
<file path=[Content_Types].xml><?xml version="1.0" encoding="utf-8"?>
<Types xmlns="http://schemas.openxmlformats.org/package/2006/content-types">
  <Override PartName="/_rels/.rels" ContentType="application/vnd.openxmlformats-package.relationships+xml"/>
  <Override PartName="/docProps/custom.xml" ContentType="application/vnd.openxmlformats-officedocument.custom-properties+xml"/>
  <Override PartName="/docProps/core.xml" ContentType="application/vnd.openxmlformats-package.core-properties+xml"/>
  <Override PartName="/docProps/app.xml" ContentType="application/vnd.openxmlformats-officedocument.extended-properties+xml"/>
  <Override PartName="/ppt/_rels/presentation.xml.rels" ContentType="application/vnd.openxmlformats-package.relationships+xml"/>
  <Override PartName="/ppt/notesSlides/_rels/notesSlide1.xml.rels" ContentType="application/vnd.openxmlformats-package.relationships+xml"/>
  <Override PartName="/ppt/notesSlides/notesSlide1.xml" ContentType="application/vnd.openxmlformats-officedocument.presentationml.notesSlide+xml"/>
  <Override PartName="/ppt/media/image4.png" ContentType="image/png"/>
  <Override PartName="/ppt/media/image3.png" ContentType="image/png"/>
  <Override PartName="/ppt/media/image1.jpeg" ContentType="image/jpeg"/>
  <Override PartName="/ppt/media/image2.png" ContentType="image/png"/>
  <Override PartName="/ppt/slideMasters/_rels/slideMaster1.xml.rels" ContentType="application/vnd.openxmlformats-package.relationships+xml"/>
  <Override PartName="/ppt/slideMasters/slideMaster1.xml" ContentType="application/vnd.openxmlformats-officedocument.presentationml.slideMaster+xml"/>
  <Override PartName="/ppt/presentation.xml" ContentType="application/vnd.openxmlformats-officedocument.presentationml.presentation.main+xml"/>
  <Override PartName="/ppt/theme/theme2.xml" ContentType="application/vnd.openxmlformats-officedocument.theme+xml"/>
  <Override PartName="/ppt/theme/theme1.xml" ContentType="application/vnd.openxmlformats-officedocument.theme+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3.xml" ContentType="application/vnd.openxmlformats-officedocument.presentationml.slideLayout+xml"/>
  <Override PartName="/ppt/slideLayouts/_rels/slideLayout8.xml.rels" ContentType="application/vnd.openxmlformats-package.relationships+xml"/>
  <Override PartName="/ppt/slideLayouts/_rels/slideLayout7.xml.rels" ContentType="application/vnd.openxmlformats-package.relationships+xml"/>
  <Override PartName="/ppt/slideLayouts/_rels/slideLayout10.xml.rels" ContentType="application/vnd.openxmlformats-package.relationships+xml"/>
  <Override PartName="/ppt/slideLayouts/_rels/slideLayout2.xml.rels" ContentType="application/vnd.openxmlformats-package.relationships+xml"/>
  <Override PartName="/ppt/slideLayouts/_rels/slideLayout9.xml.rels" ContentType="application/vnd.openxmlformats-package.relationships+xml"/>
  <Override PartName="/ppt/slideLayouts/_rels/slideLayout1.xml.rels" ContentType="application/vnd.openxmlformats-package.relationships+xml"/>
  <Override PartName="/ppt/slideLayouts/_rels/slideLayout11.xml.rels" ContentType="application/vnd.openxmlformats-package.relationships+xml"/>
  <Override PartName="/ppt/slideLayouts/_rels/slideLayout3.xml.rels" ContentType="application/vnd.openxmlformats-package.relationships+xml"/>
  <Override PartName="/ppt/slideLayouts/_rels/slideLayout12.xml.rels" ContentType="application/vnd.openxmlformats-package.relationships+xml"/>
  <Override PartName="/ppt/slideLayouts/_rels/slideLayout4.xml.rels" ContentType="application/vnd.openxmlformats-package.relationships+xml"/>
  <Override PartName="/ppt/slideLayouts/_rels/slideLayout5.xml.rels" ContentType="application/vnd.openxmlformats-package.relationships+xml"/>
  <Override PartName="/ppt/slideLayouts/_rels/slideLayout6.xml.rels" ContentType="application/vnd.openxmlformats-package.relationshi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notesMasters/_rels/notesMaster1.xml.rels" ContentType="application/vnd.openxmlformats-package.relationships+xml"/>
  <Override PartName="/ppt/notesMasters/notesMaster1.xml" ContentType="application/vnd.openxmlformats-officedocument.presentationml.notesMaster+xml"/>
  <Override PartName="/ppt/slides/_rels/slide1.xml.rels" ContentType="application/vnd.openxmlformats-package.relationships+xml"/>
  <Override PartName="/ppt/slides/slide1.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Lst>
  <p:notesMasterIdLst>
    <p:notesMasterId r:id="rId3"/>
  </p:notesMasterIdLst>
  <p:sldIdLst>
    <p:sldId id="256" r:id="rId4"/>
  </p:sldIdLst>
  <p:sldSz cx="27432000" cy="36576000"/>
  <p:notesSz cx="7315200" cy="9601200"/>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notesMaster" Target="notesMasters/notesMaster1.xml"/><Relationship Id="rId4" Type="http://schemas.openxmlformats.org/officeDocument/2006/relationships/slide" Target="slides/slide1.xml"/>
</Relationships>
</file>

<file path=ppt/notesMasters/_rels/notesMaster1.xml.rels><?xml version="1.0" encoding="UTF-8"?>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0" name="PlaceHolder 1"/>
          <p:cNvSpPr>
            <a:spLocks noGrp="1"/>
          </p:cNvSpPr>
          <p:nvPr>
            <p:ph type="sldImg"/>
          </p:nvPr>
        </p:nvSpPr>
        <p:spPr>
          <a:xfrm>
            <a:off x="533520" y="764280"/>
            <a:ext cx="6704640" cy="3771360"/>
          </a:xfrm>
          <a:prstGeom prst="rect">
            <a:avLst/>
          </a:prstGeom>
        </p:spPr>
        <p:txBody>
          <a:bodyPr lIns="0" rIns="0" tIns="0" bIns="0" anchor="ctr"/>
          <a:p>
            <a:r>
              <a:rPr b="0" lang="en-US" sz="7200" spc="-1" strike="noStrike">
                <a:solidFill>
                  <a:srgbClr val="000000"/>
                </a:solidFill>
                <a:latin typeface="Calibri"/>
              </a:rPr>
              <a:t>Click to move the slide</a:t>
            </a:r>
            <a:endParaRPr b="0" lang="en-US" sz="7200" spc="-1" strike="noStrike">
              <a:solidFill>
                <a:srgbClr val="000000"/>
              </a:solidFill>
              <a:latin typeface="Calibri"/>
            </a:endParaRPr>
          </a:p>
        </p:txBody>
      </p:sp>
      <p:sp>
        <p:nvSpPr>
          <p:cNvPr id="41" name="PlaceHolder 2"/>
          <p:cNvSpPr>
            <a:spLocks noGrp="1"/>
          </p:cNvSpPr>
          <p:nvPr>
            <p:ph type="body"/>
          </p:nvPr>
        </p:nvSpPr>
        <p:spPr>
          <a:xfrm>
            <a:off x="777240" y="4777560"/>
            <a:ext cx="6217560" cy="4525920"/>
          </a:xfrm>
          <a:prstGeom prst="rect">
            <a:avLst/>
          </a:prstGeom>
        </p:spPr>
        <p:txBody>
          <a:bodyPr lIns="0" rIns="0" tIns="0" bIns="0"/>
          <a:p>
            <a:r>
              <a:rPr b="0" lang="en-US" sz="2000" spc="-1" strike="noStrike">
                <a:latin typeface="Arial"/>
              </a:rPr>
              <a:t>Click to edit the notes format</a:t>
            </a:r>
            <a:endParaRPr b="0" lang="en-US" sz="2000" spc="-1" strike="noStrike">
              <a:latin typeface="Arial"/>
            </a:endParaRPr>
          </a:p>
        </p:txBody>
      </p:sp>
      <p:sp>
        <p:nvSpPr>
          <p:cNvPr id="42" name="PlaceHolder 3"/>
          <p:cNvSpPr>
            <a:spLocks noGrp="1"/>
          </p:cNvSpPr>
          <p:nvPr>
            <p:ph type="hdr"/>
          </p:nvPr>
        </p:nvSpPr>
        <p:spPr>
          <a:xfrm>
            <a:off x="0" y="0"/>
            <a:ext cx="3372840" cy="502560"/>
          </a:xfrm>
          <a:prstGeom prst="rect">
            <a:avLst/>
          </a:prstGeom>
        </p:spPr>
        <p:txBody>
          <a:bodyPr lIns="0" rIns="0" tIns="0" bIns="0"/>
          <a:p>
            <a:r>
              <a:rPr b="0" lang="en-US" sz="1400" spc="-1" strike="noStrike">
                <a:latin typeface="Times New Roman"/>
              </a:rPr>
              <a:t>&lt;header&gt;</a:t>
            </a:r>
            <a:endParaRPr b="0" lang="en-US" sz="1400" spc="-1" strike="noStrike">
              <a:latin typeface="Times New Roman"/>
            </a:endParaRPr>
          </a:p>
        </p:txBody>
      </p:sp>
      <p:sp>
        <p:nvSpPr>
          <p:cNvPr id="43" name="PlaceHolder 4"/>
          <p:cNvSpPr>
            <a:spLocks noGrp="1"/>
          </p:cNvSpPr>
          <p:nvPr>
            <p:ph type="dt"/>
          </p:nvPr>
        </p:nvSpPr>
        <p:spPr>
          <a:xfrm>
            <a:off x="4399200" y="0"/>
            <a:ext cx="3372840" cy="502560"/>
          </a:xfrm>
          <a:prstGeom prst="rect">
            <a:avLst/>
          </a:prstGeom>
        </p:spPr>
        <p:txBody>
          <a:bodyPr lIns="0" rIns="0" tIns="0" bIns="0"/>
          <a:p>
            <a:pPr algn="r"/>
            <a:r>
              <a:rPr b="0" lang="en-US" sz="1400" spc="-1" strike="noStrike">
                <a:latin typeface="Times New Roman"/>
              </a:rPr>
              <a:t>&lt;date/time&gt;</a:t>
            </a:r>
            <a:endParaRPr b="0" lang="en-US" sz="1400" spc="-1" strike="noStrike">
              <a:latin typeface="Times New Roman"/>
            </a:endParaRPr>
          </a:p>
        </p:txBody>
      </p:sp>
      <p:sp>
        <p:nvSpPr>
          <p:cNvPr id="44" name="PlaceHolder 5"/>
          <p:cNvSpPr>
            <a:spLocks noGrp="1"/>
          </p:cNvSpPr>
          <p:nvPr>
            <p:ph type="ftr"/>
          </p:nvPr>
        </p:nvSpPr>
        <p:spPr>
          <a:xfrm>
            <a:off x="0" y="9555480"/>
            <a:ext cx="3372840" cy="502560"/>
          </a:xfrm>
          <a:prstGeom prst="rect">
            <a:avLst/>
          </a:prstGeom>
        </p:spPr>
        <p:txBody>
          <a:bodyPr lIns="0" rIns="0" tIns="0" bIns="0" anchor="b"/>
          <a:p>
            <a:r>
              <a:rPr b="0" lang="en-US" sz="1400" spc="-1" strike="noStrike">
                <a:latin typeface="Times New Roman"/>
              </a:rPr>
              <a:t>&lt;footer&gt;</a:t>
            </a:r>
            <a:endParaRPr b="0" lang="en-US" sz="1400" spc="-1" strike="noStrike">
              <a:latin typeface="Times New Roman"/>
            </a:endParaRPr>
          </a:p>
        </p:txBody>
      </p:sp>
      <p:sp>
        <p:nvSpPr>
          <p:cNvPr id="45" name="PlaceHolder 6"/>
          <p:cNvSpPr>
            <a:spLocks noGrp="1"/>
          </p:cNvSpPr>
          <p:nvPr>
            <p:ph type="sldNum"/>
          </p:nvPr>
        </p:nvSpPr>
        <p:spPr>
          <a:xfrm>
            <a:off x="4399200" y="9555480"/>
            <a:ext cx="3372840" cy="502560"/>
          </a:xfrm>
          <a:prstGeom prst="rect">
            <a:avLst/>
          </a:prstGeom>
        </p:spPr>
        <p:txBody>
          <a:bodyPr lIns="0" rIns="0" tIns="0" bIns="0" anchor="b"/>
          <a:p>
            <a:pPr algn="r"/>
            <a:fld id="{59BE074F-E160-4EDC-96D7-750EFE083E75}" type="slidenum">
              <a:rPr b="0" lang="en-US" sz="1400" spc="-1" strike="noStrike">
                <a:latin typeface="Times New Roman"/>
              </a:rPr>
              <a:t>&lt;number&gt;</a:t>
            </a:fld>
            <a:endParaRPr b="0" lang="en-US" sz="1400" spc="-1" strike="noStrike">
              <a:latin typeface="Times New Roman"/>
            </a:endParaRPr>
          </a:p>
        </p:txBody>
      </p:sp>
    </p:spTree>
  </p:cSld>
  <p:clrMap bg1="lt1" bg2="lt2" tx1="dk1" tx2="dk2" accent1="accent1" accent2="accent2" accent3="accent3" accent4="accent4" accent5="accent5" accent6="accent6" hlink="hlink" folHlink="folHlink"/>
</p:notesMaster>
</file>

<file path=ppt/notesSlides/_rels/notesSlide1.xml.rels><?xml version="1.0" encoding="UTF-8"?>
<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
</Relationships>
</file>

<file path=ppt/notesSlides/notesSlide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4" name="PlaceHolder 1"/>
          <p:cNvSpPr>
            <a:spLocks noGrp="1"/>
          </p:cNvSpPr>
          <p:nvPr>
            <p:ph type="sldImg"/>
          </p:nvPr>
        </p:nvSpPr>
        <p:spPr>
          <a:xfrm>
            <a:off x="2443320" y="1200240"/>
            <a:ext cx="2428560" cy="3239640"/>
          </a:xfrm>
          <a:prstGeom prst="rect">
            <a:avLst/>
          </a:prstGeom>
        </p:spPr>
      </p:sp>
      <p:sp>
        <p:nvSpPr>
          <p:cNvPr id="55" name="PlaceHolder 2"/>
          <p:cNvSpPr>
            <a:spLocks noGrp="1"/>
          </p:cNvSpPr>
          <p:nvPr>
            <p:ph type="body"/>
          </p:nvPr>
        </p:nvSpPr>
        <p:spPr>
          <a:xfrm>
            <a:off x="732240" y="4620240"/>
            <a:ext cx="5850360" cy="3780360"/>
          </a:xfrm>
          <a:prstGeom prst="rect">
            <a:avLst/>
          </a:prstGeom>
        </p:spPr>
        <p:txBody>
          <a:bodyPr lIns="94680" rIns="94680" tIns="47520" bIns="47520"/>
          <a:p>
            <a:endParaRPr b="0" lang="en-US" sz="2000" spc="-1" strike="noStrike">
              <a:latin typeface="Arial"/>
            </a:endParaRPr>
          </a:p>
        </p:txBody>
      </p:sp>
      <p:sp>
        <p:nvSpPr>
          <p:cNvPr id="56" name="TextShape 3"/>
          <p:cNvSpPr txBox="1"/>
          <p:nvPr/>
        </p:nvSpPr>
        <p:spPr>
          <a:xfrm>
            <a:off x="4142880" y="9119160"/>
            <a:ext cx="3170160" cy="481680"/>
          </a:xfrm>
          <a:prstGeom prst="rect">
            <a:avLst/>
          </a:prstGeom>
          <a:noFill/>
          <a:ln>
            <a:noFill/>
          </a:ln>
        </p:spPr>
        <p:txBody>
          <a:bodyPr lIns="94680" rIns="94680" tIns="47520" bIns="47520" anchor="b"/>
          <a:p>
            <a:pPr algn="r">
              <a:lnSpc>
                <a:spcPct val="100000"/>
              </a:lnSpc>
            </a:pPr>
            <a:fld id="{3FA4D521-1A93-4E45-9AB5-37F4B13295EB}" type="slidenum">
              <a:rPr b="0" lang="en-US" sz="1200" spc="-1" strike="noStrike">
                <a:solidFill>
                  <a:srgbClr val="000000"/>
                </a:solidFill>
                <a:latin typeface="+mn-lt"/>
                <a:ea typeface="+mn-ea"/>
              </a:rPr>
              <a:t>&lt;number&gt;</a:t>
            </a:fld>
            <a:endParaRPr b="0" lang="en-US" sz="1200" spc="-1" strike="noStrike">
              <a:latin typeface="Times New Roman"/>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5" name="PlaceHolder 1"/>
          <p:cNvSpPr>
            <a:spLocks noGrp="1"/>
          </p:cNvSpPr>
          <p:nvPr>
            <p:ph type="title"/>
          </p:nvPr>
        </p:nvSpPr>
        <p:spPr>
          <a:xfrm>
            <a:off x="2057400" y="11362320"/>
            <a:ext cx="23316840" cy="7839720"/>
          </a:xfrm>
          <a:prstGeom prst="rect">
            <a:avLst/>
          </a:prstGeom>
        </p:spPr>
        <p:txBody>
          <a:bodyPr lIns="0" rIns="0" tIns="0" bIns="0" anchor="ctr"/>
          <a:p>
            <a:endParaRPr b="0" lang="en-US" sz="7200" spc="-1" strike="noStrike">
              <a:solidFill>
                <a:srgbClr val="000000"/>
              </a:solidFill>
              <a:latin typeface="Calibri"/>
            </a:endParaRPr>
          </a:p>
        </p:txBody>
      </p:sp>
      <p:sp>
        <p:nvSpPr>
          <p:cNvPr id="26" name="PlaceHolder 2"/>
          <p:cNvSpPr>
            <a:spLocks noGrp="1"/>
          </p:cNvSpPr>
          <p:nvPr>
            <p:ph type="body"/>
          </p:nvPr>
        </p:nvSpPr>
        <p:spPr>
          <a:xfrm>
            <a:off x="1371600" y="8558640"/>
            <a:ext cx="24688440" cy="10118520"/>
          </a:xfrm>
          <a:prstGeom prst="rect">
            <a:avLst/>
          </a:prstGeom>
        </p:spPr>
        <p:txBody>
          <a:bodyPr lIns="0" rIns="0" tIns="0" bIns="0">
            <a:normAutofit/>
          </a:bodyPr>
          <a:p>
            <a:endParaRPr b="0" lang="en-US" sz="10240" spc="-1" strike="noStrike">
              <a:solidFill>
                <a:srgbClr val="000000"/>
              </a:solidFill>
              <a:latin typeface="Calibri"/>
            </a:endParaRPr>
          </a:p>
        </p:txBody>
      </p:sp>
      <p:sp>
        <p:nvSpPr>
          <p:cNvPr id="27" name="PlaceHolder 3"/>
          <p:cNvSpPr>
            <a:spLocks noGrp="1"/>
          </p:cNvSpPr>
          <p:nvPr>
            <p:ph type="body"/>
          </p:nvPr>
        </p:nvSpPr>
        <p:spPr>
          <a:xfrm>
            <a:off x="1371600" y="19638720"/>
            <a:ext cx="24688440" cy="10118520"/>
          </a:xfrm>
          <a:prstGeom prst="rect">
            <a:avLst/>
          </a:prstGeom>
        </p:spPr>
        <p:txBody>
          <a:bodyPr lIns="0" rIns="0" tIns="0" bIns="0">
            <a:normAutofit/>
          </a:bodyPr>
          <a:p>
            <a:endParaRPr b="0" lang="en-US" sz="10240" spc="-1" strike="noStrike">
              <a:solidFill>
                <a:srgbClr val="000000"/>
              </a:solidFill>
              <a:latin typeface="Calibri"/>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8" name="PlaceHolder 1"/>
          <p:cNvSpPr>
            <a:spLocks noGrp="1"/>
          </p:cNvSpPr>
          <p:nvPr>
            <p:ph type="title"/>
          </p:nvPr>
        </p:nvSpPr>
        <p:spPr>
          <a:xfrm>
            <a:off x="2057400" y="11362320"/>
            <a:ext cx="23316840" cy="7839720"/>
          </a:xfrm>
          <a:prstGeom prst="rect">
            <a:avLst/>
          </a:prstGeom>
        </p:spPr>
        <p:txBody>
          <a:bodyPr lIns="0" rIns="0" tIns="0" bIns="0" anchor="ctr"/>
          <a:p>
            <a:endParaRPr b="0" lang="en-US" sz="7200" spc="-1" strike="noStrike">
              <a:solidFill>
                <a:srgbClr val="000000"/>
              </a:solidFill>
              <a:latin typeface="Calibri"/>
            </a:endParaRPr>
          </a:p>
        </p:txBody>
      </p:sp>
      <p:sp>
        <p:nvSpPr>
          <p:cNvPr id="29" name="PlaceHolder 2"/>
          <p:cNvSpPr>
            <a:spLocks noGrp="1"/>
          </p:cNvSpPr>
          <p:nvPr>
            <p:ph type="body"/>
          </p:nvPr>
        </p:nvSpPr>
        <p:spPr>
          <a:xfrm>
            <a:off x="1371600" y="8558640"/>
            <a:ext cx="12047760" cy="10118520"/>
          </a:xfrm>
          <a:prstGeom prst="rect">
            <a:avLst/>
          </a:prstGeom>
        </p:spPr>
        <p:txBody>
          <a:bodyPr lIns="0" rIns="0" tIns="0" bIns="0">
            <a:normAutofit/>
          </a:bodyPr>
          <a:p>
            <a:endParaRPr b="0" lang="en-US" sz="10240" spc="-1" strike="noStrike">
              <a:solidFill>
                <a:srgbClr val="000000"/>
              </a:solidFill>
              <a:latin typeface="Calibri"/>
            </a:endParaRPr>
          </a:p>
        </p:txBody>
      </p:sp>
      <p:sp>
        <p:nvSpPr>
          <p:cNvPr id="30" name="PlaceHolder 3"/>
          <p:cNvSpPr>
            <a:spLocks noGrp="1"/>
          </p:cNvSpPr>
          <p:nvPr>
            <p:ph type="body"/>
          </p:nvPr>
        </p:nvSpPr>
        <p:spPr>
          <a:xfrm>
            <a:off x="14022000" y="8558640"/>
            <a:ext cx="12047760" cy="10118520"/>
          </a:xfrm>
          <a:prstGeom prst="rect">
            <a:avLst/>
          </a:prstGeom>
        </p:spPr>
        <p:txBody>
          <a:bodyPr lIns="0" rIns="0" tIns="0" bIns="0">
            <a:normAutofit/>
          </a:bodyPr>
          <a:p>
            <a:endParaRPr b="0" lang="en-US" sz="10240" spc="-1" strike="noStrike">
              <a:solidFill>
                <a:srgbClr val="000000"/>
              </a:solidFill>
              <a:latin typeface="Calibri"/>
            </a:endParaRPr>
          </a:p>
        </p:txBody>
      </p:sp>
      <p:sp>
        <p:nvSpPr>
          <p:cNvPr id="31" name="PlaceHolder 4"/>
          <p:cNvSpPr>
            <a:spLocks noGrp="1"/>
          </p:cNvSpPr>
          <p:nvPr>
            <p:ph type="body"/>
          </p:nvPr>
        </p:nvSpPr>
        <p:spPr>
          <a:xfrm>
            <a:off x="1371600" y="19638720"/>
            <a:ext cx="12047760" cy="10118520"/>
          </a:xfrm>
          <a:prstGeom prst="rect">
            <a:avLst/>
          </a:prstGeom>
        </p:spPr>
        <p:txBody>
          <a:bodyPr lIns="0" rIns="0" tIns="0" bIns="0">
            <a:normAutofit/>
          </a:bodyPr>
          <a:p>
            <a:endParaRPr b="0" lang="en-US" sz="10240" spc="-1" strike="noStrike">
              <a:solidFill>
                <a:srgbClr val="000000"/>
              </a:solidFill>
              <a:latin typeface="Calibri"/>
            </a:endParaRPr>
          </a:p>
        </p:txBody>
      </p:sp>
      <p:sp>
        <p:nvSpPr>
          <p:cNvPr id="32" name="PlaceHolder 5"/>
          <p:cNvSpPr>
            <a:spLocks noGrp="1"/>
          </p:cNvSpPr>
          <p:nvPr>
            <p:ph type="body"/>
          </p:nvPr>
        </p:nvSpPr>
        <p:spPr>
          <a:xfrm>
            <a:off x="14022000" y="19638720"/>
            <a:ext cx="12047760" cy="10118520"/>
          </a:xfrm>
          <a:prstGeom prst="rect">
            <a:avLst/>
          </a:prstGeom>
        </p:spPr>
        <p:txBody>
          <a:bodyPr lIns="0" rIns="0" tIns="0" bIns="0">
            <a:normAutofit/>
          </a:bodyPr>
          <a:p>
            <a:endParaRPr b="0" lang="en-US" sz="10240" spc="-1" strike="noStrike">
              <a:solidFill>
                <a:srgbClr val="000000"/>
              </a:solidFill>
              <a:latin typeface="Calibri"/>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3" name="PlaceHolder 1"/>
          <p:cNvSpPr>
            <a:spLocks noGrp="1"/>
          </p:cNvSpPr>
          <p:nvPr>
            <p:ph type="title"/>
          </p:nvPr>
        </p:nvSpPr>
        <p:spPr>
          <a:xfrm>
            <a:off x="2057400" y="11362320"/>
            <a:ext cx="23316840" cy="7839720"/>
          </a:xfrm>
          <a:prstGeom prst="rect">
            <a:avLst/>
          </a:prstGeom>
        </p:spPr>
        <p:txBody>
          <a:bodyPr lIns="0" rIns="0" tIns="0" bIns="0" anchor="ctr"/>
          <a:p>
            <a:endParaRPr b="0" lang="en-US" sz="7200" spc="-1" strike="noStrike">
              <a:solidFill>
                <a:srgbClr val="000000"/>
              </a:solidFill>
              <a:latin typeface="Calibri"/>
            </a:endParaRPr>
          </a:p>
        </p:txBody>
      </p:sp>
      <p:sp>
        <p:nvSpPr>
          <p:cNvPr id="34" name="PlaceHolder 2"/>
          <p:cNvSpPr>
            <a:spLocks noGrp="1"/>
          </p:cNvSpPr>
          <p:nvPr>
            <p:ph type="body"/>
          </p:nvPr>
        </p:nvSpPr>
        <p:spPr>
          <a:xfrm>
            <a:off x="1371600" y="8558640"/>
            <a:ext cx="7949520" cy="10118520"/>
          </a:xfrm>
          <a:prstGeom prst="rect">
            <a:avLst/>
          </a:prstGeom>
        </p:spPr>
        <p:txBody>
          <a:bodyPr lIns="0" rIns="0" tIns="0" bIns="0">
            <a:normAutofit/>
          </a:bodyPr>
          <a:p>
            <a:endParaRPr b="0" lang="en-US" sz="10240" spc="-1" strike="noStrike">
              <a:solidFill>
                <a:srgbClr val="000000"/>
              </a:solidFill>
              <a:latin typeface="Calibri"/>
            </a:endParaRPr>
          </a:p>
        </p:txBody>
      </p:sp>
      <p:sp>
        <p:nvSpPr>
          <p:cNvPr id="35" name="PlaceHolder 3"/>
          <p:cNvSpPr>
            <a:spLocks noGrp="1"/>
          </p:cNvSpPr>
          <p:nvPr>
            <p:ph type="body"/>
          </p:nvPr>
        </p:nvSpPr>
        <p:spPr>
          <a:xfrm>
            <a:off x="9718920" y="8558640"/>
            <a:ext cx="7949520" cy="10118520"/>
          </a:xfrm>
          <a:prstGeom prst="rect">
            <a:avLst/>
          </a:prstGeom>
        </p:spPr>
        <p:txBody>
          <a:bodyPr lIns="0" rIns="0" tIns="0" bIns="0">
            <a:normAutofit/>
          </a:bodyPr>
          <a:p>
            <a:endParaRPr b="0" lang="en-US" sz="10240" spc="-1" strike="noStrike">
              <a:solidFill>
                <a:srgbClr val="000000"/>
              </a:solidFill>
              <a:latin typeface="Calibri"/>
            </a:endParaRPr>
          </a:p>
        </p:txBody>
      </p:sp>
      <p:sp>
        <p:nvSpPr>
          <p:cNvPr id="36" name="PlaceHolder 4"/>
          <p:cNvSpPr>
            <a:spLocks noGrp="1"/>
          </p:cNvSpPr>
          <p:nvPr>
            <p:ph type="body"/>
          </p:nvPr>
        </p:nvSpPr>
        <p:spPr>
          <a:xfrm>
            <a:off x="18066240" y="8558640"/>
            <a:ext cx="7949520" cy="10118520"/>
          </a:xfrm>
          <a:prstGeom prst="rect">
            <a:avLst/>
          </a:prstGeom>
        </p:spPr>
        <p:txBody>
          <a:bodyPr lIns="0" rIns="0" tIns="0" bIns="0">
            <a:normAutofit/>
          </a:bodyPr>
          <a:p>
            <a:endParaRPr b="0" lang="en-US" sz="10240" spc="-1" strike="noStrike">
              <a:solidFill>
                <a:srgbClr val="000000"/>
              </a:solidFill>
              <a:latin typeface="Calibri"/>
            </a:endParaRPr>
          </a:p>
        </p:txBody>
      </p:sp>
      <p:sp>
        <p:nvSpPr>
          <p:cNvPr id="37" name="PlaceHolder 5"/>
          <p:cNvSpPr>
            <a:spLocks noGrp="1"/>
          </p:cNvSpPr>
          <p:nvPr>
            <p:ph type="body"/>
          </p:nvPr>
        </p:nvSpPr>
        <p:spPr>
          <a:xfrm>
            <a:off x="1371600" y="19638720"/>
            <a:ext cx="7949520" cy="10118520"/>
          </a:xfrm>
          <a:prstGeom prst="rect">
            <a:avLst/>
          </a:prstGeom>
        </p:spPr>
        <p:txBody>
          <a:bodyPr lIns="0" rIns="0" tIns="0" bIns="0">
            <a:normAutofit/>
          </a:bodyPr>
          <a:p>
            <a:endParaRPr b="0" lang="en-US" sz="10240" spc="-1" strike="noStrike">
              <a:solidFill>
                <a:srgbClr val="000000"/>
              </a:solidFill>
              <a:latin typeface="Calibri"/>
            </a:endParaRPr>
          </a:p>
        </p:txBody>
      </p:sp>
      <p:sp>
        <p:nvSpPr>
          <p:cNvPr id="38" name="PlaceHolder 6"/>
          <p:cNvSpPr>
            <a:spLocks noGrp="1"/>
          </p:cNvSpPr>
          <p:nvPr>
            <p:ph type="body"/>
          </p:nvPr>
        </p:nvSpPr>
        <p:spPr>
          <a:xfrm>
            <a:off x="9718920" y="19638720"/>
            <a:ext cx="7949520" cy="10118520"/>
          </a:xfrm>
          <a:prstGeom prst="rect">
            <a:avLst/>
          </a:prstGeom>
        </p:spPr>
        <p:txBody>
          <a:bodyPr lIns="0" rIns="0" tIns="0" bIns="0">
            <a:normAutofit/>
          </a:bodyPr>
          <a:p>
            <a:endParaRPr b="0" lang="en-US" sz="10240" spc="-1" strike="noStrike">
              <a:solidFill>
                <a:srgbClr val="000000"/>
              </a:solidFill>
              <a:latin typeface="Calibri"/>
            </a:endParaRPr>
          </a:p>
        </p:txBody>
      </p:sp>
      <p:sp>
        <p:nvSpPr>
          <p:cNvPr id="39" name="PlaceHolder 7"/>
          <p:cNvSpPr>
            <a:spLocks noGrp="1"/>
          </p:cNvSpPr>
          <p:nvPr>
            <p:ph type="body"/>
          </p:nvPr>
        </p:nvSpPr>
        <p:spPr>
          <a:xfrm>
            <a:off x="18066240" y="19638720"/>
            <a:ext cx="7949520" cy="10118520"/>
          </a:xfrm>
          <a:prstGeom prst="rect">
            <a:avLst/>
          </a:prstGeom>
        </p:spPr>
        <p:txBody>
          <a:bodyPr lIns="0" rIns="0" tIns="0" bIns="0">
            <a:normAutofit/>
          </a:bodyPr>
          <a:p>
            <a:endParaRPr b="0" lang="en-US" sz="10240" spc="-1" strike="noStrike">
              <a:solidFill>
                <a:srgbClr val="000000"/>
              </a:solidFill>
              <a:latin typeface="Calibri"/>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 name="PlaceHolder 1"/>
          <p:cNvSpPr>
            <a:spLocks noGrp="1"/>
          </p:cNvSpPr>
          <p:nvPr>
            <p:ph type="title"/>
          </p:nvPr>
        </p:nvSpPr>
        <p:spPr>
          <a:xfrm>
            <a:off x="2057400" y="11362320"/>
            <a:ext cx="23316840" cy="7839720"/>
          </a:xfrm>
          <a:prstGeom prst="rect">
            <a:avLst/>
          </a:prstGeom>
        </p:spPr>
        <p:txBody>
          <a:bodyPr lIns="0" rIns="0" tIns="0" bIns="0" anchor="ctr"/>
          <a:p>
            <a:endParaRPr b="0" lang="en-US" sz="7200" spc="-1" strike="noStrike">
              <a:solidFill>
                <a:srgbClr val="000000"/>
              </a:solidFill>
              <a:latin typeface="Calibri"/>
            </a:endParaRPr>
          </a:p>
        </p:txBody>
      </p:sp>
      <p:sp>
        <p:nvSpPr>
          <p:cNvPr id="5" name="PlaceHolder 2"/>
          <p:cNvSpPr>
            <a:spLocks noGrp="1"/>
          </p:cNvSpPr>
          <p:nvPr>
            <p:ph type="subTitle"/>
          </p:nvPr>
        </p:nvSpPr>
        <p:spPr>
          <a:xfrm>
            <a:off x="1371600" y="8558640"/>
            <a:ext cx="24688440" cy="21213360"/>
          </a:xfrm>
          <a:prstGeom prst="rect">
            <a:avLst/>
          </a:prstGeom>
        </p:spPr>
        <p:txBody>
          <a:bodyPr lIns="0" rIns="0" tIns="0" bIns="0" anchor="ctr"/>
          <a:p>
            <a:pPr algn="ctr"/>
            <a:endParaRPr b="0" lang="en-US" sz="32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2057400" y="11362320"/>
            <a:ext cx="23316840" cy="7839720"/>
          </a:xfrm>
          <a:prstGeom prst="rect">
            <a:avLst/>
          </a:prstGeom>
        </p:spPr>
        <p:txBody>
          <a:bodyPr lIns="0" rIns="0" tIns="0" bIns="0" anchor="ctr"/>
          <a:p>
            <a:endParaRPr b="0" lang="en-US" sz="7200" spc="-1" strike="noStrike">
              <a:solidFill>
                <a:srgbClr val="000000"/>
              </a:solidFill>
              <a:latin typeface="Calibri"/>
            </a:endParaRPr>
          </a:p>
        </p:txBody>
      </p:sp>
      <p:sp>
        <p:nvSpPr>
          <p:cNvPr id="7" name="PlaceHolder 2"/>
          <p:cNvSpPr>
            <a:spLocks noGrp="1"/>
          </p:cNvSpPr>
          <p:nvPr>
            <p:ph type="body"/>
          </p:nvPr>
        </p:nvSpPr>
        <p:spPr>
          <a:xfrm>
            <a:off x="1371600" y="8558640"/>
            <a:ext cx="24688440" cy="21213360"/>
          </a:xfrm>
          <a:prstGeom prst="rect">
            <a:avLst/>
          </a:prstGeom>
        </p:spPr>
        <p:txBody>
          <a:bodyPr lIns="0" rIns="0" tIns="0" bIns="0">
            <a:normAutofit/>
          </a:bodyPr>
          <a:p>
            <a:endParaRPr b="0" lang="en-US" sz="10240" spc="-1" strike="noStrike">
              <a:solidFill>
                <a:srgbClr val="000000"/>
              </a:solidFill>
              <a:latin typeface="Calibri"/>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2057400" y="11362320"/>
            <a:ext cx="23316840" cy="7839720"/>
          </a:xfrm>
          <a:prstGeom prst="rect">
            <a:avLst/>
          </a:prstGeom>
        </p:spPr>
        <p:txBody>
          <a:bodyPr lIns="0" rIns="0" tIns="0" bIns="0" anchor="ctr"/>
          <a:p>
            <a:endParaRPr b="0" lang="en-US" sz="7200" spc="-1" strike="noStrike">
              <a:solidFill>
                <a:srgbClr val="000000"/>
              </a:solidFill>
              <a:latin typeface="Calibri"/>
            </a:endParaRPr>
          </a:p>
        </p:txBody>
      </p:sp>
      <p:sp>
        <p:nvSpPr>
          <p:cNvPr id="9" name="PlaceHolder 2"/>
          <p:cNvSpPr>
            <a:spLocks noGrp="1"/>
          </p:cNvSpPr>
          <p:nvPr>
            <p:ph type="body"/>
          </p:nvPr>
        </p:nvSpPr>
        <p:spPr>
          <a:xfrm>
            <a:off x="1371600" y="8558640"/>
            <a:ext cx="12047760" cy="21213360"/>
          </a:xfrm>
          <a:prstGeom prst="rect">
            <a:avLst/>
          </a:prstGeom>
        </p:spPr>
        <p:txBody>
          <a:bodyPr lIns="0" rIns="0" tIns="0" bIns="0">
            <a:normAutofit/>
          </a:bodyPr>
          <a:p>
            <a:endParaRPr b="0" lang="en-US" sz="10240" spc="-1" strike="noStrike">
              <a:solidFill>
                <a:srgbClr val="000000"/>
              </a:solidFill>
              <a:latin typeface="Calibri"/>
            </a:endParaRPr>
          </a:p>
        </p:txBody>
      </p:sp>
      <p:sp>
        <p:nvSpPr>
          <p:cNvPr id="10" name="PlaceHolder 3"/>
          <p:cNvSpPr>
            <a:spLocks noGrp="1"/>
          </p:cNvSpPr>
          <p:nvPr>
            <p:ph type="body"/>
          </p:nvPr>
        </p:nvSpPr>
        <p:spPr>
          <a:xfrm>
            <a:off x="14022000" y="8558640"/>
            <a:ext cx="12047760" cy="21213360"/>
          </a:xfrm>
          <a:prstGeom prst="rect">
            <a:avLst/>
          </a:prstGeom>
        </p:spPr>
        <p:txBody>
          <a:bodyPr lIns="0" rIns="0" tIns="0" bIns="0">
            <a:normAutofit/>
          </a:bodyPr>
          <a:p>
            <a:endParaRPr b="0" lang="en-US" sz="10240" spc="-1" strike="noStrike">
              <a:solidFill>
                <a:srgbClr val="000000"/>
              </a:solidFill>
              <a:latin typeface="Calibri"/>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1" name="PlaceHolder 1"/>
          <p:cNvSpPr>
            <a:spLocks noGrp="1"/>
          </p:cNvSpPr>
          <p:nvPr>
            <p:ph type="title"/>
          </p:nvPr>
        </p:nvSpPr>
        <p:spPr>
          <a:xfrm>
            <a:off x="2057400" y="11362320"/>
            <a:ext cx="23316840" cy="7839720"/>
          </a:xfrm>
          <a:prstGeom prst="rect">
            <a:avLst/>
          </a:prstGeom>
        </p:spPr>
        <p:txBody>
          <a:bodyPr lIns="0" rIns="0" tIns="0" bIns="0" anchor="ctr"/>
          <a:p>
            <a:endParaRPr b="0" lang="en-US" sz="7200" spc="-1" strike="noStrike">
              <a:solidFill>
                <a:srgbClr val="000000"/>
              </a:solidFill>
              <a:latin typeface="Calibri"/>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2" name="PlaceHolder 1"/>
          <p:cNvSpPr>
            <a:spLocks noGrp="1"/>
          </p:cNvSpPr>
          <p:nvPr>
            <p:ph type="subTitle"/>
          </p:nvPr>
        </p:nvSpPr>
        <p:spPr>
          <a:xfrm>
            <a:off x="2057400" y="11362320"/>
            <a:ext cx="23316840" cy="36341640"/>
          </a:xfrm>
          <a:prstGeom prst="rect">
            <a:avLst/>
          </a:prstGeom>
        </p:spPr>
        <p:txBody>
          <a:bodyPr lIns="0" rIns="0" tIns="0" bIns="0" anchor="ctr"/>
          <a:p>
            <a:pPr algn="ctr"/>
            <a:endParaRPr b="0" lang="en-US"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3" name="PlaceHolder 1"/>
          <p:cNvSpPr>
            <a:spLocks noGrp="1"/>
          </p:cNvSpPr>
          <p:nvPr>
            <p:ph type="title"/>
          </p:nvPr>
        </p:nvSpPr>
        <p:spPr>
          <a:xfrm>
            <a:off x="2057400" y="11362320"/>
            <a:ext cx="23316840" cy="7839720"/>
          </a:xfrm>
          <a:prstGeom prst="rect">
            <a:avLst/>
          </a:prstGeom>
        </p:spPr>
        <p:txBody>
          <a:bodyPr lIns="0" rIns="0" tIns="0" bIns="0" anchor="ctr"/>
          <a:p>
            <a:endParaRPr b="0" lang="en-US" sz="7200" spc="-1" strike="noStrike">
              <a:solidFill>
                <a:srgbClr val="000000"/>
              </a:solidFill>
              <a:latin typeface="Calibri"/>
            </a:endParaRPr>
          </a:p>
        </p:txBody>
      </p:sp>
      <p:sp>
        <p:nvSpPr>
          <p:cNvPr id="14" name="PlaceHolder 2"/>
          <p:cNvSpPr>
            <a:spLocks noGrp="1"/>
          </p:cNvSpPr>
          <p:nvPr>
            <p:ph type="body"/>
          </p:nvPr>
        </p:nvSpPr>
        <p:spPr>
          <a:xfrm>
            <a:off x="1371600" y="8558640"/>
            <a:ext cx="12047760" cy="10118520"/>
          </a:xfrm>
          <a:prstGeom prst="rect">
            <a:avLst/>
          </a:prstGeom>
        </p:spPr>
        <p:txBody>
          <a:bodyPr lIns="0" rIns="0" tIns="0" bIns="0">
            <a:normAutofit/>
          </a:bodyPr>
          <a:p>
            <a:endParaRPr b="0" lang="en-US" sz="10240" spc="-1" strike="noStrike">
              <a:solidFill>
                <a:srgbClr val="000000"/>
              </a:solidFill>
              <a:latin typeface="Calibri"/>
            </a:endParaRPr>
          </a:p>
        </p:txBody>
      </p:sp>
      <p:sp>
        <p:nvSpPr>
          <p:cNvPr id="15" name="PlaceHolder 3"/>
          <p:cNvSpPr>
            <a:spLocks noGrp="1"/>
          </p:cNvSpPr>
          <p:nvPr>
            <p:ph type="body"/>
          </p:nvPr>
        </p:nvSpPr>
        <p:spPr>
          <a:xfrm>
            <a:off x="14022000" y="8558640"/>
            <a:ext cx="12047760" cy="21213360"/>
          </a:xfrm>
          <a:prstGeom prst="rect">
            <a:avLst/>
          </a:prstGeom>
        </p:spPr>
        <p:txBody>
          <a:bodyPr lIns="0" rIns="0" tIns="0" bIns="0">
            <a:normAutofit/>
          </a:bodyPr>
          <a:p>
            <a:endParaRPr b="0" lang="en-US" sz="10240" spc="-1" strike="noStrike">
              <a:solidFill>
                <a:srgbClr val="000000"/>
              </a:solidFill>
              <a:latin typeface="Calibri"/>
            </a:endParaRPr>
          </a:p>
        </p:txBody>
      </p:sp>
      <p:sp>
        <p:nvSpPr>
          <p:cNvPr id="16" name="PlaceHolder 4"/>
          <p:cNvSpPr>
            <a:spLocks noGrp="1"/>
          </p:cNvSpPr>
          <p:nvPr>
            <p:ph type="body"/>
          </p:nvPr>
        </p:nvSpPr>
        <p:spPr>
          <a:xfrm>
            <a:off x="1371600" y="19638720"/>
            <a:ext cx="12047760" cy="10118520"/>
          </a:xfrm>
          <a:prstGeom prst="rect">
            <a:avLst/>
          </a:prstGeom>
        </p:spPr>
        <p:txBody>
          <a:bodyPr lIns="0" rIns="0" tIns="0" bIns="0">
            <a:normAutofit/>
          </a:bodyPr>
          <a:p>
            <a:endParaRPr b="0" lang="en-US" sz="10240" spc="-1" strike="noStrike">
              <a:solidFill>
                <a:srgbClr val="000000"/>
              </a:solidFill>
              <a:latin typeface="Calibri"/>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7" name="PlaceHolder 1"/>
          <p:cNvSpPr>
            <a:spLocks noGrp="1"/>
          </p:cNvSpPr>
          <p:nvPr>
            <p:ph type="title"/>
          </p:nvPr>
        </p:nvSpPr>
        <p:spPr>
          <a:xfrm>
            <a:off x="2057400" y="11362320"/>
            <a:ext cx="23316840" cy="7839720"/>
          </a:xfrm>
          <a:prstGeom prst="rect">
            <a:avLst/>
          </a:prstGeom>
        </p:spPr>
        <p:txBody>
          <a:bodyPr lIns="0" rIns="0" tIns="0" bIns="0" anchor="ctr"/>
          <a:p>
            <a:endParaRPr b="0" lang="en-US" sz="7200" spc="-1" strike="noStrike">
              <a:solidFill>
                <a:srgbClr val="000000"/>
              </a:solidFill>
              <a:latin typeface="Calibri"/>
            </a:endParaRPr>
          </a:p>
        </p:txBody>
      </p:sp>
      <p:sp>
        <p:nvSpPr>
          <p:cNvPr id="18" name="PlaceHolder 2"/>
          <p:cNvSpPr>
            <a:spLocks noGrp="1"/>
          </p:cNvSpPr>
          <p:nvPr>
            <p:ph type="body"/>
          </p:nvPr>
        </p:nvSpPr>
        <p:spPr>
          <a:xfrm>
            <a:off x="1371600" y="8558640"/>
            <a:ext cx="12047760" cy="21213360"/>
          </a:xfrm>
          <a:prstGeom prst="rect">
            <a:avLst/>
          </a:prstGeom>
        </p:spPr>
        <p:txBody>
          <a:bodyPr lIns="0" rIns="0" tIns="0" bIns="0">
            <a:normAutofit/>
          </a:bodyPr>
          <a:p>
            <a:endParaRPr b="0" lang="en-US" sz="10240" spc="-1" strike="noStrike">
              <a:solidFill>
                <a:srgbClr val="000000"/>
              </a:solidFill>
              <a:latin typeface="Calibri"/>
            </a:endParaRPr>
          </a:p>
        </p:txBody>
      </p:sp>
      <p:sp>
        <p:nvSpPr>
          <p:cNvPr id="19" name="PlaceHolder 3"/>
          <p:cNvSpPr>
            <a:spLocks noGrp="1"/>
          </p:cNvSpPr>
          <p:nvPr>
            <p:ph type="body"/>
          </p:nvPr>
        </p:nvSpPr>
        <p:spPr>
          <a:xfrm>
            <a:off x="14022000" y="8558640"/>
            <a:ext cx="12047760" cy="10118520"/>
          </a:xfrm>
          <a:prstGeom prst="rect">
            <a:avLst/>
          </a:prstGeom>
        </p:spPr>
        <p:txBody>
          <a:bodyPr lIns="0" rIns="0" tIns="0" bIns="0">
            <a:normAutofit/>
          </a:bodyPr>
          <a:p>
            <a:endParaRPr b="0" lang="en-US" sz="10240" spc="-1" strike="noStrike">
              <a:solidFill>
                <a:srgbClr val="000000"/>
              </a:solidFill>
              <a:latin typeface="Calibri"/>
            </a:endParaRPr>
          </a:p>
        </p:txBody>
      </p:sp>
      <p:sp>
        <p:nvSpPr>
          <p:cNvPr id="20" name="PlaceHolder 4"/>
          <p:cNvSpPr>
            <a:spLocks noGrp="1"/>
          </p:cNvSpPr>
          <p:nvPr>
            <p:ph type="body"/>
          </p:nvPr>
        </p:nvSpPr>
        <p:spPr>
          <a:xfrm>
            <a:off x="14022000" y="19638720"/>
            <a:ext cx="12047760" cy="10118520"/>
          </a:xfrm>
          <a:prstGeom prst="rect">
            <a:avLst/>
          </a:prstGeom>
        </p:spPr>
        <p:txBody>
          <a:bodyPr lIns="0" rIns="0" tIns="0" bIns="0">
            <a:normAutofit/>
          </a:bodyPr>
          <a:p>
            <a:endParaRPr b="0" lang="en-US" sz="10240" spc="-1" strike="noStrike">
              <a:solidFill>
                <a:srgbClr val="000000"/>
              </a:solidFill>
              <a:latin typeface="Calibri"/>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1" name="PlaceHolder 1"/>
          <p:cNvSpPr>
            <a:spLocks noGrp="1"/>
          </p:cNvSpPr>
          <p:nvPr>
            <p:ph type="title"/>
          </p:nvPr>
        </p:nvSpPr>
        <p:spPr>
          <a:xfrm>
            <a:off x="2057400" y="11362320"/>
            <a:ext cx="23316840" cy="7839720"/>
          </a:xfrm>
          <a:prstGeom prst="rect">
            <a:avLst/>
          </a:prstGeom>
        </p:spPr>
        <p:txBody>
          <a:bodyPr lIns="0" rIns="0" tIns="0" bIns="0" anchor="ctr"/>
          <a:p>
            <a:endParaRPr b="0" lang="en-US" sz="7200" spc="-1" strike="noStrike">
              <a:solidFill>
                <a:srgbClr val="000000"/>
              </a:solidFill>
              <a:latin typeface="Calibri"/>
            </a:endParaRPr>
          </a:p>
        </p:txBody>
      </p:sp>
      <p:sp>
        <p:nvSpPr>
          <p:cNvPr id="22" name="PlaceHolder 2"/>
          <p:cNvSpPr>
            <a:spLocks noGrp="1"/>
          </p:cNvSpPr>
          <p:nvPr>
            <p:ph type="body"/>
          </p:nvPr>
        </p:nvSpPr>
        <p:spPr>
          <a:xfrm>
            <a:off x="1371600" y="8558640"/>
            <a:ext cx="12047760" cy="10118520"/>
          </a:xfrm>
          <a:prstGeom prst="rect">
            <a:avLst/>
          </a:prstGeom>
        </p:spPr>
        <p:txBody>
          <a:bodyPr lIns="0" rIns="0" tIns="0" bIns="0">
            <a:normAutofit/>
          </a:bodyPr>
          <a:p>
            <a:endParaRPr b="0" lang="en-US" sz="10240" spc="-1" strike="noStrike">
              <a:solidFill>
                <a:srgbClr val="000000"/>
              </a:solidFill>
              <a:latin typeface="Calibri"/>
            </a:endParaRPr>
          </a:p>
        </p:txBody>
      </p:sp>
      <p:sp>
        <p:nvSpPr>
          <p:cNvPr id="23" name="PlaceHolder 3"/>
          <p:cNvSpPr>
            <a:spLocks noGrp="1"/>
          </p:cNvSpPr>
          <p:nvPr>
            <p:ph type="body"/>
          </p:nvPr>
        </p:nvSpPr>
        <p:spPr>
          <a:xfrm>
            <a:off x="14022000" y="8558640"/>
            <a:ext cx="12047760" cy="10118520"/>
          </a:xfrm>
          <a:prstGeom prst="rect">
            <a:avLst/>
          </a:prstGeom>
        </p:spPr>
        <p:txBody>
          <a:bodyPr lIns="0" rIns="0" tIns="0" bIns="0">
            <a:normAutofit/>
          </a:bodyPr>
          <a:p>
            <a:endParaRPr b="0" lang="en-US" sz="10240" spc="-1" strike="noStrike">
              <a:solidFill>
                <a:srgbClr val="000000"/>
              </a:solidFill>
              <a:latin typeface="Calibri"/>
            </a:endParaRPr>
          </a:p>
        </p:txBody>
      </p:sp>
      <p:sp>
        <p:nvSpPr>
          <p:cNvPr id="24" name="PlaceHolder 4"/>
          <p:cNvSpPr>
            <a:spLocks noGrp="1"/>
          </p:cNvSpPr>
          <p:nvPr>
            <p:ph type="body"/>
          </p:nvPr>
        </p:nvSpPr>
        <p:spPr>
          <a:xfrm>
            <a:off x="1371600" y="19638720"/>
            <a:ext cx="24688440" cy="10118520"/>
          </a:xfrm>
          <a:prstGeom prst="rect">
            <a:avLst/>
          </a:prstGeom>
        </p:spPr>
        <p:txBody>
          <a:bodyPr lIns="0" rIns="0" tIns="0" bIns="0">
            <a:normAutofit/>
          </a:bodyPr>
          <a:p>
            <a:endParaRPr b="0" lang="en-US" sz="10240" spc="-1" strike="noStrike">
              <a:solidFill>
                <a:srgbClr val="000000"/>
              </a:solidFill>
              <a:latin typeface="Calibri"/>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2057400" y="11362320"/>
            <a:ext cx="23316840" cy="7839720"/>
          </a:xfrm>
          <a:prstGeom prst="rect">
            <a:avLst/>
          </a:prstGeom>
        </p:spPr>
        <p:txBody>
          <a:bodyPr anchor="ctr"/>
          <a:p>
            <a:pPr algn="ctr">
              <a:lnSpc>
                <a:spcPct val="100000"/>
              </a:lnSpc>
            </a:pPr>
            <a:r>
              <a:rPr b="0" lang="en-US" sz="14080" spc="-1" strike="noStrike">
                <a:solidFill>
                  <a:srgbClr val="000000"/>
                </a:solidFill>
                <a:latin typeface="Calibri"/>
              </a:rPr>
              <a:t>Click to edit Master title style</a:t>
            </a:r>
            <a:endParaRPr b="0" lang="en-US" sz="14080" spc="-1" strike="noStrike">
              <a:solidFill>
                <a:srgbClr val="000000"/>
              </a:solidFill>
              <a:latin typeface="Calibri"/>
            </a:endParaRPr>
          </a:p>
        </p:txBody>
      </p:sp>
      <p:sp>
        <p:nvSpPr>
          <p:cNvPr id="1" name="PlaceHolder 2"/>
          <p:cNvSpPr>
            <a:spLocks noGrp="1"/>
          </p:cNvSpPr>
          <p:nvPr>
            <p:ph type="dt"/>
          </p:nvPr>
        </p:nvSpPr>
        <p:spPr>
          <a:xfrm>
            <a:off x="1371600" y="33900480"/>
            <a:ext cx="6400440" cy="1946880"/>
          </a:xfrm>
          <a:prstGeom prst="rect">
            <a:avLst/>
          </a:prstGeom>
        </p:spPr>
        <p:txBody>
          <a:bodyPr anchor="ctr"/>
          <a:p>
            <a:pPr>
              <a:lnSpc>
                <a:spcPct val="100000"/>
              </a:lnSpc>
            </a:pPr>
            <a:fld id="{63F83C98-A5BB-41D9-843C-FC340ECA4439}" type="datetime">
              <a:rPr b="0" lang="en-US" sz="3840" spc="-1" strike="noStrike">
                <a:solidFill>
                  <a:srgbClr val="8b8b8b"/>
                </a:solidFill>
                <a:latin typeface="Calibri"/>
              </a:rPr>
              <a:t>5/27/22</a:t>
            </a:fld>
            <a:endParaRPr b="0" lang="en-US" sz="3840" spc="-1" strike="noStrike">
              <a:latin typeface="Times New Roman"/>
            </a:endParaRPr>
          </a:p>
        </p:txBody>
      </p:sp>
      <p:sp>
        <p:nvSpPr>
          <p:cNvPr id="2" name="PlaceHolder 3"/>
          <p:cNvSpPr>
            <a:spLocks noGrp="1"/>
          </p:cNvSpPr>
          <p:nvPr>
            <p:ph type="ftr"/>
          </p:nvPr>
        </p:nvSpPr>
        <p:spPr>
          <a:xfrm>
            <a:off x="9372600" y="33900480"/>
            <a:ext cx="8686440" cy="1946880"/>
          </a:xfrm>
          <a:prstGeom prst="rect">
            <a:avLst/>
          </a:prstGeom>
        </p:spPr>
        <p:txBody>
          <a:bodyPr anchor="ctr"/>
          <a:p>
            <a:endParaRPr b="0" lang="en-US" sz="2400" spc="-1" strike="noStrike">
              <a:latin typeface="Times New Roman"/>
            </a:endParaRPr>
          </a:p>
        </p:txBody>
      </p:sp>
      <p:sp>
        <p:nvSpPr>
          <p:cNvPr id="3" name="PlaceHolder 4"/>
          <p:cNvSpPr>
            <a:spLocks noGrp="1"/>
          </p:cNvSpPr>
          <p:nvPr>
            <p:ph type="sldNum"/>
          </p:nvPr>
        </p:nvSpPr>
        <p:spPr>
          <a:xfrm>
            <a:off x="19659600" y="33900480"/>
            <a:ext cx="6400440" cy="1946880"/>
          </a:xfrm>
          <a:prstGeom prst="rect">
            <a:avLst/>
          </a:prstGeom>
        </p:spPr>
        <p:txBody>
          <a:bodyPr anchor="ctr"/>
          <a:p>
            <a:pPr algn="r">
              <a:lnSpc>
                <a:spcPct val="100000"/>
              </a:lnSpc>
            </a:pPr>
            <a:fld id="{46CCB4F4-A120-45DD-82CF-66587E0FABAB}" type="slidenum">
              <a:rPr b="0" lang="en-US" sz="3840" spc="-1" strike="noStrike">
                <a:solidFill>
                  <a:srgbClr val="8b8b8b"/>
                </a:solidFill>
                <a:latin typeface="Calibri"/>
              </a:rPr>
              <a:t>&lt;number&gt;</a:t>
            </a:fld>
            <a:endParaRPr b="0" lang="en-US" sz="3840" spc="-1" strike="noStrike">
              <a:latin typeface="Times New Roman"/>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s/_rels/slide1.xml.rels><?xml version="1.0" encoding="UTF-8"?>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slideLayout" Target="../slideLayouts/slideLayout2.xml"/><Relationship Id="rId6" Type="http://schemas.openxmlformats.org/officeDocument/2006/relationships/notesSlide" Target="../notesSlides/notesSlide1.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46" name="Picture 3" descr=""/>
          <p:cNvPicPr/>
          <p:nvPr/>
        </p:nvPicPr>
        <p:blipFill>
          <a:blip r:embed="rId1"/>
          <a:stretch/>
        </p:blipFill>
        <p:spPr>
          <a:xfrm>
            <a:off x="-457200" y="0"/>
            <a:ext cx="28346040" cy="36575640"/>
          </a:xfrm>
          <a:prstGeom prst="rect">
            <a:avLst/>
          </a:prstGeom>
          <a:ln>
            <a:noFill/>
          </a:ln>
        </p:spPr>
      </p:pic>
      <p:sp>
        <p:nvSpPr>
          <p:cNvPr id="47" name="CustomShape 1"/>
          <p:cNvSpPr/>
          <p:nvPr/>
        </p:nvSpPr>
        <p:spPr>
          <a:xfrm>
            <a:off x="363600" y="609480"/>
            <a:ext cx="15995520" cy="4479480"/>
          </a:xfrm>
          <a:prstGeom prst="rect">
            <a:avLst/>
          </a:prstGeom>
          <a:noFill/>
          <a:ln>
            <a:noFill/>
          </a:ln>
        </p:spPr>
        <p:style>
          <a:lnRef idx="0"/>
          <a:fillRef idx="0"/>
          <a:effectRef idx="0"/>
          <a:fontRef idx="minor"/>
        </p:style>
        <p:txBody>
          <a:bodyPr wrap="none" lIns="90000" rIns="90000" tIns="45000" bIns="45000"/>
          <a:p>
            <a:pPr>
              <a:lnSpc>
                <a:spcPct val="100000"/>
              </a:lnSpc>
            </a:pPr>
            <a:r>
              <a:rPr b="1" lang="en-US" sz="9600" spc="-1" strike="noStrike">
                <a:solidFill>
                  <a:srgbClr val="ffffff"/>
                </a:solidFill>
                <a:latin typeface="Times New Roman"/>
              </a:rPr>
              <a:t>Satellite lidar </a:t>
            </a:r>
            <a:endParaRPr b="0" lang="en-US" sz="9600" spc="-1" strike="noStrike">
              <a:latin typeface="Arial"/>
            </a:endParaRPr>
          </a:p>
          <a:p>
            <a:pPr>
              <a:lnSpc>
                <a:spcPct val="100000"/>
              </a:lnSpc>
            </a:pPr>
            <a:r>
              <a:rPr b="1" lang="en-US" sz="9600" spc="-1" strike="noStrike">
                <a:solidFill>
                  <a:srgbClr val="ffffff"/>
                </a:solidFill>
                <a:latin typeface="Times New Roman"/>
              </a:rPr>
              <a:t>observations of polar </a:t>
            </a:r>
            <a:endParaRPr b="0" lang="en-US" sz="9600" spc="-1" strike="noStrike">
              <a:latin typeface="Arial"/>
            </a:endParaRPr>
          </a:p>
          <a:p>
            <a:pPr>
              <a:lnSpc>
                <a:spcPct val="100000"/>
              </a:lnSpc>
            </a:pPr>
            <a:r>
              <a:rPr b="1" lang="en-US" sz="9600" spc="-1" strike="noStrike">
                <a:solidFill>
                  <a:srgbClr val="ffffff"/>
                </a:solidFill>
                <a:latin typeface="Times New Roman"/>
              </a:rPr>
              <a:t>phytoplankton biomass cycles </a:t>
            </a:r>
            <a:endParaRPr b="0" lang="en-US" sz="9600" spc="-1" strike="noStrike">
              <a:latin typeface="Arial"/>
            </a:endParaRPr>
          </a:p>
        </p:txBody>
      </p:sp>
      <p:sp>
        <p:nvSpPr>
          <p:cNvPr id="48" name="CustomShape 2"/>
          <p:cNvSpPr/>
          <p:nvPr/>
        </p:nvSpPr>
        <p:spPr>
          <a:xfrm>
            <a:off x="282960" y="5308200"/>
            <a:ext cx="17024760" cy="1370160"/>
          </a:xfrm>
          <a:prstGeom prst="rect">
            <a:avLst/>
          </a:prstGeom>
          <a:noFill/>
          <a:ln>
            <a:noFill/>
          </a:ln>
        </p:spPr>
        <p:style>
          <a:lnRef idx="0"/>
          <a:fillRef idx="0"/>
          <a:effectRef idx="0"/>
          <a:fontRef idx="minor"/>
        </p:style>
        <p:txBody>
          <a:bodyPr lIns="90000" rIns="90000" tIns="45000" bIns="45000"/>
          <a:p>
            <a:pPr>
              <a:lnSpc>
                <a:spcPct val="100000"/>
              </a:lnSpc>
            </a:pPr>
            <a:r>
              <a:rPr b="0" lang="en-US" sz="2800" spc="-1" strike="noStrike" u="sng">
                <a:solidFill>
                  <a:srgbClr val="ffffff"/>
                </a:solidFill>
                <a:uFillTx/>
                <a:latin typeface="Times New Roman"/>
              </a:rPr>
              <a:t>Michael J. Behrenfeld</a:t>
            </a:r>
            <a:r>
              <a:rPr b="0" lang="en-US" sz="2800" spc="-1" strike="noStrike">
                <a:solidFill>
                  <a:srgbClr val="ffffff"/>
                </a:solidFill>
                <a:latin typeface="Times New Roman"/>
              </a:rPr>
              <a:t>, Yongxiang Hu, Robert T. O’Malley, Emmanuel S. Boss, Chris A. Hostetler, David A.</a:t>
            </a:r>
            <a:endParaRPr b="0" lang="en-US" sz="2800" spc="-1" strike="noStrike">
              <a:latin typeface="Arial"/>
            </a:endParaRPr>
          </a:p>
          <a:p>
            <a:pPr>
              <a:lnSpc>
                <a:spcPct val="100000"/>
              </a:lnSpc>
            </a:pPr>
            <a:r>
              <a:rPr b="0" lang="en-US" sz="2800" spc="-1" strike="noStrike">
                <a:solidFill>
                  <a:srgbClr val="ffffff"/>
                </a:solidFill>
                <a:latin typeface="Times New Roman"/>
              </a:rPr>
              <a:t>Siegel, Jorge Sarmiento, Jennifer Schulien, Johnathan W. Hair, Xiaomei Lu, Sharon Rodier, Amy Jo Scarino</a:t>
            </a:r>
            <a:endParaRPr b="0" lang="en-US" sz="2800" spc="-1" strike="noStrike">
              <a:latin typeface="Arial"/>
            </a:endParaRPr>
          </a:p>
          <a:p>
            <a:pPr>
              <a:lnSpc>
                <a:spcPct val="100000"/>
              </a:lnSpc>
            </a:pPr>
            <a:endParaRPr b="0" lang="en-US" sz="2800" spc="-1" strike="noStrike">
              <a:latin typeface="Arial"/>
            </a:endParaRPr>
          </a:p>
        </p:txBody>
      </p:sp>
      <p:sp>
        <p:nvSpPr>
          <p:cNvPr id="49" name="CustomShape 3"/>
          <p:cNvSpPr/>
          <p:nvPr/>
        </p:nvSpPr>
        <p:spPr>
          <a:xfrm>
            <a:off x="282960" y="6518880"/>
            <a:ext cx="15783840" cy="5931000"/>
          </a:xfrm>
          <a:prstGeom prst="rect">
            <a:avLst/>
          </a:prstGeom>
          <a:solidFill>
            <a:srgbClr val="ffffcc"/>
          </a:solidFill>
          <a:ln>
            <a:round/>
          </a:ln>
        </p:spPr>
        <p:style>
          <a:lnRef idx="2">
            <a:schemeClr val="accent1">
              <a:shade val="50000"/>
            </a:schemeClr>
          </a:lnRef>
          <a:fillRef idx="1">
            <a:schemeClr val="accent1"/>
          </a:fillRef>
          <a:effectRef idx="0">
            <a:schemeClr val="accent1"/>
          </a:effectRef>
          <a:fontRef idx="minor"/>
        </p:style>
        <p:txBody>
          <a:bodyPr lIns="365760" rIns="365760" tIns="365760" bIns="365760" anchor="ctr"/>
          <a:p>
            <a:pPr>
              <a:lnSpc>
                <a:spcPct val="100000"/>
              </a:lnSpc>
            </a:pPr>
            <a:r>
              <a:rPr b="1" lang="en-US" sz="3600" spc="-1" strike="noStrike">
                <a:solidFill>
                  <a:srgbClr val="000000"/>
                </a:solidFill>
                <a:latin typeface="Times New Roman"/>
              </a:rPr>
              <a:t>SUMMARY</a:t>
            </a:r>
            <a:r>
              <a:rPr b="0" lang="en-US" sz="3600" spc="-1" strike="noStrike">
                <a:solidFill>
                  <a:srgbClr val="000000"/>
                </a:solidFill>
                <a:latin typeface="Times New Roman"/>
              </a:rPr>
              <a:t>: Polar plankton communities are among the most productive, seasonally-dynamic, and rapidly-changing ecosystems in the global ocean.  Unfortunately, persistent cloud cover, periods of constant night, and low solar elevations severely limit passive ocean color data and leave vast areas unobserved for many consecutive months each year. To overcome these issues, uninterrupted polar plankton annual cycles were evaluated using observations from a space-borne lidar (CALIOP).  The lidar data show (1) the annual ‘bloom-bust’ cycle reflects slight imbalances in predator-prey equilibria driven by (and predictable from) accelerations and decelerations in phytoplankton division rates and (2) biomass accumulation rates are not proportional to.division rate.</a:t>
            </a:r>
            <a:endParaRPr b="0" lang="en-US" sz="3600" spc="-1" strike="noStrike">
              <a:latin typeface="Arial"/>
            </a:endParaRPr>
          </a:p>
        </p:txBody>
      </p:sp>
      <p:pic>
        <p:nvPicPr>
          <p:cNvPr id="50" name="Picture 9" descr=""/>
          <p:cNvPicPr/>
          <p:nvPr/>
        </p:nvPicPr>
        <p:blipFill>
          <a:blip r:embed="rId2"/>
          <a:stretch/>
        </p:blipFill>
        <p:spPr>
          <a:xfrm>
            <a:off x="18266400" y="2566800"/>
            <a:ext cx="8860680" cy="10361880"/>
          </a:xfrm>
          <a:prstGeom prst="rect">
            <a:avLst/>
          </a:prstGeom>
          <a:ln>
            <a:solidFill>
              <a:schemeClr val="tx1"/>
            </a:solidFill>
          </a:ln>
        </p:spPr>
      </p:pic>
      <p:pic>
        <p:nvPicPr>
          <p:cNvPr id="51" name="Picture 12" descr=""/>
          <p:cNvPicPr/>
          <p:nvPr/>
        </p:nvPicPr>
        <p:blipFill>
          <a:blip r:embed="rId3"/>
          <a:stretch/>
        </p:blipFill>
        <p:spPr>
          <a:xfrm>
            <a:off x="282960" y="12711600"/>
            <a:ext cx="9927360" cy="15194520"/>
          </a:xfrm>
          <a:prstGeom prst="rect">
            <a:avLst/>
          </a:prstGeom>
          <a:ln>
            <a:solidFill>
              <a:schemeClr val="tx1"/>
            </a:solidFill>
          </a:ln>
        </p:spPr>
      </p:pic>
      <p:pic>
        <p:nvPicPr>
          <p:cNvPr id="52" name="Picture 13" descr=""/>
          <p:cNvPicPr/>
          <p:nvPr/>
        </p:nvPicPr>
        <p:blipFill>
          <a:blip r:embed="rId4"/>
          <a:stretch/>
        </p:blipFill>
        <p:spPr>
          <a:xfrm>
            <a:off x="282960" y="28208520"/>
            <a:ext cx="17724240" cy="7887960"/>
          </a:xfrm>
          <a:prstGeom prst="rect">
            <a:avLst/>
          </a:prstGeom>
          <a:ln>
            <a:solidFill>
              <a:schemeClr val="tx1"/>
            </a:solidFill>
          </a:ln>
        </p:spPr>
      </p:pic>
      <p:sp>
        <p:nvSpPr>
          <p:cNvPr id="53" name="CustomShape 4"/>
          <p:cNvSpPr/>
          <p:nvPr/>
        </p:nvSpPr>
        <p:spPr>
          <a:xfrm>
            <a:off x="10580760" y="14052960"/>
            <a:ext cx="16502400" cy="13498560"/>
          </a:xfrm>
          <a:prstGeom prst="rect">
            <a:avLst/>
          </a:prstGeom>
          <a:noFill/>
          <a:ln>
            <a:noFill/>
          </a:ln>
        </p:spPr>
        <p:style>
          <a:lnRef idx="0"/>
          <a:fillRef idx="0"/>
          <a:effectRef idx="0"/>
          <a:fontRef idx="minor"/>
        </p:style>
        <p:txBody>
          <a:bodyPr lIns="90000" rIns="90000" tIns="45000" bIns="45000"/>
          <a:p>
            <a:pPr>
              <a:lnSpc>
                <a:spcPct val="100000"/>
              </a:lnSpc>
            </a:pPr>
            <a:r>
              <a:rPr b="1" lang="en-US" sz="5400" spc="-1" strike="noStrike">
                <a:solidFill>
                  <a:srgbClr val="ffff00"/>
                </a:solidFill>
                <a:latin typeface="Times New Roman"/>
              </a:rPr>
              <a:t>FROM</a:t>
            </a:r>
            <a:endParaRPr b="0" lang="en-US" sz="5400" spc="-1" strike="noStrike">
              <a:latin typeface="Arial"/>
            </a:endParaRPr>
          </a:p>
          <a:p>
            <a:pPr>
              <a:lnSpc>
                <a:spcPct val="100000"/>
              </a:lnSpc>
            </a:pPr>
            <a:r>
              <a:rPr b="0" lang="en-US" sz="3600" spc="-1" strike="noStrike">
                <a:solidFill>
                  <a:srgbClr val="ffffff"/>
                </a:solidFill>
                <a:latin typeface="Times New Roman"/>
              </a:rPr>
              <a:t>Behrenfeld, M.J., et al. 2017. Annual boom-bust cycles of polar phytoplankton biomass revealed by space-based lidar.  </a:t>
            </a:r>
            <a:r>
              <a:rPr b="0" i="1" lang="en-US" sz="3600" spc="-1" strike="noStrike">
                <a:solidFill>
                  <a:srgbClr val="ffffff"/>
                </a:solidFill>
                <a:latin typeface="Times New Roman"/>
              </a:rPr>
              <a:t>Nature Geoscience</a:t>
            </a:r>
            <a:r>
              <a:rPr b="0" lang="en-US" sz="3600" spc="-1" strike="noStrike">
                <a:solidFill>
                  <a:srgbClr val="ffffff"/>
                </a:solidFill>
                <a:latin typeface="Times New Roman"/>
              </a:rPr>
              <a:t>  doi: 10.1038/NGEO2861.</a:t>
            </a:r>
            <a:endParaRPr b="0" lang="en-US" sz="3600" spc="-1" strike="noStrike">
              <a:latin typeface="Arial"/>
            </a:endParaRPr>
          </a:p>
          <a:p>
            <a:pPr>
              <a:lnSpc>
                <a:spcPct val="100000"/>
              </a:lnSpc>
            </a:pPr>
            <a:endParaRPr b="0" lang="en-US" sz="3600" spc="-1" strike="noStrike">
              <a:latin typeface="Arial"/>
            </a:endParaRPr>
          </a:p>
          <a:p>
            <a:pPr>
              <a:lnSpc>
                <a:spcPct val="100000"/>
              </a:lnSpc>
            </a:pPr>
            <a:r>
              <a:rPr b="1" lang="en-US" sz="5400" spc="-1" strike="noStrike">
                <a:solidFill>
                  <a:srgbClr val="ffff00"/>
                </a:solidFill>
                <a:latin typeface="Times New Roman"/>
              </a:rPr>
              <a:t>RELATED PUBLICATIONS</a:t>
            </a:r>
            <a:endParaRPr b="0" lang="en-US" sz="5400" spc="-1" strike="noStrike">
              <a:latin typeface="Arial"/>
            </a:endParaRPr>
          </a:p>
          <a:p>
            <a:pPr>
              <a:lnSpc>
                <a:spcPct val="100000"/>
              </a:lnSpc>
            </a:pPr>
            <a:r>
              <a:rPr b="0" lang="en-US" sz="2800" spc="-1" strike="noStrike">
                <a:solidFill>
                  <a:srgbClr val="ffffff"/>
                </a:solidFill>
                <a:latin typeface="Times New Roman"/>
              </a:rPr>
              <a:t>Behrenfeld, M.J., Boss, E.S.  2017. Student’s tutorial on bloom hypotheses in the context of phytoplankton annual cycles.  </a:t>
            </a:r>
            <a:r>
              <a:rPr b="0" i="1" lang="en-US" sz="2800" spc="-1" strike="noStrike">
                <a:solidFill>
                  <a:srgbClr val="ffffff"/>
                </a:solidFill>
                <a:latin typeface="Times New Roman"/>
              </a:rPr>
              <a:t>Global Change Biol</a:t>
            </a:r>
            <a:r>
              <a:rPr b="0" lang="en-US" sz="2800" spc="-1" strike="noStrike">
                <a:solidFill>
                  <a:srgbClr val="ffffff"/>
                </a:solidFill>
                <a:latin typeface="Times New Roman"/>
              </a:rPr>
              <a:t>. 24: 55-77.</a:t>
            </a:r>
            <a:endParaRPr b="0" lang="en-US" sz="2800" spc="-1" strike="noStrike">
              <a:latin typeface="Arial"/>
            </a:endParaRPr>
          </a:p>
          <a:p>
            <a:pPr>
              <a:lnSpc>
                <a:spcPct val="100000"/>
              </a:lnSpc>
            </a:pPr>
            <a:endParaRPr b="0" lang="en-US" sz="2800" spc="-1" strike="noStrike">
              <a:latin typeface="Arial"/>
            </a:endParaRPr>
          </a:p>
          <a:p>
            <a:pPr>
              <a:lnSpc>
                <a:spcPct val="100000"/>
              </a:lnSpc>
            </a:pPr>
            <a:r>
              <a:rPr b="0" lang="en-US" sz="2800" spc="-1" strike="noStrike">
                <a:solidFill>
                  <a:srgbClr val="ffffff"/>
                </a:solidFill>
                <a:latin typeface="Times New Roman"/>
              </a:rPr>
              <a:t>Hostetler, C.A., et al. 2018. Spaceborne lidar in the sudy of marine systems.  </a:t>
            </a:r>
            <a:r>
              <a:rPr b="0" i="1" lang="en-US" sz="2800" spc="-1" strike="noStrike">
                <a:solidFill>
                  <a:srgbClr val="ffffff"/>
                </a:solidFill>
                <a:latin typeface="Times New Roman"/>
              </a:rPr>
              <a:t>Ann. Rev. Mar. Sci</a:t>
            </a:r>
            <a:r>
              <a:rPr b="0" lang="en-US" sz="2800" spc="-1" strike="noStrike">
                <a:solidFill>
                  <a:srgbClr val="ffffff"/>
                </a:solidFill>
                <a:latin typeface="Times New Roman"/>
              </a:rPr>
              <a:t>..  </a:t>
            </a:r>
            <a:endParaRPr b="0" lang="en-US" sz="2800" spc="-1" strike="noStrike">
              <a:latin typeface="Arial"/>
            </a:endParaRPr>
          </a:p>
          <a:p>
            <a:pPr>
              <a:lnSpc>
                <a:spcPct val="100000"/>
              </a:lnSpc>
            </a:pPr>
            <a:endParaRPr b="0" lang="en-US" sz="2800" spc="-1" strike="noStrike">
              <a:latin typeface="Arial"/>
            </a:endParaRPr>
          </a:p>
          <a:p>
            <a:pPr>
              <a:lnSpc>
                <a:spcPct val="100000"/>
              </a:lnSpc>
            </a:pPr>
            <a:r>
              <a:rPr b="0" lang="en-US" sz="2800" spc="-1" strike="noStrike">
                <a:solidFill>
                  <a:srgbClr val="ffffff"/>
                </a:solidFill>
                <a:latin typeface="Times New Roman"/>
              </a:rPr>
              <a:t>Schulien, J.A., et al. 2017 Vertically resolved phytoplankton carbon and net primary production from a High Spectral Resolution Lidar. </a:t>
            </a:r>
            <a:r>
              <a:rPr b="0" i="1" lang="en-US" sz="2800" spc="-1" strike="noStrike">
                <a:solidFill>
                  <a:srgbClr val="ffffff"/>
                </a:solidFill>
                <a:latin typeface="Times New Roman"/>
              </a:rPr>
              <a:t>Opt. Express </a:t>
            </a:r>
            <a:r>
              <a:rPr b="0" lang="en-US" sz="2800" spc="-1" strike="noStrike">
                <a:solidFill>
                  <a:srgbClr val="ffffff"/>
                </a:solidFill>
                <a:latin typeface="Times New Roman"/>
              </a:rPr>
              <a:t>25:13577-87.</a:t>
            </a:r>
            <a:endParaRPr b="0" lang="en-US" sz="2800" spc="-1" strike="noStrike">
              <a:latin typeface="Arial"/>
            </a:endParaRPr>
          </a:p>
          <a:p>
            <a:pPr>
              <a:lnSpc>
                <a:spcPct val="100000"/>
              </a:lnSpc>
            </a:pPr>
            <a:endParaRPr b="0" lang="en-US" sz="2800" spc="-1" strike="noStrike">
              <a:latin typeface="Arial"/>
            </a:endParaRPr>
          </a:p>
          <a:p>
            <a:pPr>
              <a:lnSpc>
                <a:spcPct val="100000"/>
              </a:lnSpc>
            </a:pPr>
            <a:r>
              <a:rPr b="0" lang="en-US" sz="2800" spc="-1" strike="noStrike">
                <a:solidFill>
                  <a:srgbClr val="ffffff"/>
                </a:solidFill>
                <a:latin typeface="Times New Roman"/>
              </a:rPr>
              <a:t>Behrenfeld, M.J. 2014. Climate-mediated dance of the plankton. </a:t>
            </a:r>
            <a:r>
              <a:rPr b="0" i="1" lang="en-US" sz="2800" spc="-1" strike="noStrike">
                <a:solidFill>
                  <a:srgbClr val="ffffff"/>
                </a:solidFill>
                <a:latin typeface="Times New Roman"/>
              </a:rPr>
              <a:t>Nature Climate Change</a:t>
            </a:r>
            <a:r>
              <a:rPr b="0" lang="en-US" sz="2800" spc="-1" strike="noStrike">
                <a:solidFill>
                  <a:srgbClr val="ffffff"/>
                </a:solidFill>
                <a:latin typeface="Times New Roman"/>
              </a:rPr>
              <a:t>.  4, 880-887.</a:t>
            </a:r>
            <a:endParaRPr b="0" lang="en-US" sz="2800" spc="-1" strike="noStrike">
              <a:latin typeface="Arial"/>
            </a:endParaRPr>
          </a:p>
          <a:p>
            <a:pPr>
              <a:lnSpc>
                <a:spcPct val="100000"/>
              </a:lnSpc>
            </a:pPr>
            <a:endParaRPr b="0" lang="en-US" sz="2800" spc="-1" strike="noStrike">
              <a:latin typeface="Arial"/>
            </a:endParaRPr>
          </a:p>
          <a:p>
            <a:pPr>
              <a:lnSpc>
                <a:spcPct val="100000"/>
              </a:lnSpc>
            </a:pPr>
            <a:r>
              <a:rPr b="0" lang="en-US" sz="2800" spc="-1" strike="noStrike">
                <a:solidFill>
                  <a:srgbClr val="ffffff"/>
                </a:solidFill>
                <a:latin typeface="Times New Roman"/>
              </a:rPr>
              <a:t>Behrenfeld, M.J., et al. 2013.  Annual cycles of ecological disturbance and recovery underlying the subarctic Atlantic spring plankton bloom.  </a:t>
            </a:r>
            <a:r>
              <a:rPr b="0" i="1" lang="en-US" sz="2800" spc="-1" strike="noStrike">
                <a:solidFill>
                  <a:srgbClr val="ffffff"/>
                </a:solidFill>
                <a:latin typeface="Times New Roman"/>
              </a:rPr>
              <a:t>Global Biogeochem. Cycl. </a:t>
            </a:r>
            <a:r>
              <a:rPr b="0" lang="en-US" sz="2800" spc="-1" strike="noStrike">
                <a:solidFill>
                  <a:srgbClr val="ffffff"/>
                </a:solidFill>
                <a:latin typeface="Times New Roman"/>
              </a:rPr>
              <a:t>27:526-540.</a:t>
            </a:r>
            <a:endParaRPr b="0" lang="en-US" sz="2800" spc="-1" strike="noStrike">
              <a:latin typeface="Arial"/>
            </a:endParaRPr>
          </a:p>
          <a:p>
            <a:pPr>
              <a:lnSpc>
                <a:spcPct val="100000"/>
              </a:lnSpc>
            </a:pPr>
            <a:endParaRPr b="0" lang="en-US" sz="2800" spc="-1" strike="noStrike">
              <a:latin typeface="Arial"/>
            </a:endParaRPr>
          </a:p>
          <a:p>
            <a:pPr>
              <a:lnSpc>
                <a:spcPct val="100000"/>
              </a:lnSpc>
            </a:pPr>
            <a:r>
              <a:rPr b="0" lang="en-US" sz="2800" spc="-1" strike="noStrike">
                <a:solidFill>
                  <a:srgbClr val="ffffff"/>
                </a:solidFill>
                <a:latin typeface="Times New Roman"/>
              </a:rPr>
              <a:t>Behrenfeld, M.J., Boss, E.S. 2013. Resurrecting the ecological underpinnings of ocean plankton blooms.  </a:t>
            </a:r>
            <a:r>
              <a:rPr b="0" i="1" lang="en-US" sz="2800" spc="-1" strike="noStrike">
                <a:solidFill>
                  <a:srgbClr val="ffffff"/>
                </a:solidFill>
                <a:latin typeface="Times New Roman"/>
              </a:rPr>
              <a:t>Ann. Rev. Mar. Sci. </a:t>
            </a:r>
            <a:r>
              <a:rPr b="0" lang="en-US" sz="2800" spc="-1" strike="noStrike">
                <a:solidFill>
                  <a:srgbClr val="ffffff"/>
                </a:solidFill>
                <a:latin typeface="Times New Roman"/>
              </a:rPr>
              <a:t>6:167–94.</a:t>
            </a:r>
            <a:endParaRPr b="0" lang="en-US" sz="2800" spc="-1" strike="noStrike">
              <a:latin typeface="Arial"/>
            </a:endParaRPr>
          </a:p>
          <a:p>
            <a:pPr>
              <a:lnSpc>
                <a:spcPct val="100000"/>
              </a:lnSpc>
            </a:pPr>
            <a:endParaRPr b="0" lang="en-US" sz="2800" spc="-1" strike="noStrike">
              <a:latin typeface="Arial"/>
            </a:endParaRPr>
          </a:p>
          <a:p>
            <a:pPr>
              <a:lnSpc>
                <a:spcPct val="100000"/>
              </a:lnSpc>
            </a:pPr>
            <a:r>
              <a:rPr b="0" lang="en-US" sz="2800" spc="-1" strike="noStrike">
                <a:solidFill>
                  <a:srgbClr val="ffffff"/>
                </a:solidFill>
                <a:latin typeface="Times New Roman"/>
              </a:rPr>
              <a:t>Behrenfeld, M.J., et al. 2013. Space-based lidar observations of global ocean plankton populations.  </a:t>
            </a:r>
            <a:r>
              <a:rPr b="0" i="1" lang="en-US" sz="2800" spc="-1" strike="noStrike">
                <a:solidFill>
                  <a:srgbClr val="ffffff"/>
                </a:solidFill>
                <a:latin typeface="Times New Roman"/>
              </a:rPr>
              <a:t>Geophys. Res. Lett</a:t>
            </a:r>
            <a:r>
              <a:rPr b="0" lang="en-US" sz="2800" spc="-1" strike="noStrike">
                <a:solidFill>
                  <a:srgbClr val="ffffff"/>
                </a:solidFill>
                <a:latin typeface="Times New Roman"/>
              </a:rPr>
              <a:t>. 40: 4355-4360, doi:10.1002/grl.50816.</a:t>
            </a:r>
            <a:endParaRPr b="0" lang="en-US" sz="2800" spc="-1" strike="noStrike">
              <a:latin typeface="Arial"/>
            </a:endParaRPr>
          </a:p>
          <a:p>
            <a:pPr>
              <a:lnSpc>
                <a:spcPct val="100000"/>
              </a:lnSpc>
            </a:pPr>
            <a:endParaRPr b="0" lang="en-US" sz="2800" spc="-1" strike="noStrike">
              <a:latin typeface="Arial"/>
            </a:endParaRPr>
          </a:p>
          <a:p>
            <a:pPr>
              <a:lnSpc>
                <a:spcPct val="100000"/>
              </a:lnSpc>
            </a:pPr>
            <a:r>
              <a:rPr b="0" lang="en-US" sz="2800" spc="-1" strike="noStrike">
                <a:solidFill>
                  <a:srgbClr val="ffffff"/>
                </a:solidFill>
                <a:latin typeface="Times New Roman"/>
              </a:rPr>
              <a:t>Boss, E., Behrenfeld, M.J.  2010. In-situ evaluation of the initiation of the North Atlantic phytoplankton bloom.  </a:t>
            </a:r>
            <a:r>
              <a:rPr b="0" i="1" lang="en-US" sz="2800" spc="-1" strike="noStrike">
                <a:solidFill>
                  <a:srgbClr val="ffffff"/>
                </a:solidFill>
                <a:latin typeface="Times New Roman"/>
              </a:rPr>
              <a:t>Geophysical Research Letters</a:t>
            </a:r>
            <a:r>
              <a:rPr b="0" lang="en-US" sz="2800" spc="-1" strike="noStrike">
                <a:solidFill>
                  <a:srgbClr val="ffffff"/>
                </a:solidFill>
                <a:latin typeface="Times New Roman"/>
              </a:rPr>
              <a:t>. 37: L18603, doi:10.1029/2010GL044174.</a:t>
            </a:r>
            <a:endParaRPr b="0" lang="en-US" sz="2800" spc="-1" strike="noStrike">
              <a:latin typeface="Arial"/>
            </a:endParaRPr>
          </a:p>
          <a:p>
            <a:pPr>
              <a:lnSpc>
                <a:spcPct val="100000"/>
              </a:lnSpc>
            </a:pPr>
            <a:endParaRPr b="0" lang="en-US" sz="2800" spc="-1" strike="noStrike">
              <a:latin typeface="Arial"/>
            </a:endParaRPr>
          </a:p>
          <a:p>
            <a:pPr>
              <a:lnSpc>
                <a:spcPct val="100000"/>
              </a:lnSpc>
            </a:pPr>
            <a:r>
              <a:rPr b="0" lang="en-US" sz="2800" spc="-1" strike="noStrike">
                <a:solidFill>
                  <a:srgbClr val="ffffff"/>
                </a:solidFill>
                <a:latin typeface="Times New Roman"/>
              </a:rPr>
              <a:t>Behrenfeld, M.J. 2010. Abandoning Sverdrup’s Critical Depth Hypothesis on phytoplankton blooms. </a:t>
            </a:r>
            <a:r>
              <a:rPr b="0" i="1" lang="en-US" sz="2800" spc="-1" strike="noStrike">
                <a:solidFill>
                  <a:srgbClr val="ffffff"/>
                </a:solidFill>
                <a:latin typeface="Times New Roman"/>
              </a:rPr>
              <a:t>Ecology</a:t>
            </a:r>
            <a:r>
              <a:rPr b="0" lang="en-US" sz="2800" spc="-1" strike="noStrike">
                <a:solidFill>
                  <a:srgbClr val="ffffff"/>
                </a:solidFill>
                <a:latin typeface="Times New Roman"/>
              </a:rPr>
              <a:t>  91(4): 977–989.</a:t>
            </a:r>
            <a:endParaRPr b="0" lang="en-US" sz="2800" spc="-1" strike="noStrike">
              <a:latin typeface="Arial"/>
            </a:endParaRPr>
          </a:p>
        </p:txBody>
      </p:sp>
    </p:spTree>
  </p:cSld>
  <p:timing>
    <p:tnLst>
      <p:par>
        <p:cTn id="1" dur="indefinite" restart="never" nodeType="tmRoot">
          <p:childTnLst>
            <p:seq>
              <p:cTn id="2" dur="indefinite" nodeType="mainSeq"/>
              <p:prevCondLst>
                <p:cond delay="0" evt="onPrev">
                  <p:tgtEl>
                    <p:sldTgt/>
                  </p:tgtEl>
                </p:cond>
              </p:prevCondLst>
              <p:nextCondLst>
                <p:cond delay="0" evt="onNext">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Default Theme</Template>
  <TotalTime>246</TotalTime>
  <Application>LibreOffice/6.0.7.3$Linux_X86_64 LibreOffice_project/00m0$Build-3</Application>
  <Words>455</Words>
  <Paragraphs>28</Paragraphs>
  <Company>Oregon State University</Company>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2018-01-29T19:43:16Z</dcterms:created>
  <dc:creator>Behrenfeld, Michael Joseph</dc:creator>
  <dc:description/>
  <dc:language>en-US</dc:language>
  <cp:lastModifiedBy>Behrenfeld, Michael Joseph</cp:lastModifiedBy>
  <cp:lastPrinted>2018-01-29T23:30:29Z</cp:lastPrinted>
  <dcterms:modified xsi:type="dcterms:W3CDTF">2018-01-29T23:52:12Z</dcterms:modified>
  <cp:revision>13</cp:revision>
  <dc:subject/>
  <dc:title>PowerPoint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16.0000</vt:lpwstr>
  </property>
  <property fmtid="{D5CDD505-2E9C-101B-9397-08002B2CF9AE}" pid="3" name="Company">
    <vt:lpwstr>Oregon State University</vt:lpwstr>
  </property>
  <property fmtid="{D5CDD505-2E9C-101B-9397-08002B2CF9AE}" pid="4" name="HiddenSlides">
    <vt:i4>0</vt:i4>
  </property>
  <property fmtid="{D5CDD505-2E9C-101B-9397-08002B2CF9AE}" pid="5" name="HyperlinksChanged">
    <vt:bool>0</vt:bool>
  </property>
  <property fmtid="{D5CDD505-2E9C-101B-9397-08002B2CF9AE}" pid="6" name="LinksUpToDate">
    <vt:bool>0</vt:bool>
  </property>
  <property fmtid="{D5CDD505-2E9C-101B-9397-08002B2CF9AE}" pid="7" name="MMClips">
    <vt:i4>0</vt:i4>
  </property>
  <property fmtid="{D5CDD505-2E9C-101B-9397-08002B2CF9AE}" pid="8" name="Notes">
    <vt:i4>1</vt:i4>
  </property>
  <property fmtid="{D5CDD505-2E9C-101B-9397-08002B2CF9AE}" pid="9" name="PresentationFormat">
    <vt:lpwstr>Custom</vt:lpwstr>
  </property>
  <property fmtid="{D5CDD505-2E9C-101B-9397-08002B2CF9AE}" pid="10" name="ScaleCrop">
    <vt:bool>0</vt:bool>
  </property>
  <property fmtid="{D5CDD505-2E9C-101B-9397-08002B2CF9AE}" pid="11" name="ShareDoc">
    <vt:bool>0</vt:bool>
  </property>
  <property fmtid="{D5CDD505-2E9C-101B-9397-08002B2CF9AE}" pid="12" name="Slides">
    <vt:i4>1</vt:i4>
  </property>
</Properties>
</file>