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notesSlide52.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37.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_rels/notesSlide51.xml.rels" ContentType="application/vnd.openxmlformats-package.relationships+xml"/>
  <Override PartName="/ppt/notesSlides/_rels/notesSlide37.xml.rels" ContentType="application/vnd.openxmlformats-package.relationships+xml"/>
  <Override PartName="/ppt/notesSlides/_rels/notesSlide50.xml.rels" ContentType="application/vnd.openxmlformats-package.relationships+xml"/>
  <Override PartName="/ppt/notesSlides/_rels/notesSlide19.xml.rels" ContentType="application/vnd.openxmlformats-package.relationships+xml"/>
  <Override PartName="/ppt/notesSlides/_rels/notesSlide18.xml.rels" ContentType="application/vnd.openxmlformats-package.relationships+xml"/>
  <Override PartName="/ppt/notesSlides/_rels/notesSlide17.xml.rels" ContentType="application/vnd.openxmlformats-package.relationships+xml"/>
  <Override PartName="/ppt/notesSlides/_rels/notesSlide2.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52.xml.rels" ContentType="application/vnd.openxmlformats-package.relationships+xml"/>
  <Override PartName="/ppt/notesSlides/_rels/notesSlide8.xml.rels" ContentType="application/vnd.openxmlformats-package.relationships+xml"/>
  <Override PartName="/ppt/notesSlides/_rels/notesSlide13.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charts/chart29.xml" ContentType="application/vnd.openxmlformats-officedocument.drawingml.chart+xml"/>
  <Override PartName="/ppt/charts/chart28.xml" ContentType="application/vnd.openxmlformats-officedocument.drawingml.chart+xml"/>
  <Override PartName="/ppt/charts/chart30.xml" ContentType="application/vnd.openxmlformats-officedocument.drawingml.chart+xml"/>
  <Override PartName="/ppt/charts/chart23.xml" ContentType="application/vnd.openxmlformats-officedocument.drawingml.chart+xml"/>
  <Override PartName="/ppt/charts/chart22.xml" ContentType="application/vnd.openxmlformats-officedocument.drawingml.chart+xml"/>
  <Override PartName="/ppt/charts/chart31.xml" ContentType="application/vnd.openxmlformats-officedocument.drawingml.chart+xml"/>
  <Override PartName="/ppt/charts/chart24.xml" ContentType="application/vnd.openxmlformats-officedocument.drawingml.chart+xml"/>
  <Override PartName="/ppt/charts/chart32.xml" ContentType="application/vnd.openxmlformats-officedocument.drawingml.chart+xml"/>
  <Override PartName="/ppt/charts/chart25.xml" ContentType="application/vnd.openxmlformats-officedocument.drawingml.chart+xml"/>
  <Override PartName="/ppt/charts/chart33.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media/image125.jpeg" ContentType="image/jpeg"/>
  <Override PartName="/ppt/media/image122.png" ContentType="image/png"/>
  <Override PartName="/ppt/media/image120.png" ContentType="image/png"/>
  <Override PartName="/ppt/media/image119.png" ContentType="image/png"/>
  <Override PartName="/ppt/media/image118.png" ContentType="image/png"/>
  <Override PartName="/ppt/media/image117.tif" ContentType="image/tiff"/>
  <Override PartName="/ppt/media/image116.tif" ContentType="image/tiff"/>
  <Override PartName="/ppt/media/image115.png" ContentType="image/png"/>
  <Override PartName="/ppt/media/image114.png" ContentType="image/png"/>
  <Override PartName="/ppt/media/image113.png" ContentType="image/png"/>
  <Override PartName="/ppt/media/image111.png" ContentType="image/png"/>
  <Override PartName="/ppt/media/image103.png" ContentType="image/png"/>
  <Override PartName="/ppt/media/image98.png" ContentType="image/png"/>
  <Override PartName="/ppt/media/image96.jpeg" ContentType="image/jpeg"/>
  <Override PartName="/ppt/media/image112.png" ContentType="image/png"/>
  <Override PartName="/ppt/media/image94.png" ContentType="image/png"/>
  <Override PartName="/ppt/media/image110.png" ContentType="image/png"/>
  <Override PartName="/ppt/media/image92.png" ContentType="image/png"/>
  <Override PartName="/ppt/media/image91.jpeg" ContentType="image/jpeg"/>
  <Override PartName="/ppt/media/image90.jpeg" ContentType="image/jpeg"/>
  <Override PartName="/ppt/media/image104.png" ContentType="image/png"/>
  <Override PartName="/ppt/media/image86.png" ContentType="image/png"/>
  <Override PartName="/ppt/media/image127.png" ContentType="image/png"/>
  <Override PartName="/ppt/media/image85.jpeg" ContentType="image/jpeg"/>
  <Override PartName="/ppt/media/image102.png" ContentType="image/png"/>
  <Override PartName="/ppt/media/image84.png" ContentType="image/png"/>
  <Override PartName="/ppt/media/image100.png" ContentType="image/png"/>
  <Override PartName="/ppt/media/image82.png" ContentType="image/png"/>
  <Override PartName="/ppt/media/image79.png" ContentType="image/png"/>
  <Override PartName="/ppt/media/image34.jpeg" ContentType="image/jpeg"/>
  <Override PartName="/ppt/media/image124.jpeg" ContentType="image/jpeg"/>
  <Override PartName="/ppt/media/image32.jpeg" ContentType="image/jpeg"/>
  <Override PartName="/ppt/media/image30.jpeg" ContentType="image/jpeg"/>
  <Override PartName="/ppt/media/image26.png" ContentType="image/png"/>
  <Override PartName="/ppt/media/image28.jpeg" ContentType="image/jpeg"/>
  <Override PartName="/ppt/media/image99.png" ContentType="image/png"/>
  <Override PartName="/ppt/media/image25.jpeg" ContentType="image/jpeg"/>
  <Override PartName="/ppt/media/image3.jpeg" ContentType="image/jpeg"/>
  <Override PartName="/ppt/media/image58.jpeg" ContentType="image/jpeg"/>
  <Override PartName="/ppt/media/image53.jpeg" ContentType="image/jpeg"/>
  <Override PartName="/ppt/media/image105.png" ContentType="image/png"/>
  <Override PartName="/ppt/media/image87.png" ContentType="image/png"/>
  <Override PartName="/ppt/media/image6.png" ContentType="image/png"/>
  <Override PartName="/ppt/media/image61.png" ContentType="image/png"/>
  <Override PartName="/ppt/media/image33.wmf" ContentType="image/x-wmf"/>
  <Override PartName="/ppt/media/image101.png" ContentType="image/png"/>
  <Override PartName="/ppt/media/image2.png" ContentType="image/png"/>
  <Override PartName="/ppt/media/image81.png" ContentType="image/png"/>
  <Override PartName="/ppt/media/image60.jpeg" ContentType="image/jpeg"/>
  <Override PartName="/ppt/media/image62.png" ContentType="image/png"/>
  <Override PartName="/ppt/media/image108.png" ContentType="image/png"/>
  <Override PartName="/ppt/media/image9.png" ContentType="image/png"/>
  <Override PartName="/ppt/media/image121.png" ContentType="image/png"/>
  <Override PartName="/ppt/media/image12.png" ContentType="image/png"/>
  <Override PartName="/ppt/media/image18.jpeg" ContentType="image/jpeg"/>
  <Override PartName="/ppt/media/image93.tif" ContentType="image/tiff"/>
  <Override PartName="/ppt/media/image27.jpeg" ContentType="image/jpeg"/>
  <Override PartName="/ppt/media/image13.jpeg" ContentType="image/jpeg"/>
  <Override PartName="/ppt/media/image107.png" ContentType="image/png"/>
  <Override PartName="/ppt/media/image89.png" ContentType="image/png"/>
  <Override PartName="/ppt/media/image83.jpeg" ContentType="image/jpeg"/>
  <Override PartName="/ppt/media/image8.png" ContentType="image/png"/>
  <Override PartName="/ppt/media/image10.jpeg" ContentType="image/jpeg"/>
  <Override PartName="/ppt/media/image16.wmf" ContentType="image/x-wmf"/>
  <Override PartName="/ppt/media/image21.png" ContentType="image/png"/>
  <Override PartName="/ppt/media/image46.png" ContentType="image/png"/>
  <Override PartName="/ppt/media/image11.wmf" ContentType="image/x-wmf"/>
  <Override PartName="/ppt/media/image36.png" ContentType="image/png"/>
  <Override PartName="/ppt/media/image35.png" ContentType="image/png"/>
  <Override PartName="/ppt/media/image31.png" ContentType="image/png"/>
  <Override PartName="/ppt/media/image24.png" ContentType="image/png"/>
  <Override PartName="/ppt/media/image20.jpeg" ContentType="image/jpeg"/>
  <Override PartName="/ppt/media/image49.png" ContentType="image/png"/>
  <Override PartName="/ppt/media/image23.png" ContentType="image/png"/>
  <Override PartName="/ppt/media/image88.jpeg" ContentType="image/jpeg"/>
  <Override PartName="/ppt/media/image29.jpeg" ContentType="image/jpeg"/>
  <Override PartName="/ppt/media/image48.png" ContentType="image/png"/>
  <Override PartName="/ppt/media/image95.jpeg" ContentType="image/jpeg"/>
  <Override PartName="/ppt/media/image22.png" ContentType="image/png"/>
  <Override PartName="/ppt/media/image47.png" ContentType="image/png"/>
  <Override PartName="/ppt/media/image4.jpeg" ContentType="image/jpeg"/>
  <Override PartName="/ppt/media/image123.png" ContentType="image/png"/>
  <Override PartName="/ppt/media/image80.wmf" ContentType="image/x-wmf"/>
  <Override PartName="/ppt/media/image14.png" ContentType="image/png"/>
  <Override PartName="/ppt/media/image37.jpeg" ContentType="image/jpeg"/>
  <Override PartName="/ppt/media/image126.png" ContentType="image/png"/>
  <Override PartName="/ppt/media/image17.png" ContentType="image/png"/>
  <Override PartName="/ppt/media/image1.jpeg" ContentType="image/jpeg"/>
  <Override PartName="/ppt/media/image15.png" ContentType="image/png"/>
  <Override PartName="/ppt/media/image38.wmf" ContentType="image/x-wmf"/>
  <Override PartName="/ppt/media/image39.wmf" ContentType="image/x-wmf"/>
  <Override PartName="/ppt/media/image41.wmf" ContentType="image/x-wmf"/>
  <Override PartName="/ppt/media/image109.png" ContentType="image/png"/>
  <Override PartName="/ppt/media/image56.jpeg" ContentType="image/jpeg"/>
  <Override PartName="/ppt/media/image42.jpeg" ContentType="image/jpeg"/>
  <Override PartName="/ppt/media/image68.png" ContentType="image/png"/>
  <Override PartName="/ppt/media/image43.wmf" ContentType="image/x-wmf"/>
  <Override PartName="/ppt/media/image73.png" ContentType="image/png"/>
  <Override PartName="/ppt/media/image69.png" ContentType="image/png"/>
  <Override PartName="/ppt/media/image44.wmf" ContentType="image/x-wmf"/>
  <Override PartName="/ppt/media/image52.jpeg" ContentType="image/jpeg"/>
  <Override PartName="/ppt/media/image74.png" ContentType="image/png"/>
  <Override PartName="/ppt/media/image59.jpeg" ContentType="image/jpeg"/>
  <Override PartName="/ppt/media/image45.jpeg" ContentType="image/jpeg"/>
  <Override PartName="/ppt/media/image97.wmf" ContentType="image/x-wmf"/>
  <Override PartName="/ppt/media/image50.jpeg" ContentType="image/jpeg"/>
  <Override PartName="/ppt/media/image71.jpeg" ContentType="image/jpeg"/>
  <Override PartName="/ppt/media/image51.png" ContentType="image/png"/>
  <Override PartName="/ppt/media/image70.jpeg" ContentType="image/jpeg"/>
  <Override PartName="/ppt/media/image76.png" ContentType="image/png"/>
  <Override PartName="/ppt/media/image54.jpeg" ContentType="image/jpeg"/>
  <Override PartName="/ppt/media/image55.tif" ContentType="image/tiff"/>
  <Override PartName="/ppt/media/image5.jpeg" ContentType="image/jpeg"/>
  <Override PartName="/ppt/media/image57.png" ContentType="image/png"/>
  <Override PartName="/ppt/media/image106.png" ContentType="image/png"/>
  <Override PartName="/ppt/media/image7.png" ContentType="image/png"/>
  <Override PartName="/ppt/media/image19.jpeg" ContentType="image/jpeg"/>
  <Override PartName="/ppt/media/image63.wmf" ContentType="image/x-wmf"/>
  <Override PartName="/ppt/media/image64.jpeg" ContentType="image/jpeg"/>
  <Override PartName="/ppt/media/image40.wmf" ContentType="image/x-wmf"/>
  <Override PartName="/ppt/media/image65.png" ContentType="image/png"/>
  <Override PartName="/ppt/media/image66.jpeg" ContentType="image/jpeg"/>
  <Override PartName="/ppt/media/image67.png" ContentType="image/png"/>
  <Override PartName="/ppt/media/image72.png" ContentType="image/png"/>
  <Override PartName="/ppt/media/image75.jpeg" ContentType="image/jpeg"/>
  <Override PartName="/ppt/media/image77.png" ContentType="image/png"/>
  <Override PartName="/ppt/media/image78.wmf" ContentType="image/x-wmf"/>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Layouts/slideLayout15.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45.xml.rels" ContentType="application/vnd.openxmlformats-package.relationships+xml"/>
  <Override PartName="/ppt/slideLayouts/_rels/slideLayout44.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45.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48.xml" ContentType="application/vnd.openxmlformats-officedocument.presentationml.slide+xml"/>
  <Override PartName="/ppt/slides/slide23.xml" ContentType="application/vnd.openxmlformats-officedocument.presentationml.slide+xml"/>
  <Override PartName="/ppt/slides/slide4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53.xml.rels" ContentType="application/vnd.openxmlformats-package.relationships+xml"/>
  <Override PartName="/ppt/slides/_rels/slide52.xml.rels" ContentType="application/vnd.openxmlformats-package.relationships+xml"/>
  <Override PartName="/ppt/slides/_rels/slide51.xml.rels" ContentType="application/vnd.openxmlformats-package.relationships+xml"/>
  <Override PartName="/ppt/slides/_rels/slide50.xml.rels" ContentType="application/vnd.openxmlformats-package.relationships+xml"/>
  <Override PartName="/ppt/slides/_rels/slide49.xml.rels" ContentType="application/vnd.openxmlformats-package.relationships+xml"/>
  <Override PartName="/ppt/slides/_rels/slide48.xml.rels" ContentType="application/vnd.openxmlformats-package.relationships+xml"/>
  <Override PartName="/ppt/slides/_rels/slide44.xml.rels" ContentType="application/vnd.openxmlformats-package.relationships+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5.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46.xml.rels" ContentType="application/vnd.openxmlformats-package.relationships+xml"/>
  <Override PartName="/ppt/slides/_rels/slide18.xml.rels" ContentType="application/vnd.openxmlformats-package.relationships+xml"/>
  <Override PartName="/ppt/slides/_rels/slide47.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
</Relationships>
</file>

<file path=ppt/charts/chart22.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
        <c:varyColors val="0"/>
        <c:ser>
          <c:idx val="0"/>
          <c:order val="0"/>
          <c:spPr>
            <a:solidFill>
              <a:srgbClr val="000000"/>
            </a:solidFill>
            <a:ln w="19080">
              <a:solidFill>
                <a:srgbClr val="00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07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numCache>
            </c:numRef>
          </c:xVal>
          <c:yVal>
            <c:numRef>
              <c:f>0</c:f>
              <c:numCache>
                <c:formatCode>General</c:formatCode>
                <c:ptCount val="10719"/>
                <c:pt idx="0">
                  <c:v>0.570333333333334</c:v>
                </c:pt>
                <c:pt idx="1">
                  <c:v>0.557666666666667</c:v>
                </c:pt>
                <c:pt idx="2">
                  <c:v>0.547</c:v>
                </c:pt>
                <c:pt idx="3">
                  <c:v>0.534333333333333</c:v>
                </c:pt>
                <c:pt idx="4">
                  <c:v>0.526</c:v>
                </c:pt>
                <c:pt idx="5">
                  <c:v>0.514333333333333</c:v>
                </c:pt>
                <c:pt idx="6">
                  <c:v>0.512333333333333</c:v>
                </c:pt>
                <c:pt idx="7">
                  <c:v>0.501333333333333</c:v>
                </c:pt>
                <c:pt idx="8">
                  <c:v>0.5</c:v>
                </c:pt>
                <c:pt idx="9">
                  <c:v>0.492666666666667</c:v>
                </c:pt>
                <c:pt idx="10">
                  <c:v>0.487666666666667</c:v>
                </c:pt>
                <c:pt idx="11">
                  <c:v>0.483666666666667</c:v>
                </c:pt>
                <c:pt idx="12">
                  <c:v>0.487333333333333</c:v>
                </c:pt>
                <c:pt idx="13">
                  <c:v>0.499333333333333</c:v>
                </c:pt>
                <c:pt idx="14">
                  <c:v>0.508</c:v>
                </c:pt>
                <c:pt idx="15">
                  <c:v>0.512333333333333</c:v>
                </c:pt>
                <c:pt idx="16">
                  <c:v>0.531333333333333</c:v>
                </c:pt>
                <c:pt idx="17">
                  <c:v>0.545</c:v>
                </c:pt>
                <c:pt idx="18">
                  <c:v>0.548333333333333</c:v>
                </c:pt>
                <c:pt idx="19">
                  <c:v>0.562666666666667</c:v>
                </c:pt>
                <c:pt idx="20">
                  <c:v>0.576</c:v>
                </c:pt>
                <c:pt idx="21">
                  <c:v>0.586666666666667</c:v>
                </c:pt>
                <c:pt idx="22">
                  <c:v>0.601666666666667</c:v>
                </c:pt>
                <c:pt idx="23">
                  <c:v>0.608</c:v>
                </c:pt>
                <c:pt idx="24">
                  <c:v>0.62</c:v>
                </c:pt>
                <c:pt idx="25">
                  <c:v>0.635666666666667</c:v>
                </c:pt>
                <c:pt idx="26">
                  <c:v>0.639333333333334</c:v>
                </c:pt>
                <c:pt idx="27">
                  <c:v>0.646</c:v>
                </c:pt>
                <c:pt idx="28">
                  <c:v>0.645333333333334</c:v>
                </c:pt>
                <c:pt idx="29">
                  <c:v>0.632666666666667</c:v>
                </c:pt>
                <c:pt idx="30">
                  <c:v>0.64</c:v>
                </c:pt>
                <c:pt idx="31">
                  <c:v>0.644</c:v>
                </c:pt>
                <c:pt idx="32">
                  <c:v>0.650333333333334</c:v>
                </c:pt>
                <c:pt idx="33">
                  <c:v>0.645</c:v>
                </c:pt>
                <c:pt idx="34">
                  <c:v>0.638666666666667</c:v>
                </c:pt>
                <c:pt idx="35">
                  <c:v>0.634333333333333</c:v>
                </c:pt>
                <c:pt idx="36">
                  <c:v>0.627333333333334</c:v>
                </c:pt>
                <c:pt idx="37">
                  <c:v>0.632</c:v>
                </c:pt>
                <c:pt idx="38">
                  <c:v>0.642333333333334</c:v>
                </c:pt>
                <c:pt idx="39">
                  <c:v>0.646666666666667</c:v>
                </c:pt>
                <c:pt idx="40">
                  <c:v>0.642333333333334</c:v>
                </c:pt>
                <c:pt idx="41">
                  <c:v>0.643333333333334</c:v>
                </c:pt>
                <c:pt idx="42">
                  <c:v>0.631666666666667</c:v>
                </c:pt>
                <c:pt idx="43">
                  <c:v>0.636333333333334</c:v>
                </c:pt>
                <c:pt idx="44">
                  <c:v>0.635666666666667</c:v>
                </c:pt>
                <c:pt idx="45">
                  <c:v>0.646</c:v>
                </c:pt>
                <c:pt idx="46">
                  <c:v>0.648666666666667</c:v>
                </c:pt>
                <c:pt idx="47">
                  <c:v>0.642</c:v>
                </c:pt>
                <c:pt idx="48">
                  <c:v>0.648666666666667</c:v>
                </c:pt>
                <c:pt idx="49">
                  <c:v>0.673</c:v>
                </c:pt>
                <c:pt idx="50">
                  <c:v>0.674333333333334</c:v>
                </c:pt>
                <c:pt idx="51">
                  <c:v>0.685</c:v>
                </c:pt>
                <c:pt idx="52">
                  <c:v>0.679666666666667</c:v>
                </c:pt>
                <c:pt idx="53">
                  <c:v>0.689</c:v>
                </c:pt>
                <c:pt idx="54">
                  <c:v>0.696</c:v>
                </c:pt>
                <c:pt idx="55">
                  <c:v>0.703</c:v>
                </c:pt>
                <c:pt idx="56">
                  <c:v>0.707333333333334</c:v>
                </c:pt>
                <c:pt idx="57">
                  <c:v>0.718333333333334</c:v>
                </c:pt>
                <c:pt idx="58">
                  <c:v>0.715666666666667</c:v>
                </c:pt>
                <c:pt idx="59">
                  <c:v>0.717</c:v>
                </c:pt>
                <c:pt idx="60">
                  <c:v>0.733333333333334</c:v>
                </c:pt>
                <c:pt idx="61">
                  <c:v>0.752666666666667</c:v>
                </c:pt>
                <c:pt idx="62">
                  <c:v>0.761</c:v>
                </c:pt>
                <c:pt idx="63">
                  <c:v>0.760666666666667</c:v>
                </c:pt>
                <c:pt idx="64">
                  <c:v>0.768333333333334</c:v>
                </c:pt>
                <c:pt idx="65">
                  <c:v>0.768666666666667</c:v>
                </c:pt>
                <c:pt idx="66">
                  <c:v>0.769</c:v>
                </c:pt>
                <c:pt idx="67">
                  <c:v>0.782</c:v>
                </c:pt>
                <c:pt idx="68">
                  <c:v>0.787</c:v>
                </c:pt>
                <c:pt idx="69">
                  <c:v>0.776666666666667</c:v>
                </c:pt>
                <c:pt idx="70">
                  <c:v>0.779666666666667</c:v>
                </c:pt>
                <c:pt idx="71">
                  <c:v>0.767666666666667</c:v>
                </c:pt>
                <c:pt idx="72">
                  <c:v>0.762333333333334</c:v>
                </c:pt>
                <c:pt idx="73">
                  <c:v>0.767666666666667</c:v>
                </c:pt>
                <c:pt idx="74">
                  <c:v>0.772666666666667</c:v>
                </c:pt>
                <c:pt idx="75">
                  <c:v>0.763666666666667</c:v>
                </c:pt>
                <c:pt idx="76">
                  <c:v>0.760333333333334</c:v>
                </c:pt>
                <c:pt idx="77">
                  <c:v>0.754</c:v>
                </c:pt>
                <c:pt idx="78">
                  <c:v>0.748666666666667</c:v>
                </c:pt>
                <c:pt idx="79">
                  <c:v>0.757666666666667</c:v>
                </c:pt>
                <c:pt idx="80">
                  <c:v>0.756666666666667</c:v>
                </c:pt>
                <c:pt idx="81">
                  <c:v>0.746333333333333</c:v>
                </c:pt>
                <c:pt idx="82">
                  <c:v>0.744</c:v>
                </c:pt>
                <c:pt idx="83">
                  <c:v>0.748333333333334</c:v>
                </c:pt>
                <c:pt idx="84">
                  <c:v>0.746666666666667</c:v>
                </c:pt>
                <c:pt idx="85">
                  <c:v>0.736</c:v>
                </c:pt>
                <c:pt idx="86">
                  <c:v>0.720333333333334</c:v>
                </c:pt>
                <c:pt idx="87">
                  <c:v>0.721</c:v>
                </c:pt>
                <c:pt idx="88">
                  <c:v>0.72</c:v>
                </c:pt>
                <c:pt idx="89">
                  <c:v>0.711</c:v>
                </c:pt>
                <c:pt idx="90">
                  <c:v>0.704333333333334</c:v>
                </c:pt>
                <c:pt idx="91">
                  <c:v>0.710333333333334</c:v>
                </c:pt>
                <c:pt idx="92">
                  <c:v>0.712</c:v>
                </c:pt>
                <c:pt idx="93">
                  <c:v>0.712</c:v>
                </c:pt>
                <c:pt idx="94">
                  <c:v>0.7</c:v>
                </c:pt>
                <c:pt idx="95">
                  <c:v>0.705333333333334</c:v>
                </c:pt>
                <c:pt idx="96">
                  <c:v>0.711333333333334</c:v>
                </c:pt>
                <c:pt idx="97">
                  <c:v>0.716333333333334</c:v>
                </c:pt>
                <c:pt idx="98">
                  <c:v>0.714333333333334</c:v>
                </c:pt>
                <c:pt idx="99">
                  <c:v>0.705</c:v>
                </c:pt>
                <c:pt idx="100">
                  <c:v>0.693666666666667</c:v>
                </c:pt>
                <c:pt idx="101">
                  <c:v>0.681666666666666</c:v>
                </c:pt>
                <c:pt idx="102">
                  <c:v>0.684333333333333</c:v>
                </c:pt>
                <c:pt idx="103">
                  <c:v>0.682333333333333</c:v>
                </c:pt>
                <c:pt idx="104">
                  <c:v>0.684666666666667</c:v>
                </c:pt>
                <c:pt idx="105">
                  <c:v>0.698666666666667</c:v>
                </c:pt>
                <c:pt idx="106">
                  <c:v>0.701333333333334</c:v>
                </c:pt>
                <c:pt idx="107">
                  <c:v>0.687</c:v>
                </c:pt>
                <c:pt idx="108">
                  <c:v>0.689333333333333</c:v>
                </c:pt>
                <c:pt idx="109">
                  <c:v>0.701666666666667</c:v>
                </c:pt>
                <c:pt idx="110">
                  <c:v>0.698666666666667</c:v>
                </c:pt>
                <c:pt idx="111">
                  <c:v>0.686666666666667</c:v>
                </c:pt>
                <c:pt idx="112">
                  <c:v>0.683666666666667</c:v>
                </c:pt>
                <c:pt idx="113">
                  <c:v>0.682333333333334</c:v>
                </c:pt>
                <c:pt idx="114">
                  <c:v>0.670333333333334</c:v>
                </c:pt>
                <c:pt idx="115">
                  <c:v>0.659333333333334</c:v>
                </c:pt>
                <c:pt idx="116">
                  <c:v>0.647666666666667</c:v>
                </c:pt>
                <c:pt idx="117">
                  <c:v>0.636333333333334</c:v>
                </c:pt>
                <c:pt idx="118">
                  <c:v>0.623333333333334</c:v>
                </c:pt>
                <c:pt idx="119">
                  <c:v>0.618333333333334</c:v>
                </c:pt>
                <c:pt idx="120">
                  <c:v>0.626333333333333</c:v>
                </c:pt>
                <c:pt idx="121">
                  <c:v>0.625333333333334</c:v>
                </c:pt>
                <c:pt idx="122">
                  <c:v>0.618666666666667</c:v>
                </c:pt>
                <c:pt idx="123">
                  <c:v>0.61</c:v>
                </c:pt>
                <c:pt idx="124">
                  <c:v>0.606333333333333</c:v>
                </c:pt>
                <c:pt idx="125">
                  <c:v>0.598333333333333</c:v>
                </c:pt>
                <c:pt idx="126">
                  <c:v>0.592666666666667</c:v>
                </c:pt>
                <c:pt idx="127">
                  <c:v>0.588333333333333</c:v>
                </c:pt>
                <c:pt idx="128">
                  <c:v>0.575</c:v>
                </c:pt>
                <c:pt idx="129">
                  <c:v>0.564</c:v>
                </c:pt>
                <c:pt idx="130">
                  <c:v>0.564666666666667</c:v>
                </c:pt>
                <c:pt idx="131">
                  <c:v>0.568666666666667</c:v>
                </c:pt>
                <c:pt idx="132">
                  <c:v>0.580333333333333</c:v>
                </c:pt>
                <c:pt idx="133">
                  <c:v>0.570333333333333</c:v>
                </c:pt>
                <c:pt idx="134">
                  <c:v>0.571</c:v>
                </c:pt>
                <c:pt idx="135">
                  <c:v>0.581333333333333</c:v>
                </c:pt>
                <c:pt idx="136">
                  <c:v>0.592333333333333</c:v>
                </c:pt>
                <c:pt idx="137">
                  <c:v>0.606</c:v>
                </c:pt>
                <c:pt idx="138">
                  <c:v>0.612333333333334</c:v>
                </c:pt>
                <c:pt idx="139">
                  <c:v>0.615666666666667</c:v>
                </c:pt>
                <c:pt idx="140">
                  <c:v>0.636</c:v>
                </c:pt>
                <c:pt idx="141">
                  <c:v>0.641666666666667</c:v>
                </c:pt>
                <c:pt idx="142">
                  <c:v>0.658666666666667</c:v>
                </c:pt>
                <c:pt idx="143">
                  <c:v>0.669666666666667</c:v>
                </c:pt>
                <c:pt idx="144">
                  <c:v>0.676666666666667</c:v>
                </c:pt>
                <c:pt idx="145">
                  <c:v>0.688333333333333</c:v>
                </c:pt>
                <c:pt idx="146">
                  <c:v>0.693333333333333</c:v>
                </c:pt>
                <c:pt idx="147">
                  <c:v>0.707</c:v>
                </c:pt>
                <c:pt idx="148">
                  <c:v>0.708</c:v>
                </c:pt>
                <c:pt idx="149">
                  <c:v>0.706333333333334</c:v>
                </c:pt>
                <c:pt idx="150">
                  <c:v>0.706</c:v>
                </c:pt>
                <c:pt idx="151">
                  <c:v>0.716</c:v>
                </c:pt>
                <c:pt idx="152">
                  <c:v>0.726666666666667</c:v>
                </c:pt>
                <c:pt idx="153">
                  <c:v>0.723</c:v>
                </c:pt>
                <c:pt idx="154">
                  <c:v>0.730666666666667</c:v>
                </c:pt>
                <c:pt idx="155">
                  <c:v>0.728</c:v>
                </c:pt>
                <c:pt idx="156">
                  <c:v>0.723</c:v>
                </c:pt>
                <c:pt idx="157">
                  <c:v>0.729666666666667</c:v>
                </c:pt>
                <c:pt idx="158">
                  <c:v>0.734666666666667</c:v>
                </c:pt>
                <c:pt idx="159">
                  <c:v>0.753</c:v>
                </c:pt>
                <c:pt idx="160">
                  <c:v>0.757333333333334</c:v>
                </c:pt>
                <c:pt idx="161">
                  <c:v>0.747666666666667</c:v>
                </c:pt>
                <c:pt idx="162">
                  <c:v>0.734333333333334</c:v>
                </c:pt>
                <c:pt idx="163">
                  <c:v>0.73</c:v>
                </c:pt>
                <c:pt idx="164">
                  <c:v>0.735</c:v>
                </c:pt>
                <c:pt idx="165">
                  <c:v>0.731666666666667</c:v>
                </c:pt>
                <c:pt idx="166">
                  <c:v>0.723666666666667</c:v>
                </c:pt>
                <c:pt idx="167">
                  <c:v>0.729666666666667</c:v>
                </c:pt>
                <c:pt idx="168">
                  <c:v>0.753</c:v>
                </c:pt>
                <c:pt idx="169">
                  <c:v>0.755666666666667</c:v>
                </c:pt>
                <c:pt idx="170">
                  <c:v>0.769</c:v>
                </c:pt>
                <c:pt idx="171">
                  <c:v>0.766</c:v>
                </c:pt>
                <c:pt idx="172">
                  <c:v>0.765333333333334</c:v>
                </c:pt>
                <c:pt idx="173">
                  <c:v>0.761</c:v>
                </c:pt>
                <c:pt idx="174">
                  <c:v>0.773333333333334</c:v>
                </c:pt>
                <c:pt idx="175">
                  <c:v>0.791</c:v>
                </c:pt>
                <c:pt idx="176">
                  <c:v>0.807</c:v>
                </c:pt>
                <c:pt idx="177">
                  <c:v>0.796666666666667</c:v>
                </c:pt>
                <c:pt idx="178">
                  <c:v>0.796666666666667</c:v>
                </c:pt>
                <c:pt idx="179">
                  <c:v>0.784666666666667</c:v>
                </c:pt>
                <c:pt idx="180">
                  <c:v>0.774666666666667</c:v>
                </c:pt>
                <c:pt idx="181">
                  <c:v>0.787</c:v>
                </c:pt>
                <c:pt idx="182">
                  <c:v>0.808</c:v>
                </c:pt>
                <c:pt idx="183">
                  <c:v>0.813666666666667</c:v>
                </c:pt>
                <c:pt idx="184">
                  <c:v>0.813333333333333</c:v>
                </c:pt>
                <c:pt idx="185">
                  <c:v>0.812</c:v>
                </c:pt>
                <c:pt idx="186">
                  <c:v>0.819333333333333</c:v>
                </c:pt>
                <c:pt idx="187">
                  <c:v>0.829</c:v>
                </c:pt>
                <c:pt idx="188">
                  <c:v>0.821666666666667</c:v>
                </c:pt>
                <c:pt idx="189">
                  <c:v>0.835333333333334</c:v>
                </c:pt>
                <c:pt idx="190">
                  <c:v>0.840666666666667</c:v>
                </c:pt>
                <c:pt idx="191">
                  <c:v>0.844333333333334</c:v>
                </c:pt>
                <c:pt idx="192">
                  <c:v>0.835333333333334</c:v>
                </c:pt>
                <c:pt idx="193">
                  <c:v>0.838</c:v>
                </c:pt>
                <c:pt idx="194">
                  <c:v>0.837666666666667</c:v>
                </c:pt>
                <c:pt idx="195">
                  <c:v>0.83</c:v>
                </c:pt>
                <c:pt idx="196">
                  <c:v>0.826666666666667</c:v>
                </c:pt>
                <c:pt idx="197">
                  <c:v>0.842333333333334</c:v>
                </c:pt>
                <c:pt idx="198">
                  <c:v>0.858</c:v>
                </c:pt>
                <c:pt idx="199">
                  <c:v>0.873</c:v>
                </c:pt>
                <c:pt idx="200">
                  <c:v>0.878333333333334</c:v>
                </c:pt>
                <c:pt idx="201">
                  <c:v>0.881333333333333</c:v>
                </c:pt>
                <c:pt idx="202">
                  <c:v>0.874</c:v>
                </c:pt>
                <c:pt idx="203">
                  <c:v>0.881333333333333</c:v>
                </c:pt>
                <c:pt idx="204">
                  <c:v>0.899666666666666</c:v>
                </c:pt>
                <c:pt idx="205">
                  <c:v>0.913333333333333</c:v>
                </c:pt>
                <c:pt idx="206">
                  <c:v>0.912</c:v>
                </c:pt>
                <c:pt idx="207">
                  <c:v>0.910333333333333</c:v>
                </c:pt>
                <c:pt idx="208">
                  <c:v>0.901</c:v>
                </c:pt>
                <c:pt idx="209">
                  <c:v>0.897</c:v>
                </c:pt>
                <c:pt idx="210">
                  <c:v>0.909333333333333</c:v>
                </c:pt>
                <c:pt idx="211">
                  <c:v>0.918333333333333</c:v>
                </c:pt>
                <c:pt idx="212">
                  <c:v>0.937666666666666</c:v>
                </c:pt>
                <c:pt idx="213">
                  <c:v>0.956666666666666</c:v>
                </c:pt>
                <c:pt idx="214">
                  <c:v>0.965333333333334</c:v>
                </c:pt>
                <c:pt idx="215">
                  <c:v>0.978</c:v>
                </c:pt>
                <c:pt idx="216">
                  <c:v>0.980333333333333</c:v>
                </c:pt>
                <c:pt idx="217">
                  <c:v>0.979</c:v>
                </c:pt>
                <c:pt idx="218">
                  <c:v>0.974333333333334</c:v>
                </c:pt>
                <c:pt idx="219">
                  <c:v>0.969</c:v>
                </c:pt>
                <c:pt idx="220">
                  <c:v>0.968666666666667</c:v>
                </c:pt>
                <c:pt idx="221">
                  <c:v>0.960666666666667</c:v>
                </c:pt>
                <c:pt idx="222">
                  <c:v>0.949333333333333</c:v>
                </c:pt>
                <c:pt idx="223">
                  <c:v>0.945333333333333</c:v>
                </c:pt>
                <c:pt idx="224">
                  <c:v>0.936333333333333</c:v>
                </c:pt>
                <c:pt idx="225">
                  <c:v>0.928</c:v>
                </c:pt>
                <c:pt idx="226">
                  <c:v>0.934333333333333</c:v>
                </c:pt>
                <c:pt idx="227">
                  <c:v>0.935</c:v>
                </c:pt>
                <c:pt idx="228">
                  <c:v>0.938333333333334</c:v>
                </c:pt>
                <c:pt idx="229">
                  <c:v>0.938333333333334</c:v>
                </c:pt>
                <c:pt idx="230">
                  <c:v>0.942</c:v>
                </c:pt>
                <c:pt idx="231">
                  <c:v>0.939666666666666</c:v>
                </c:pt>
                <c:pt idx="232">
                  <c:v>0.938333333333333</c:v>
                </c:pt>
                <c:pt idx="233">
                  <c:v>0.937</c:v>
                </c:pt>
                <c:pt idx="234">
                  <c:v>0.954</c:v>
                </c:pt>
                <c:pt idx="235">
                  <c:v>0.957</c:v>
                </c:pt>
                <c:pt idx="236">
                  <c:v>0.951666666666667</c:v>
                </c:pt>
                <c:pt idx="237">
                  <c:v>0.948</c:v>
                </c:pt>
                <c:pt idx="238">
                  <c:v>0.950333333333334</c:v>
                </c:pt>
                <c:pt idx="239">
                  <c:v>0.968666666666667</c:v>
                </c:pt>
                <c:pt idx="240">
                  <c:v>0.968333333333334</c:v>
                </c:pt>
                <c:pt idx="241">
                  <c:v>0.969</c:v>
                </c:pt>
                <c:pt idx="242">
                  <c:v>0.973666666666667</c:v>
                </c:pt>
                <c:pt idx="243">
                  <c:v>0.985</c:v>
                </c:pt>
                <c:pt idx="244">
                  <c:v>0.984666666666667</c:v>
                </c:pt>
                <c:pt idx="245">
                  <c:v>0.985333333333333</c:v>
                </c:pt>
                <c:pt idx="246">
                  <c:v>0.981</c:v>
                </c:pt>
                <c:pt idx="247">
                  <c:v>0.997666666666667</c:v>
                </c:pt>
                <c:pt idx="248">
                  <c:v>1.005</c:v>
                </c:pt>
                <c:pt idx="249">
                  <c:v>1.01066666666667</c:v>
                </c:pt>
                <c:pt idx="250">
                  <c:v>1.01833333333333</c:v>
                </c:pt>
                <c:pt idx="251">
                  <c:v>1.00633333333333</c:v>
                </c:pt>
                <c:pt idx="252">
                  <c:v>1.00566666666667</c:v>
                </c:pt>
                <c:pt idx="253">
                  <c:v>1</c:v>
                </c:pt>
                <c:pt idx="254">
                  <c:v>0.992666666666667</c:v>
                </c:pt>
                <c:pt idx="255">
                  <c:v>0.999333333333333</c:v>
                </c:pt>
                <c:pt idx="256">
                  <c:v>1.01033333333333</c:v>
                </c:pt>
                <c:pt idx="257">
                  <c:v>1.02233333333333</c:v>
                </c:pt>
                <c:pt idx="258">
                  <c:v>1.043</c:v>
                </c:pt>
                <c:pt idx="259">
                  <c:v>1.03066666666667</c:v>
                </c:pt>
                <c:pt idx="260">
                  <c:v>1.02733333333333</c:v>
                </c:pt>
                <c:pt idx="261">
                  <c:v>1.01433333333333</c:v>
                </c:pt>
                <c:pt idx="262">
                  <c:v>1.02166666666667</c:v>
                </c:pt>
                <c:pt idx="263">
                  <c:v>1.02166666666667</c:v>
                </c:pt>
                <c:pt idx="264">
                  <c:v>1.01866666666667</c:v>
                </c:pt>
                <c:pt idx="265">
                  <c:v>1.00833333333333</c:v>
                </c:pt>
                <c:pt idx="266">
                  <c:v>1.01166666666667</c:v>
                </c:pt>
                <c:pt idx="267">
                  <c:v>0.993666666666667</c:v>
                </c:pt>
                <c:pt idx="268">
                  <c:v>0.979666666666667</c:v>
                </c:pt>
                <c:pt idx="269">
                  <c:v>0.972666666666667</c:v>
                </c:pt>
                <c:pt idx="270">
                  <c:v>0.939333333333333</c:v>
                </c:pt>
                <c:pt idx="271">
                  <c:v>0.946333333333334</c:v>
                </c:pt>
                <c:pt idx="272">
                  <c:v>0.938666666666666</c:v>
                </c:pt>
                <c:pt idx="273">
                  <c:v>0.940333333333333</c:v>
                </c:pt>
                <c:pt idx="274">
                  <c:v>0.940333333333333</c:v>
                </c:pt>
                <c:pt idx="275">
                  <c:v>0.926</c:v>
                </c:pt>
                <c:pt idx="276">
                  <c:v>0.916666666666666</c:v>
                </c:pt>
                <c:pt idx="277">
                  <c:v>0.901333333333334</c:v>
                </c:pt>
                <c:pt idx="278">
                  <c:v>0.889666666666667</c:v>
                </c:pt>
                <c:pt idx="279">
                  <c:v>0.877333333333334</c:v>
                </c:pt>
                <c:pt idx="280">
                  <c:v>0.89</c:v>
                </c:pt>
                <c:pt idx="281">
                  <c:v>0.904666666666667</c:v>
                </c:pt>
                <c:pt idx="282">
                  <c:v>0.925</c:v>
                </c:pt>
                <c:pt idx="283">
                  <c:v>0.918333333333334</c:v>
                </c:pt>
                <c:pt idx="284">
                  <c:v>0.915333333333333</c:v>
                </c:pt>
                <c:pt idx="285">
                  <c:v>0.919333333333333</c:v>
                </c:pt>
                <c:pt idx="286">
                  <c:v>0.914333333333333</c:v>
                </c:pt>
                <c:pt idx="287">
                  <c:v>0.921333333333333</c:v>
                </c:pt>
                <c:pt idx="288">
                  <c:v>0.946666666666667</c:v>
                </c:pt>
                <c:pt idx="289">
                  <c:v>0.947333333333334</c:v>
                </c:pt>
                <c:pt idx="290">
                  <c:v>0.972333333333334</c:v>
                </c:pt>
                <c:pt idx="291">
                  <c:v>0.996</c:v>
                </c:pt>
                <c:pt idx="292">
                  <c:v>0.994666666666667</c:v>
                </c:pt>
                <c:pt idx="293">
                  <c:v>0.994333333333333</c:v>
                </c:pt>
                <c:pt idx="294">
                  <c:v>0.991333333333333</c:v>
                </c:pt>
                <c:pt idx="295">
                  <c:v>1.005</c:v>
                </c:pt>
                <c:pt idx="296">
                  <c:v>1.01</c:v>
                </c:pt>
                <c:pt idx="297">
                  <c:v>1.02733333333333</c:v>
                </c:pt>
                <c:pt idx="298">
                  <c:v>1.03066666666667</c:v>
                </c:pt>
                <c:pt idx="299">
                  <c:v>1.046</c:v>
                </c:pt>
                <c:pt idx="300">
                  <c:v>1.04233333333333</c:v>
                </c:pt>
                <c:pt idx="301">
                  <c:v>1.047</c:v>
                </c:pt>
                <c:pt idx="302">
                  <c:v>1.04233333333333</c:v>
                </c:pt>
                <c:pt idx="303">
                  <c:v>1.06033333333333</c:v>
                </c:pt>
                <c:pt idx="304">
                  <c:v>1.066</c:v>
                </c:pt>
                <c:pt idx="305">
                  <c:v>1.08</c:v>
                </c:pt>
                <c:pt idx="306">
                  <c:v>1.08733333333333</c:v>
                </c:pt>
                <c:pt idx="307">
                  <c:v>1.09666666666667</c:v>
                </c:pt>
                <c:pt idx="308">
                  <c:v>1.09266666666667</c:v>
                </c:pt>
                <c:pt idx="309">
                  <c:v>1.09133333333333</c:v>
                </c:pt>
                <c:pt idx="310">
                  <c:v>1.09666666666667</c:v>
                </c:pt>
                <c:pt idx="311">
                  <c:v>1.08766666666667</c:v>
                </c:pt>
                <c:pt idx="312">
                  <c:v>1.08333333333333</c:v>
                </c:pt>
                <c:pt idx="313">
                  <c:v>1.09466666666667</c:v>
                </c:pt>
                <c:pt idx="314">
                  <c:v>1.11233333333333</c:v>
                </c:pt>
                <c:pt idx="315">
                  <c:v>1.102</c:v>
                </c:pt>
                <c:pt idx="316">
                  <c:v>1.093</c:v>
                </c:pt>
                <c:pt idx="317">
                  <c:v>1.09066666666667</c:v>
                </c:pt>
                <c:pt idx="318">
                  <c:v>1.08933333333333</c:v>
                </c:pt>
                <c:pt idx="319">
                  <c:v>1.08466666666667</c:v>
                </c:pt>
                <c:pt idx="320">
                  <c:v>1.08466666666667</c:v>
                </c:pt>
                <c:pt idx="321">
                  <c:v>1.09766666666667</c:v>
                </c:pt>
                <c:pt idx="322">
                  <c:v>1.09866666666667</c:v>
                </c:pt>
                <c:pt idx="323">
                  <c:v>1.095</c:v>
                </c:pt>
                <c:pt idx="324">
                  <c:v>1.09566666666667</c:v>
                </c:pt>
                <c:pt idx="325">
                  <c:v>1.08933333333333</c:v>
                </c:pt>
                <c:pt idx="326">
                  <c:v>1.08966666666667</c:v>
                </c:pt>
                <c:pt idx="327">
                  <c:v>1.08933333333333</c:v>
                </c:pt>
                <c:pt idx="328">
                  <c:v>1.07833333333333</c:v>
                </c:pt>
                <c:pt idx="329">
                  <c:v>1.07</c:v>
                </c:pt>
                <c:pt idx="330">
                  <c:v>1.07133333333333</c:v>
                </c:pt>
                <c:pt idx="331">
                  <c:v>1.07933333333333</c:v>
                </c:pt>
                <c:pt idx="332">
                  <c:v>1.07166666666667</c:v>
                </c:pt>
                <c:pt idx="333">
                  <c:v>1.065</c:v>
                </c:pt>
                <c:pt idx="334">
                  <c:v>1.06433333333333</c:v>
                </c:pt>
                <c:pt idx="335">
                  <c:v>1.06233333333333</c:v>
                </c:pt>
                <c:pt idx="336">
                  <c:v>1.06666666666667</c:v>
                </c:pt>
                <c:pt idx="337">
                  <c:v>1.07333333333333</c:v>
                </c:pt>
                <c:pt idx="338">
                  <c:v>1.08033333333333</c:v>
                </c:pt>
                <c:pt idx="339">
                  <c:v>1.07133333333333</c:v>
                </c:pt>
                <c:pt idx="340">
                  <c:v>1.05633333333333</c:v>
                </c:pt>
                <c:pt idx="341">
                  <c:v>1.02633333333333</c:v>
                </c:pt>
                <c:pt idx="342">
                  <c:v>0.999333333333333</c:v>
                </c:pt>
                <c:pt idx="343">
                  <c:v>0.988333333333334</c:v>
                </c:pt>
                <c:pt idx="344">
                  <c:v>0.986</c:v>
                </c:pt>
                <c:pt idx="345">
                  <c:v>0.961333333333334</c:v>
                </c:pt>
                <c:pt idx="346">
                  <c:v>0.951666666666667</c:v>
                </c:pt>
                <c:pt idx="347">
                  <c:v>0.934333333333333</c:v>
                </c:pt>
                <c:pt idx="348">
                  <c:v>0.936333333333333</c:v>
                </c:pt>
                <c:pt idx="349">
                  <c:v>0.945666666666667</c:v>
                </c:pt>
                <c:pt idx="350">
                  <c:v>0.936</c:v>
                </c:pt>
                <c:pt idx="351">
                  <c:v>0.913666666666667</c:v>
                </c:pt>
                <c:pt idx="352">
                  <c:v>0.903</c:v>
                </c:pt>
                <c:pt idx="353">
                  <c:v>0.900666666666666</c:v>
                </c:pt>
                <c:pt idx="354">
                  <c:v>0.875333333333333</c:v>
                </c:pt>
                <c:pt idx="355">
                  <c:v>0.858</c:v>
                </c:pt>
                <c:pt idx="356">
                  <c:v>0.845</c:v>
                </c:pt>
                <c:pt idx="357">
                  <c:v>0.819333333333333</c:v>
                </c:pt>
                <c:pt idx="358">
                  <c:v>0.812666666666667</c:v>
                </c:pt>
                <c:pt idx="359">
                  <c:v>0.803666666666667</c:v>
                </c:pt>
                <c:pt idx="360">
                  <c:v>0.804</c:v>
                </c:pt>
                <c:pt idx="361">
                  <c:v>0.805333333333333</c:v>
                </c:pt>
                <c:pt idx="362">
                  <c:v>0.816666666666667</c:v>
                </c:pt>
                <c:pt idx="363">
                  <c:v>0.807666666666667</c:v>
                </c:pt>
                <c:pt idx="364">
                  <c:v>0.794</c:v>
                </c:pt>
                <c:pt idx="365">
                  <c:v>0.825333333333333</c:v>
                </c:pt>
                <c:pt idx="366">
                  <c:v>0.817666666666667</c:v>
                </c:pt>
                <c:pt idx="367">
                  <c:v>0.821666666666667</c:v>
                </c:pt>
                <c:pt idx="368">
                  <c:v>0.817666666666667</c:v>
                </c:pt>
                <c:pt idx="369">
                  <c:v>0.812</c:v>
                </c:pt>
                <c:pt idx="370">
                  <c:v>0.790333333333333</c:v>
                </c:pt>
                <c:pt idx="371">
                  <c:v>0.794666666666667</c:v>
                </c:pt>
                <c:pt idx="372">
                  <c:v>0.790333333333333</c:v>
                </c:pt>
                <c:pt idx="373">
                  <c:v>0.795</c:v>
                </c:pt>
                <c:pt idx="374">
                  <c:v>0.790666666666667</c:v>
                </c:pt>
                <c:pt idx="375">
                  <c:v>0.793333333333333</c:v>
                </c:pt>
                <c:pt idx="376">
                  <c:v>0.807</c:v>
                </c:pt>
                <c:pt idx="377">
                  <c:v>0.820333333333334</c:v>
                </c:pt>
                <c:pt idx="378">
                  <c:v>0.806</c:v>
                </c:pt>
                <c:pt idx="379">
                  <c:v>0.804666666666667</c:v>
                </c:pt>
                <c:pt idx="380">
                  <c:v>0.811</c:v>
                </c:pt>
                <c:pt idx="381">
                  <c:v>0.819666666666667</c:v>
                </c:pt>
                <c:pt idx="382">
                  <c:v>0.816666666666667</c:v>
                </c:pt>
                <c:pt idx="383">
                  <c:v>0.818666666666667</c:v>
                </c:pt>
                <c:pt idx="384">
                  <c:v>0.814333333333333</c:v>
                </c:pt>
                <c:pt idx="385">
                  <c:v>0.813333333333333</c:v>
                </c:pt>
                <c:pt idx="386">
                  <c:v>0.815</c:v>
                </c:pt>
                <c:pt idx="387">
                  <c:v>0.822666666666667</c:v>
                </c:pt>
                <c:pt idx="388">
                  <c:v>0.810666666666667</c:v>
                </c:pt>
                <c:pt idx="389">
                  <c:v>0.788333333333333</c:v>
                </c:pt>
                <c:pt idx="390">
                  <c:v>0.803333333333333</c:v>
                </c:pt>
                <c:pt idx="391">
                  <c:v>0.816</c:v>
                </c:pt>
                <c:pt idx="392">
                  <c:v>0.813666666666667</c:v>
                </c:pt>
                <c:pt idx="393">
                  <c:v>0.809333333333333</c:v>
                </c:pt>
                <c:pt idx="394">
                  <c:v>0.817</c:v>
                </c:pt>
                <c:pt idx="395">
                  <c:v>0.834</c:v>
                </c:pt>
                <c:pt idx="396">
                  <c:v>0.834333333333333</c:v>
                </c:pt>
                <c:pt idx="397">
                  <c:v>0.829</c:v>
                </c:pt>
                <c:pt idx="398">
                  <c:v>0.829333333333334</c:v>
                </c:pt>
                <c:pt idx="399">
                  <c:v>0.823666666666667</c:v>
                </c:pt>
                <c:pt idx="400">
                  <c:v>0.815666666666667</c:v>
                </c:pt>
                <c:pt idx="401">
                  <c:v>0.814</c:v>
                </c:pt>
                <c:pt idx="402">
                  <c:v>0.803</c:v>
                </c:pt>
                <c:pt idx="403">
                  <c:v>0.795666666666667</c:v>
                </c:pt>
                <c:pt idx="404">
                  <c:v>0.802</c:v>
                </c:pt>
                <c:pt idx="405">
                  <c:v>0.794333333333333</c:v>
                </c:pt>
                <c:pt idx="406">
                  <c:v>0.788333333333333</c:v>
                </c:pt>
                <c:pt idx="407">
                  <c:v>0.784333333333334</c:v>
                </c:pt>
                <c:pt idx="408">
                  <c:v>0.788</c:v>
                </c:pt>
                <c:pt idx="409">
                  <c:v>0.794</c:v>
                </c:pt>
                <c:pt idx="410">
                  <c:v>0.792</c:v>
                </c:pt>
                <c:pt idx="411">
                  <c:v>0.780333333333333</c:v>
                </c:pt>
                <c:pt idx="412">
                  <c:v>0.792</c:v>
                </c:pt>
                <c:pt idx="413">
                  <c:v>0.791666666666667</c:v>
                </c:pt>
                <c:pt idx="414">
                  <c:v>0.801333333333333</c:v>
                </c:pt>
                <c:pt idx="415">
                  <c:v>0.792333333333333</c:v>
                </c:pt>
                <c:pt idx="416">
                  <c:v>0.783</c:v>
                </c:pt>
                <c:pt idx="417">
                  <c:v>0.783666666666667</c:v>
                </c:pt>
                <c:pt idx="418">
                  <c:v>0.771</c:v>
                </c:pt>
                <c:pt idx="419">
                  <c:v>0.779666666666667</c:v>
                </c:pt>
                <c:pt idx="420">
                  <c:v>0.787333333333333</c:v>
                </c:pt>
                <c:pt idx="421">
                  <c:v>0.780333333333334</c:v>
                </c:pt>
                <c:pt idx="422">
                  <c:v>0.781</c:v>
                </c:pt>
                <c:pt idx="423">
                  <c:v>0.800333333333333</c:v>
                </c:pt>
                <c:pt idx="424">
                  <c:v>0.793</c:v>
                </c:pt>
                <c:pt idx="425">
                  <c:v>0.797</c:v>
                </c:pt>
                <c:pt idx="426">
                  <c:v>0.79</c:v>
                </c:pt>
                <c:pt idx="427">
                  <c:v>0.789</c:v>
                </c:pt>
                <c:pt idx="428">
                  <c:v>0.777666666666667</c:v>
                </c:pt>
                <c:pt idx="429">
                  <c:v>0.774666666666667</c:v>
                </c:pt>
                <c:pt idx="430">
                  <c:v>0.783333333333333</c:v>
                </c:pt>
                <c:pt idx="431">
                  <c:v>0.785</c:v>
                </c:pt>
                <c:pt idx="432">
                  <c:v>0.772</c:v>
                </c:pt>
                <c:pt idx="433">
                  <c:v>0.768</c:v>
                </c:pt>
                <c:pt idx="434">
                  <c:v>0.758333333333334</c:v>
                </c:pt>
                <c:pt idx="435">
                  <c:v>0.748333333333334</c:v>
                </c:pt>
                <c:pt idx="436">
                  <c:v>0.749333333333334</c:v>
                </c:pt>
                <c:pt idx="437">
                  <c:v>0.740333333333334</c:v>
                </c:pt>
                <c:pt idx="438">
                  <c:v>0.747333333333334</c:v>
                </c:pt>
                <c:pt idx="439">
                  <c:v>0.754333333333334</c:v>
                </c:pt>
                <c:pt idx="440">
                  <c:v>0.744666666666667</c:v>
                </c:pt>
                <c:pt idx="441">
                  <c:v>0.74</c:v>
                </c:pt>
                <c:pt idx="442">
                  <c:v>0.739333333333333</c:v>
                </c:pt>
                <c:pt idx="443">
                  <c:v>0.725</c:v>
                </c:pt>
                <c:pt idx="444">
                  <c:v>0.726</c:v>
                </c:pt>
                <c:pt idx="445">
                  <c:v>0.714333333333334</c:v>
                </c:pt>
                <c:pt idx="446">
                  <c:v>0.708666666666667</c:v>
                </c:pt>
                <c:pt idx="447">
                  <c:v>0.71</c:v>
                </c:pt>
                <c:pt idx="448">
                  <c:v>0.722333333333334</c:v>
                </c:pt>
                <c:pt idx="449">
                  <c:v>0.728333333333334</c:v>
                </c:pt>
                <c:pt idx="450">
                  <c:v>0.714666666666667</c:v>
                </c:pt>
                <c:pt idx="451">
                  <c:v>0.713666666666667</c:v>
                </c:pt>
                <c:pt idx="452">
                  <c:v>0.707666666666667</c:v>
                </c:pt>
                <c:pt idx="453">
                  <c:v>0.719666666666667</c:v>
                </c:pt>
                <c:pt idx="454">
                  <c:v>0.71</c:v>
                </c:pt>
                <c:pt idx="455">
                  <c:v>0.721666666666667</c:v>
                </c:pt>
                <c:pt idx="456">
                  <c:v>0.711</c:v>
                </c:pt>
                <c:pt idx="457">
                  <c:v>0.715666666666667</c:v>
                </c:pt>
                <c:pt idx="458">
                  <c:v>0.711333333333334</c:v>
                </c:pt>
                <c:pt idx="459">
                  <c:v>0.713</c:v>
                </c:pt>
                <c:pt idx="460">
                  <c:v>0.721</c:v>
                </c:pt>
                <c:pt idx="461">
                  <c:v>0.735666666666667</c:v>
                </c:pt>
                <c:pt idx="462">
                  <c:v>0.736</c:v>
                </c:pt>
                <c:pt idx="463">
                  <c:v>0.73</c:v>
                </c:pt>
                <c:pt idx="464">
                  <c:v>0.724</c:v>
                </c:pt>
                <c:pt idx="465">
                  <c:v>0.719333333333334</c:v>
                </c:pt>
                <c:pt idx="466">
                  <c:v>0.716666666666667</c:v>
                </c:pt>
                <c:pt idx="467">
                  <c:v>0.717666666666667</c:v>
                </c:pt>
                <c:pt idx="468">
                  <c:v>0.704</c:v>
                </c:pt>
                <c:pt idx="469">
                  <c:v>0.710666666666667</c:v>
                </c:pt>
                <c:pt idx="470">
                  <c:v>0.713</c:v>
                </c:pt>
                <c:pt idx="471">
                  <c:v>0.725</c:v>
                </c:pt>
                <c:pt idx="472">
                  <c:v>0.719666666666667</c:v>
                </c:pt>
                <c:pt idx="473">
                  <c:v>0.715</c:v>
                </c:pt>
                <c:pt idx="474">
                  <c:v>0.718666666666667</c:v>
                </c:pt>
                <c:pt idx="475">
                  <c:v>0.727333333333333</c:v>
                </c:pt>
                <c:pt idx="476">
                  <c:v>0.727666666666667</c:v>
                </c:pt>
                <c:pt idx="477">
                  <c:v>0.736</c:v>
                </c:pt>
                <c:pt idx="478">
                  <c:v>0.762666666666667</c:v>
                </c:pt>
                <c:pt idx="479">
                  <c:v>0.772666666666667</c:v>
                </c:pt>
                <c:pt idx="480">
                  <c:v>0.766333333333334</c:v>
                </c:pt>
                <c:pt idx="481">
                  <c:v>0.769333333333334</c:v>
                </c:pt>
                <c:pt idx="482">
                  <c:v>0.767666666666667</c:v>
                </c:pt>
                <c:pt idx="483">
                  <c:v>0.776</c:v>
                </c:pt>
                <c:pt idx="484">
                  <c:v>0.795333333333333</c:v>
                </c:pt>
                <c:pt idx="485">
                  <c:v>0.816</c:v>
                </c:pt>
                <c:pt idx="486">
                  <c:v>0.839666666666667</c:v>
                </c:pt>
                <c:pt idx="487">
                  <c:v>0.853333333333334</c:v>
                </c:pt>
                <c:pt idx="488">
                  <c:v>0.859</c:v>
                </c:pt>
                <c:pt idx="489">
                  <c:v>0.855</c:v>
                </c:pt>
                <c:pt idx="490">
                  <c:v>0.859</c:v>
                </c:pt>
                <c:pt idx="491">
                  <c:v>0.851</c:v>
                </c:pt>
                <c:pt idx="492">
                  <c:v>0.852666666666667</c:v>
                </c:pt>
                <c:pt idx="493">
                  <c:v>0.860333333333334</c:v>
                </c:pt>
                <c:pt idx="494">
                  <c:v>0.861</c:v>
                </c:pt>
                <c:pt idx="495">
                  <c:v>0.859666666666667</c:v>
                </c:pt>
                <c:pt idx="496">
                  <c:v>0.869</c:v>
                </c:pt>
                <c:pt idx="497">
                  <c:v>0.857666666666667</c:v>
                </c:pt>
                <c:pt idx="498">
                  <c:v>0.836666666666667</c:v>
                </c:pt>
                <c:pt idx="499">
                  <c:v>0.828333333333334</c:v>
                </c:pt>
                <c:pt idx="500">
                  <c:v>0.833333333333334</c:v>
                </c:pt>
                <c:pt idx="501">
                  <c:v>0.823</c:v>
                </c:pt>
                <c:pt idx="502">
                  <c:v>0.812</c:v>
                </c:pt>
                <c:pt idx="503">
                  <c:v>0.806666666666667</c:v>
                </c:pt>
                <c:pt idx="504">
                  <c:v>0.795666666666667</c:v>
                </c:pt>
                <c:pt idx="505">
                  <c:v>0.792</c:v>
                </c:pt>
                <c:pt idx="506">
                  <c:v>0.77</c:v>
                </c:pt>
                <c:pt idx="507">
                  <c:v>0.753666666666667</c:v>
                </c:pt>
                <c:pt idx="508">
                  <c:v>0.747</c:v>
                </c:pt>
                <c:pt idx="509">
                  <c:v>0.746</c:v>
                </c:pt>
                <c:pt idx="510">
                  <c:v>0.741333333333334</c:v>
                </c:pt>
                <c:pt idx="511">
                  <c:v>0.740666666666667</c:v>
                </c:pt>
                <c:pt idx="512">
                  <c:v>0.737333333333334</c:v>
                </c:pt>
                <c:pt idx="513">
                  <c:v>0.726</c:v>
                </c:pt>
                <c:pt idx="514">
                  <c:v>0.713</c:v>
                </c:pt>
                <c:pt idx="515">
                  <c:v>0.718333333333334</c:v>
                </c:pt>
                <c:pt idx="516">
                  <c:v>0.742666666666667</c:v>
                </c:pt>
                <c:pt idx="517">
                  <c:v>0.754</c:v>
                </c:pt>
                <c:pt idx="518">
                  <c:v>0.789333333333333</c:v>
                </c:pt>
                <c:pt idx="519">
                  <c:v>0.825</c:v>
                </c:pt>
                <c:pt idx="520">
                  <c:v>0.832</c:v>
                </c:pt>
                <c:pt idx="521">
                  <c:v>0.867333333333334</c:v>
                </c:pt>
                <c:pt idx="522">
                  <c:v>0.886</c:v>
                </c:pt>
                <c:pt idx="523">
                  <c:v>0.912666666666667</c:v>
                </c:pt>
                <c:pt idx="524">
                  <c:v>0.958333333333333</c:v>
                </c:pt>
                <c:pt idx="525">
                  <c:v>0.976333333333334</c:v>
                </c:pt>
                <c:pt idx="526">
                  <c:v>1.01666666666667</c:v>
                </c:pt>
                <c:pt idx="527">
                  <c:v>1.05333333333333</c:v>
                </c:pt>
                <c:pt idx="528">
                  <c:v>1.102</c:v>
                </c:pt>
                <c:pt idx="529">
                  <c:v>1.10566666666667</c:v>
                </c:pt>
                <c:pt idx="530">
                  <c:v>1.10866666666667</c:v>
                </c:pt>
                <c:pt idx="531">
                  <c:v>1.121</c:v>
                </c:pt>
                <c:pt idx="532">
                  <c:v>1.138</c:v>
                </c:pt>
                <c:pt idx="533">
                  <c:v>1.163</c:v>
                </c:pt>
                <c:pt idx="534">
                  <c:v>1.174</c:v>
                </c:pt>
                <c:pt idx="535">
                  <c:v>1.17866666666667</c:v>
                </c:pt>
                <c:pt idx="536">
                  <c:v>1.17533333333333</c:v>
                </c:pt>
                <c:pt idx="537">
                  <c:v>1.169</c:v>
                </c:pt>
                <c:pt idx="538">
                  <c:v>1.16733333333333</c:v>
                </c:pt>
                <c:pt idx="539">
                  <c:v>1.13966666666667</c:v>
                </c:pt>
                <c:pt idx="540">
                  <c:v>1.14533333333333</c:v>
                </c:pt>
                <c:pt idx="541">
                  <c:v>1.119</c:v>
                </c:pt>
                <c:pt idx="542">
                  <c:v>1.11433333333333</c:v>
                </c:pt>
                <c:pt idx="543">
                  <c:v>1.099</c:v>
                </c:pt>
                <c:pt idx="544">
                  <c:v>1.06933333333333</c:v>
                </c:pt>
                <c:pt idx="545">
                  <c:v>1.08233333333333</c:v>
                </c:pt>
                <c:pt idx="546">
                  <c:v>1.05766666666667</c:v>
                </c:pt>
                <c:pt idx="547">
                  <c:v>1.01933333333333</c:v>
                </c:pt>
                <c:pt idx="548">
                  <c:v>0.981333333333333</c:v>
                </c:pt>
                <c:pt idx="549">
                  <c:v>0.962</c:v>
                </c:pt>
                <c:pt idx="550">
                  <c:v>0.964333333333334</c:v>
                </c:pt>
                <c:pt idx="551">
                  <c:v>0.959</c:v>
                </c:pt>
                <c:pt idx="552">
                  <c:v>0.938333333333333</c:v>
                </c:pt>
                <c:pt idx="553">
                  <c:v>0.939</c:v>
                </c:pt>
                <c:pt idx="554">
                  <c:v>0.942666666666667</c:v>
                </c:pt>
                <c:pt idx="555">
                  <c:v>0.952666666666667</c:v>
                </c:pt>
                <c:pt idx="556">
                  <c:v>0.96</c:v>
                </c:pt>
                <c:pt idx="557">
                  <c:v>0.929666666666666</c:v>
                </c:pt>
                <c:pt idx="558">
                  <c:v>0.902666666666666</c:v>
                </c:pt>
                <c:pt idx="559">
                  <c:v>0.888666666666667</c:v>
                </c:pt>
                <c:pt idx="560">
                  <c:v>0.869666666666667</c:v>
                </c:pt>
                <c:pt idx="561">
                  <c:v>0.864</c:v>
                </c:pt>
                <c:pt idx="562">
                  <c:v>0.855333333333334</c:v>
                </c:pt>
                <c:pt idx="563">
                  <c:v>0.858</c:v>
                </c:pt>
                <c:pt idx="564">
                  <c:v>0.856</c:v>
                </c:pt>
                <c:pt idx="565">
                  <c:v>0.822666666666667</c:v>
                </c:pt>
                <c:pt idx="566">
                  <c:v>0.803333333333333</c:v>
                </c:pt>
                <c:pt idx="567">
                  <c:v>0.810333333333333</c:v>
                </c:pt>
                <c:pt idx="568">
                  <c:v>0.800333333333333</c:v>
                </c:pt>
                <c:pt idx="569">
                  <c:v>0.823</c:v>
                </c:pt>
                <c:pt idx="570">
                  <c:v>0.807333333333334</c:v>
                </c:pt>
                <c:pt idx="571">
                  <c:v>0.781333333333334</c:v>
                </c:pt>
                <c:pt idx="572">
                  <c:v>0.791</c:v>
                </c:pt>
                <c:pt idx="573">
                  <c:v>0.799666666666667</c:v>
                </c:pt>
                <c:pt idx="574">
                  <c:v>0.783</c:v>
                </c:pt>
                <c:pt idx="575">
                  <c:v>0.763666666666667</c:v>
                </c:pt>
                <c:pt idx="576">
                  <c:v>0.744666666666667</c:v>
                </c:pt>
                <c:pt idx="577">
                  <c:v>0.759</c:v>
                </c:pt>
                <c:pt idx="578">
                  <c:v>0.764</c:v>
                </c:pt>
                <c:pt idx="579">
                  <c:v>0.764666666666667</c:v>
                </c:pt>
                <c:pt idx="580">
                  <c:v>0.747333333333334</c:v>
                </c:pt>
                <c:pt idx="581">
                  <c:v>0.738333333333334</c:v>
                </c:pt>
                <c:pt idx="582">
                  <c:v>0.750333333333334</c:v>
                </c:pt>
                <c:pt idx="583">
                  <c:v>0.761666666666667</c:v>
                </c:pt>
                <c:pt idx="584">
                  <c:v>0.781</c:v>
                </c:pt>
                <c:pt idx="585">
                  <c:v>0.782</c:v>
                </c:pt>
                <c:pt idx="586">
                  <c:v>0.802</c:v>
                </c:pt>
                <c:pt idx="587">
                  <c:v>0.806</c:v>
                </c:pt>
                <c:pt idx="588">
                  <c:v>0.82</c:v>
                </c:pt>
                <c:pt idx="589">
                  <c:v>0.807666666666667</c:v>
                </c:pt>
                <c:pt idx="590">
                  <c:v>0.813</c:v>
                </c:pt>
                <c:pt idx="591">
                  <c:v>0.830333333333333</c:v>
                </c:pt>
                <c:pt idx="592">
                  <c:v>0.875666666666667</c:v>
                </c:pt>
                <c:pt idx="593">
                  <c:v>0.874333333333333</c:v>
                </c:pt>
                <c:pt idx="594">
                  <c:v>0.863666666666667</c:v>
                </c:pt>
                <c:pt idx="595">
                  <c:v>0.87</c:v>
                </c:pt>
                <c:pt idx="596">
                  <c:v>0.912666666666667</c:v>
                </c:pt>
                <c:pt idx="597">
                  <c:v>0.910666666666666</c:v>
                </c:pt>
                <c:pt idx="598">
                  <c:v>0.970333333333334</c:v>
                </c:pt>
                <c:pt idx="599">
                  <c:v>0.984666666666667</c:v>
                </c:pt>
                <c:pt idx="600">
                  <c:v>0.974333333333334</c:v>
                </c:pt>
                <c:pt idx="601">
                  <c:v>0.939</c:v>
                </c:pt>
                <c:pt idx="602">
                  <c:v>0.962666666666667</c:v>
                </c:pt>
                <c:pt idx="603">
                  <c:v>0.967666666666667</c:v>
                </c:pt>
                <c:pt idx="604">
                  <c:v>0.918</c:v>
                </c:pt>
                <c:pt idx="605">
                  <c:v>0.886</c:v>
                </c:pt>
                <c:pt idx="606">
                  <c:v>0.864666666666667</c:v>
                </c:pt>
                <c:pt idx="607">
                  <c:v>0.843</c:v>
                </c:pt>
                <c:pt idx="608">
                  <c:v>0.846</c:v>
                </c:pt>
                <c:pt idx="609">
                  <c:v>0.849</c:v>
                </c:pt>
                <c:pt idx="610">
                  <c:v>0.827</c:v>
                </c:pt>
                <c:pt idx="611">
                  <c:v>0.794333333333333</c:v>
                </c:pt>
                <c:pt idx="612">
                  <c:v>0.698666666666667</c:v>
                </c:pt>
                <c:pt idx="613">
                  <c:v>0.687</c:v>
                </c:pt>
                <c:pt idx="614">
                  <c:v>0.720666666666667</c:v>
                </c:pt>
                <c:pt idx="615">
                  <c:v>0.746333333333333</c:v>
                </c:pt>
                <c:pt idx="616">
                  <c:v>0.772666666666667</c:v>
                </c:pt>
                <c:pt idx="617">
                  <c:v>0.763</c:v>
                </c:pt>
                <c:pt idx="618">
                  <c:v>0.744</c:v>
                </c:pt>
                <c:pt idx="619">
                  <c:v>0.723</c:v>
                </c:pt>
                <c:pt idx="620">
                  <c:v>0.721</c:v>
                </c:pt>
                <c:pt idx="621">
                  <c:v>0.686666666666667</c:v>
                </c:pt>
                <c:pt idx="622">
                  <c:v>0.720666666666667</c:v>
                </c:pt>
                <c:pt idx="623">
                  <c:v>0.741666666666667</c:v>
                </c:pt>
                <c:pt idx="624">
                  <c:v>0.768</c:v>
                </c:pt>
                <c:pt idx="625">
                  <c:v>0.807666666666667</c:v>
                </c:pt>
                <c:pt idx="626">
                  <c:v>0.835333333333334</c:v>
                </c:pt>
                <c:pt idx="627">
                  <c:v>0.903666666666667</c:v>
                </c:pt>
                <c:pt idx="628">
                  <c:v>0.916</c:v>
                </c:pt>
                <c:pt idx="629">
                  <c:v>0.927</c:v>
                </c:pt>
                <c:pt idx="630">
                  <c:v>0.973333333333334</c:v>
                </c:pt>
                <c:pt idx="631">
                  <c:v>1.02766666666667</c:v>
                </c:pt>
                <c:pt idx="632">
                  <c:v>1.02</c:v>
                </c:pt>
                <c:pt idx="633">
                  <c:v>1.04133333333333</c:v>
                </c:pt>
                <c:pt idx="634">
                  <c:v>1.045</c:v>
                </c:pt>
                <c:pt idx="635">
                  <c:v>1.06033333333333</c:v>
                </c:pt>
                <c:pt idx="636">
                  <c:v>1.07666666666667</c:v>
                </c:pt>
                <c:pt idx="637">
                  <c:v>1.12166666666667</c:v>
                </c:pt>
                <c:pt idx="638">
                  <c:v>1.20033333333333</c:v>
                </c:pt>
                <c:pt idx="639">
                  <c:v>1.24466666666667</c:v>
                </c:pt>
                <c:pt idx="640">
                  <c:v>1.33033333333333</c:v>
                </c:pt>
                <c:pt idx="641">
                  <c:v>1.38033333333333</c:v>
                </c:pt>
                <c:pt idx="642">
                  <c:v>1.40866666666667</c:v>
                </c:pt>
                <c:pt idx="643">
                  <c:v>1.406</c:v>
                </c:pt>
                <c:pt idx="644">
                  <c:v>1.37133333333333</c:v>
                </c:pt>
                <c:pt idx="645">
                  <c:v>1.38133333333333</c:v>
                </c:pt>
                <c:pt idx="646">
                  <c:v>1.32</c:v>
                </c:pt>
                <c:pt idx="647">
                  <c:v>1.328</c:v>
                </c:pt>
                <c:pt idx="648">
                  <c:v>1.34333333333333</c:v>
                </c:pt>
                <c:pt idx="649">
                  <c:v>1.39933333333333</c:v>
                </c:pt>
                <c:pt idx="650">
                  <c:v>1.37066666666667</c:v>
                </c:pt>
                <c:pt idx="651">
                  <c:v>1.313</c:v>
                </c:pt>
                <c:pt idx="652">
                  <c:v>1.33566666666667</c:v>
                </c:pt>
                <c:pt idx="653">
                  <c:v>1.36033333333333</c:v>
                </c:pt>
                <c:pt idx="654">
                  <c:v>1.363</c:v>
                </c:pt>
                <c:pt idx="655">
                  <c:v>1.38366666666667</c:v>
                </c:pt>
                <c:pt idx="656">
                  <c:v>1.419</c:v>
                </c:pt>
                <c:pt idx="657">
                  <c:v>1.43166666666667</c:v>
                </c:pt>
                <c:pt idx="658">
                  <c:v>1.419</c:v>
                </c:pt>
                <c:pt idx="659">
                  <c:v>1.443</c:v>
                </c:pt>
                <c:pt idx="660">
                  <c:v>1.41966666666667</c:v>
                </c:pt>
                <c:pt idx="661">
                  <c:v>1.424</c:v>
                </c:pt>
                <c:pt idx="662">
                  <c:v>1.41566666666667</c:v>
                </c:pt>
                <c:pt idx="663">
                  <c:v>1.42066666666667</c:v>
                </c:pt>
                <c:pt idx="664">
                  <c:v>1.453</c:v>
                </c:pt>
                <c:pt idx="665">
                  <c:v>1.499</c:v>
                </c:pt>
                <c:pt idx="666">
                  <c:v>1.53066666666667</c:v>
                </c:pt>
                <c:pt idx="667">
                  <c:v>1.54</c:v>
                </c:pt>
                <c:pt idx="668">
                  <c:v>1.53233333333333</c:v>
                </c:pt>
                <c:pt idx="669">
                  <c:v>1.51666666666667</c:v>
                </c:pt>
                <c:pt idx="670">
                  <c:v>1.52733333333333</c:v>
                </c:pt>
                <c:pt idx="671">
                  <c:v>1.595</c:v>
                </c:pt>
                <c:pt idx="672">
                  <c:v>1.61733333333333</c:v>
                </c:pt>
                <c:pt idx="673">
                  <c:v>1.57933333333333</c:v>
                </c:pt>
                <c:pt idx="674">
                  <c:v>1.595</c:v>
                </c:pt>
                <c:pt idx="675">
                  <c:v>1.574</c:v>
                </c:pt>
                <c:pt idx="676">
                  <c:v>1.57433333333333</c:v>
                </c:pt>
                <c:pt idx="677">
                  <c:v>1.55333333333333</c:v>
                </c:pt>
                <c:pt idx="678">
                  <c:v>1.54533333333333</c:v>
                </c:pt>
                <c:pt idx="679">
                  <c:v>1.541</c:v>
                </c:pt>
                <c:pt idx="680">
                  <c:v>1.559</c:v>
                </c:pt>
                <c:pt idx="681">
                  <c:v>1.57366666666667</c:v>
                </c:pt>
                <c:pt idx="682">
                  <c:v>1.575</c:v>
                </c:pt>
                <c:pt idx="683">
                  <c:v>1.585</c:v>
                </c:pt>
                <c:pt idx="684">
                  <c:v>1.634</c:v>
                </c:pt>
                <c:pt idx="685">
                  <c:v>1.628</c:v>
                </c:pt>
                <c:pt idx="686">
                  <c:v>1.59333333333333</c:v>
                </c:pt>
                <c:pt idx="687">
                  <c:v>1.61733333333333</c:v>
                </c:pt>
                <c:pt idx="688">
                  <c:v>1.63666666666667</c:v>
                </c:pt>
                <c:pt idx="689">
                  <c:v>1.655</c:v>
                </c:pt>
                <c:pt idx="690">
                  <c:v>1.68933333333333</c:v>
                </c:pt>
                <c:pt idx="691">
                  <c:v>1.68166666666667</c:v>
                </c:pt>
                <c:pt idx="692">
                  <c:v>1.65833333333333</c:v>
                </c:pt>
                <c:pt idx="693">
                  <c:v>1.66233333333333</c:v>
                </c:pt>
                <c:pt idx="694">
                  <c:v>1.662</c:v>
                </c:pt>
                <c:pt idx="695">
                  <c:v>1.712</c:v>
                </c:pt>
                <c:pt idx="696">
                  <c:v>1.71066666666667</c:v>
                </c:pt>
                <c:pt idx="697">
                  <c:v>1.721</c:v>
                </c:pt>
                <c:pt idx="698">
                  <c:v>1.74633333333333</c:v>
                </c:pt>
                <c:pt idx="699">
                  <c:v>1.72666666666667</c:v>
                </c:pt>
                <c:pt idx="700">
                  <c:v>1.76166666666667</c:v>
                </c:pt>
                <c:pt idx="701">
                  <c:v>1.79533333333333</c:v>
                </c:pt>
                <c:pt idx="702">
                  <c:v>1.79866666666667</c:v>
                </c:pt>
                <c:pt idx="703">
                  <c:v>1.756</c:v>
                </c:pt>
                <c:pt idx="704">
                  <c:v>1.74766666666667</c:v>
                </c:pt>
                <c:pt idx="705">
                  <c:v>1.752</c:v>
                </c:pt>
                <c:pt idx="706">
                  <c:v>1.751</c:v>
                </c:pt>
                <c:pt idx="707">
                  <c:v>1.74966666666667</c:v>
                </c:pt>
                <c:pt idx="708">
                  <c:v>1.75166666666667</c:v>
                </c:pt>
                <c:pt idx="709">
                  <c:v>1.776</c:v>
                </c:pt>
                <c:pt idx="710">
                  <c:v>1.771</c:v>
                </c:pt>
                <c:pt idx="711">
                  <c:v>1.77633333333333</c:v>
                </c:pt>
                <c:pt idx="712">
                  <c:v>1.789</c:v>
                </c:pt>
                <c:pt idx="713">
                  <c:v>1.85566666666667</c:v>
                </c:pt>
                <c:pt idx="714">
                  <c:v>1.91033333333333</c:v>
                </c:pt>
                <c:pt idx="715">
                  <c:v>1.92966666666667</c:v>
                </c:pt>
                <c:pt idx="716">
                  <c:v>1.972</c:v>
                </c:pt>
                <c:pt idx="717">
                  <c:v>2.00833333333333</c:v>
                </c:pt>
                <c:pt idx="718">
                  <c:v>2.06566666666667</c:v>
                </c:pt>
                <c:pt idx="719">
                  <c:v>2.093</c:v>
                </c:pt>
                <c:pt idx="720">
                  <c:v>2.07633333333333</c:v>
                </c:pt>
                <c:pt idx="721">
                  <c:v>2.049</c:v>
                </c:pt>
                <c:pt idx="722">
                  <c:v>2.038</c:v>
                </c:pt>
                <c:pt idx="723">
                  <c:v>2.096</c:v>
                </c:pt>
                <c:pt idx="724">
                  <c:v>2.10033333333333</c:v>
                </c:pt>
                <c:pt idx="725">
                  <c:v>2.116</c:v>
                </c:pt>
                <c:pt idx="726">
                  <c:v>2.187</c:v>
                </c:pt>
                <c:pt idx="727">
                  <c:v>2.22966666666667</c:v>
                </c:pt>
                <c:pt idx="728">
                  <c:v>2.27066666666667</c:v>
                </c:pt>
                <c:pt idx="729">
                  <c:v>2.30666666666667</c:v>
                </c:pt>
                <c:pt idx="730">
                  <c:v>2.30366666666667</c:v>
                </c:pt>
                <c:pt idx="731">
                  <c:v>2.35766666666667</c:v>
                </c:pt>
                <c:pt idx="732">
                  <c:v>2.34366666666667</c:v>
                </c:pt>
                <c:pt idx="733">
                  <c:v>2.32333333333333</c:v>
                </c:pt>
                <c:pt idx="734">
                  <c:v>2.27</c:v>
                </c:pt>
                <c:pt idx="735">
                  <c:v>2.31766666666667</c:v>
                </c:pt>
                <c:pt idx="736">
                  <c:v>2.25966666666667</c:v>
                </c:pt>
                <c:pt idx="737">
                  <c:v>2.24</c:v>
                </c:pt>
                <c:pt idx="738">
                  <c:v>2.17433333333333</c:v>
                </c:pt>
                <c:pt idx="739">
                  <c:v>2.19566666666667</c:v>
                </c:pt>
                <c:pt idx="740">
                  <c:v>2.19166666666667</c:v>
                </c:pt>
                <c:pt idx="741">
                  <c:v>2.19</c:v>
                </c:pt>
                <c:pt idx="742">
                  <c:v>2.20933333333333</c:v>
                </c:pt>
                <c:pt idx="743">
                  <c:v>2.17933333333333</c:v>
                </c:pt>
                <c:pt idx="744">
                  <c:v>2.18033333333333</c:v>
                </c:pt>
                <c:pt idx="745">
                  <c:v>2.21833333333333</c:v>
                </c:pt>
                <c:pt idx="746">
                  <c:v>2.17766666666667</c:v>
                </c:pt>
                <c:pt idx="747">
                  <c:v>2.139</c:v>
                </c:pt>
                <c:pt idx="748">
                  <c:v>2.11733333333333</c:v>
                </c:pt>
                <c:pt idx="749">
                  <c:v>2.06866666666667</c:v>
                </c:pt>
                <c:pt idx="750">
                  <c:v>2.037</c:v>
                </c:pt>
                <c:pt idx="751">
                  <c:v>2.005</c:v>
                </c:pt>
                <c:pt idx="752">
                  <c:v>1.978</c:v>
                </c:pt>
                <c:pt idx="753">
                  <c:v>1.96466666666667</c:v>
                </c:pt>
                <c:pt idx="754">
                  <c:v>1.949</c:v>
                </c:pt>
                <c:pt idx="755">
                  <c:v>1.9</c:v>
                </c:pt>
                <c:pt idx="756">
                  <c:v>1.85433333333333</c:v>
                </c:pt>
                <c:pt idx="757">
                  <c:v>1.83533333333333</c:v>
                </c:pt>
                <c:pt idx="758">
                  <c:v>1.815</c:v>
                </c:pt>
                <c:pt idx="759">
                  <c:v>1.76366666666667</c:v>
                </c:pt>
                <c:pt idx="760">
                  <c:v>1.784</c:v>
                </c:pt>
                <c:pt idx="761">
                  <c:v>1.79166666666667</c:v>
                </c:pt>
                <c:pt idx="762">
                  <c:v>1.75966666666667</c:v>
                </c:pt>
                <c:pt idx="763">
                  <c:v>1.72033333333333</c:v>
                </c:pt>
                <c:pt idx="764">
                  <c:v>1.72633333333333</c:v>
                </c:pt>
                <c:pt idx="765">
                  <c:v>1.677</c:v>
                </c:pt>
                <c:pt idx="766">
                  <c:v>1.66366666666667</c:v>
                </c:pt>
                <c:pt idx="767">
                  <c:v>1.64833333333333</c:v>
                </c:pt>
                <c:pt idx="768">
                  <c:v>1.63666666666667</c:v>
                </c:pt>
                <c:pt idx="769">
                  <c:v>1.64033333333333</c:v>
                </c:pt>
                <c:pt idx="770">
                  <c:v>1.657</c:v>
                </c:pt>
                <c:pt idx="771">
                  <c:v>1.63533333333333</c:v>
                </c:pt>
                <c:pt idx="772">
                  <c:v>1.62833333333333</c:v>
                </c:pt>
                <c:pt idx="773">
                  <c:v>1.67133333333333</c:v>
                </c:pt>
                <c:pt idx="774">
                  <c:v>1.72733333333333</c:v>
                </c:pt>
                <c:pt idx="775">
                  <c:v>1.74133333333333</c:v>
                </c:pt>
                <c:pt idx="776">
                  <c:v>1.77033333333333</c:v>
                </c:pt>
                <c:pt idx="777">
                  <c:v>1.805</c:v>
                </c:pt>
                <c:pt idx="778">
                  <c:v>1.87766666666667</c:v>
                </c:pt>
                <c:pt idx="779">
                  <c:v>1.89533333333333</c:v>
                </c:pt>
                <c:pt idx="780">
                  <c:v>1.87966666666667</c:v>
                </c:pt>
                <c:pt idx="781">
                  <c:v>1.87533333333333</c:v>
                </c:pt>
                <c:pt idx="782">
                  <c:v>1.90766666666667</c:v>
                </c:pt>
                <c:pt idx="783">
                  <c:v>1.98233333333333</c:v>
                </c:pt>
                <c:pt idx="784">
                  <c:v>2.04966666666667</c:v>
                </c:pt>
                <c:pt idx="785">
                  <c:v>2.12566666666667</c:v>
                </c:pt>
                <c:pt idx="786">
                  <c:v>2.208</c:v>
                </c:pt>
                <c:pt idx="787">
                  <c:v>2.24966666666667</c:v>
                </c:pt>
                <c:pt idx="788">
                  <c:v>2.327</c:v>
                </c:pt>
                <c:pt idx="789">
                  <c:v>2.318</c:v>
                </c:pt>
                <c:pt idx="790">
                  <c:v>2.31233333333333</c:v>
                </c:pt>
                <c:pt idx="791">
                  <c:v>2.36333333333333</c:v>
                </c:pt>
                <c:pt idx="792">
                  <c:v>2.398</c:v>
                </c:pt>
                <c:pt idx="793">
                  <c:v>2.44366666666667</c:v>
                </c:pt>
                <c:pt idx="794">
                  <c:v>2.462</c:v>
                </c:pt>
                <c:pt idx="795">
                  <c:v>2.46433333333333</c:v>
                </c:pt>
                <c:pt idx="796">
                  <c:v>2.52366666666667</c:v>
                </c:pt>
                <c:pt idx="797">
                  <c:v>2.563</c:v>
                </c:pt>
                <c:pt idx="798">
                  <c:v>2.543</c:v>
                </c:pt>
                <c:pt idx="799">
                  <c:v>2.56666666666667</c:v>
                </c:pt>
                <c:pt idx="800">
                  <c:v>2.61433333333333</c:v>
                </c:pt>
                <c:pt idx="801">
                  <c:v>2.621</c:v>
                </c:pt>
                <c:pt idx="802">
                  <c:v>2.61866666666667</c:v>
                </c:pt>
                <c:pt idx="803">
                  <c:v>2.59533333333333</c:v>
                </c:pt>
                <c:pt idx="804">
                  <c:v>2.55733333333333</c:v>
                </c:pt>
                <c:pt idx="805">
                  <c:v>2.55833333333333</c:v>
                </c:pt>
                <c:pt idx="806">
                  <c:v>2.46466666666667</c:v>
                </c:pt>
                <c:pt idx="807">
                  <c:v>2.427</c:v>
                </c:pt>
                <c:pt idx="808">
                  <c:v>2.37833333333333</c:v>
                </c:pt>
                <c:pt idx="809">
                  <c:v>2.38433333333333</c:v>
                </c:pt>
                <c:pt idx="810">
                  <c:v>2.40366666666667</c:v>
                </c:pt>
                <c:pt idx="811">
                  <c:v>2.351</c:v>
                </c:pt>
                <c:pt idx="812">
                  <c:v>2.334</c:v>
                </c:pt>
                <c:pt idx="813">
                  <c:v>2.329</c:v>
                </c:pt>
                <c:pt idx="814">
                  <c:v>2.28833333333333</c:v>
                </c:pt>
                <c:pt idx="815">
                  <c:v>2.27433333333333</c:v>
                </c:pt>
                <c:pt idx="816">
                  <c:v>2.21266666666667</c:v>
                </c:pt>
                <c:pt idx="817">
                  <c:v>2.152</c:v>
                </c:pt>
                <c:pt idx="818">
                  <c:v>2.14833333333333</c:v>
                </c:pt>
                <c:pt idx="819">
                  <c:v>2.15666666666667</c:v>
                </c:pt>
                <c:pt idx="820">
                  <c:v>2.14733333333333</c:v>
                </c:pt>
                <c:pt idx="821">
                  <c:v>2.13333333333333</c:v>
                </c:pt>
                <c:pt idx="822">
                  <c:v>2.08233333333333</c:v>
                </c:pt>
                <c:pt idx="823">
                  <c:v>2.035</c:v>
                </c:pt>
                <c:pt idx="824">
                  <c:v>2.02333333333333</c:v>
                </c:pt>
                <c:pt idx="825">
                  <c:v>1.95033333333333</c:v>
                </c:pt>
                <c:pt idx="826">
                  <c:v>1.953</c:v>
                </c:pt>
                <c:pt idx="827">
                  <c:v>1.918</c:v>
                </c:pt>
                <c:pt idx="828">
                  <c:v>1.89133333333333</c:v>
                </c:pt>
                <c:pt idx="829">
                  <c:v>1.83966666666667</c:v>
                </c:pt>
                <c:pt idx="830">
                  <c:v>1.79066666666667</c:v>
                </c:pt>
                <c:pt idx="831">
                  <c:v>1.75166666666667</c:v>
                </c:pt>
                <c:pt idx="832">
                  <c:v>1.75033333333333</c:v>
                </c:pt>
                <c:pt idx="833">
                  <c:v>1.68366666666667</c:v>
                </c:pt>
                <c:pt idx="834">
                  <c:v>1.63166666666667</c:v>
                </c:pt>
                <c:pt idx="835">
                  <c:v>1.641</c:v>
                </c:pt>
                <c:pt idx="836">
                  <c:v>1.60766666666667</c:v>
                </c:pt>
                <c:pt idx="837">
                  <c:v>1.57</c:v>
                </c:pt>
                <c:pt idx="838">
                  <c:v>1.51166666666667</c:v>
                </c:pt>
                <c:pt idx="839">
                  <c:v>1.45266666666667</c:v>
                </c:pt>
                <c:pt idx="840">
                  <c:v>1.42966666666667</c:v>
                </c:pt>
                <c:pt idx="841">
                  <c:v>1.387</c:v>
                </c:pt>
                <c:pt idx="842">
                  <c:v>1.395</c:v>
                </c:pt>
                <c:pt idx="843">
                  <c:v>1.42266666666667</c:v>
                </c:pt>
                <c:pt idx="844">
                  <c:v>1.419</c:v>
                </c:pt>
                <c:pt idx="845">
                  <c:v>1.40866666666667</c:v>
                </c:pt>
                <c:pt idx="846">
                  <c:v>1.39133333333333</c:v>
                </c:pt>
                <c:pt idx="847">
                  <c:v>1.38133333333333</c:v>
                </c:pt>
                <c:pt idx="848">
                  <c:v>1.35966666666667</c:v>
                </c:pt>
                <c:pt idx="849">
                  <c:v>1.36933333333333</c:v>
                </c:pt>
                <c:pt idx="850">
                  <c:v>1.35333333333333</c:v>
                </c:pt>
                <c:pt idx="851">
                  <c:v>1.35166666666667</c:v>
                </c:pt>
                <c:pt idx="852">
                  <c:v>1.36</c:v>
                </c:pt>
                <c:pt idx="853">
                  <c:v>1.36033333333333</c:v>
                </c:pt>
                <c:pt idx="854">
                  <c:v>1.341</c:v>
                </c:pt>
                <c:pt idx="855">
                  <c:v>1.324</c:v>
                </c:pt>
                <c:pt idx="856">
                  <c:v>1.31366666666667</c:v>
                </c:pt>
                <c:pt idx="857">
                  <c:v>1.34733333333333</c:v>
                </c:pt>
                <c:pt idx="858">
                  <c:v>1.372</c:v>
                </c:pt>
                <c:pt idx="859">
                  <c:v>1.38766666666667</c:v>
                </c:pt>
                <c:pt idx="860">
                  <c:v>1.368</c:v>
                </c:pt>
                <c:pt idx="861">
                  <c:v>1.37666666666667</c:v>
                </c:pt>
                <c:pt idx="862">
                  <c:v>1.39766666666667</c:v>
                </c:pt>
                <c:pt idx="863">
                  <c:v>1.40466666666667</c:v>
                </c:pt>
                <c:pt idx="864">
                  <c:v>1.38833333333333</c:v>
                </c:pt>
                <c:pt idx="865">
                  <c:v>1.41066666666667</c:v>
                </c:pt>
                <c:pt idx="866">
                  <c:v>1.42433333333333</c:v>
                </c:pt>
                <c:pt idx="867">
                  <c:v>1.40466666666667</c:v>
                </c:pt>
                <c:pt idx="868">
                  <c:v>1.42333333333333</c:v>
                </c:pt>
                <c:pt idx="869">
                  <c:v>1.43666666666667</c:v>
                </c:pt>
                <c:pt idx="870">
                  <c:v>1.43366666666667</c:v>
                </c:pt>
                <c:pt idx="871">
                  <c:v>1.45566666666667</c:v>
                </c:pt>
                <c:pt idx="872">
                  <c:v>1.45266666666667</c:v>
                </c:pt>
                <c:pt idx="873">
                  <c:v>1.43633333333333</c:v>
                </c:pt>
                <c:pt idx="874">
                  <c:v>1.443</c:v>
                </c:pt>
                <c:pt idx="875">
                  <c:v>1.42933333333333</c:v>
                </c:pt>
                <c:pt idx="876">
                  <c:v>1.44033333333333</c:v>
                </c:pt>
                <c:pt idx="877">
                  <c:v>1.45</c:v>
                </c:pt>
                <c:pt idx="878">
                  <c:v>1.471</c:v>
                </c:pt>
                <c:pt idx="879">
                  <c:v>1.463</c:v>
                </c:pt>
                <c:pt idx="880">
                  <c:v>1.458</c:v>
                </c:pt>
                <c:pt idx="881">
                  <c:v>1.44333333333333</c:v>
                </c:pt>
                <c:pt idx="882">
                  <c:v>1.42366666666667</c:v>
                </c:pt>
                <c:pt idx="883">
                  <c:v>1.40566666666667</c:v>
                </c:pt>
                <c:pt idx="884">
                  <c:v>1.424</c:v>
                </c:pt>
                <c:pt idx="885">
                  <c:v>1.42066666666667</c:v>
                </c:pt>
                <c:pt idx="886">
                  <c:v>1.40733333333333</c:v>
                </c:pt>
                <c:pt idx="887">
                  <c:v>1.42966666666667</c:v>
                </c:pt>
                <c:pt idx="888">
                  <c:v>1.437</c:v>
                </c:pt>
                <c:pt idx="889">
                  <c:v>1.43666666666667</c:v>
                </c:pt>
                <c:pt idx="890">
                  <c:v>1.40133333333333</c:v>
                </c:pt>
                <c:pt idx="891">
                  <c:v>1.41666666666667</c:v>
                </c:pt>
                <c:pt idx="892">
                  <c:v>1.41366666666667</c:v>
                </c:pt>
                <c:pt idx="893">
                  <c:v>1.39933333333333</c:v>
                </c:pt>
                <c:pt idx="894">
                  <c:v>1.38666666666667</c:v>
                </c:pt>
                <c:pt idx="895">
                  <c:v>1.40933333333333</c:v>
                </c:pt>
                <c:pt idx="896">
                  <c:v>1.43866666666667</c:v>
                </c:pt>
                <c:pt idx="897">
                  <c:v>1.439</c:v>
                </c:pt>
                <c:pt idx="898">
                  <c:v>1.43933333333333</c:v>
                </c:pt>
                <c:pt idx="899">
                  <c:v>1.46666666666667</c:v>
                </c:pt>
                <c:pt idx="900">
                  <c:v>1.461</c:v>
                </c:pt>
                <c:pt idx="901">
                  <c:v>1.465</c:v>
                </c:pt>
                <c:pt idx="902">
                  <c:v>1.472</c:v>
                </c:pt>
                <c:pt idx="903">
                  <c:v>1.48733333333333</c:v>
                </c:pt>
                <c:pt idx="904">
                  <c:v>1.47733333333333</c:v>
                </c:pt>
                <c:pt idx="905">
                  <c:v>1.47733333333333</c:v>
                </c:pt>
                <c:pt idx="906">
                  <c:v>1.486</c:v>
                </c:pt>
                <c:pt idx="907">
                  <c:v>1.48666666666667</c:v>
                </c:pt>
                <c:pt idx="908">
                  <c:v>1.452</c:v>
                </c:pt>
                <c:pt idx="909">
                  <c:v>1.43233333333333</c:v>
                </c:pt>
                <c:pt idx="910">
                  <c:v>1.48033333333333</c:v>
                </c:pt>
                <c:pt idx="911">
                  <c:v>1.49833333333333</c:v>
                </c:pt>
                <c:pt idx="912">
                  <c:v>1.48633333333333</c:v>
                </c:pt>
                <c:pt idx="913">
                  <c:v>1.46666666666667</c:v>
                </c:pt>
                <c:pt idx="914">
                  <c:v>1.448</c:v>
                </c:pt>
                <c:pt idx="915">
                  <c:v>1.44</c:v>
                </c:pt>
                <c:pt idx="916">
                  <c:v>1.43766666666667</c:v>
                </c:pt>
                <c:pt idx="917">
                  <c:v>1.43733333333333</c:v>
                </c:pt>
                <c:pt idx="918">
                  <c:v>1.449</c:v>
                </c:pt>
                <c:pt idx="919">
                  <c:v>1.436</c:v>
                </c:pt>
                <c:pt idx="920">
                  <c:v>1.42333333333333</c:v>
                </c:pt>
                <c:pt idx="921">
                  <c:v>1.41833333333333</c:v>
                </c:pt>
                <c:pt idx="922">
                  <c:v>1.41966666666667</c:v>
                </c:pt>
                <c:pt idx="923">
                  <c:v>1.43666666666667</c:v>
                </c:pt>
                <c:pt idx="924">
                  <c:v>1.48966666666667</c:v>
                </c:pt>
                <c:pt idx="925">
                  <c:v>1.49366666666667</c:v>
                </c:pt>
                <c:pt idx="926">
                  <c:v>1.49866666666667</c:v>
                </c:pt>
                <c:pt idx="927">
                  <c:v>1.501</c:v>
                </c:pt>
                <c:pt idx="928">
                  <c:v>1.49566666666667</c:v>
                </c:pt>
                <c:pt idx="929">
                  <c:v>1.47266666666667</c:v>
                </c:pt>
                <c:pt idx="930">
                  <c:v>1.50833333333333</c:v>
                </c:pt>
                <c:pt idx="931">
                  <c:v>1.506</c:v>
                </c:pt>
                <c:pt idx="932">
                  <c:v>1.53033333333333</c:v>
                </c:pt>
                <c:pt idx="933">
                  <c:v>1.551</c:v>
                </c:pt>
                <c:pt idx="934">
                  <c:v>1.56733333333333</c:v>
                </c:pt>
                <c:pt idx="935">
                  <c:v>1.52766666666667</c:v>
                </c:pt>
                <c:pt idx="936">
                  <c:v>1.51466666666667</c:v>
                </c:pt>
                <c:pt idx="937">
                  <c:v>1.50866666666667</c:v>
                </c:pt>
                <c:pt idx="938">
                  <c:v>1.50566666666667</c:v>
                </c:pt>
                <c:pt idx="939">
                  <c:v>1.515</c:v>
                </c:pt>
                <c:pt idx="940">
                  <c:v>1.54266666666667</c:v>
                </c:pt>
                <c:pt idx="941">
                  <c:v>1.50566666666667</c:v>
                </c:pt>
                <c:pt idx="942">
                  <c:v>1.48266666666667</c:v>
                </c:pt>
                <c:pt idx="943">
                  <c:v>1.45266666666667</c:v>
                </c:pt>
                <c:pt idx="944">
                  <c:v>1.44233333333333</c:v>
                </c:pt>
                <c:pt idx="945">
                  <c:v>1.46066666666667</c:v>
                </c:pt>
                <c:pt idx="946">
                  <c:v>1.48966666666667</c:v>
                </c:pt>
                <c:pt idx="947">
                  <c:v>1.481</c:v>
                </c:pt>
                <c:pt idx="948">
                  <c:v>1.48166666666667</c:v>
                </c:pt>
                <c:pt idx="949">
                  <c:v>1.46566666666667</c:v>
                </c:pt>
                <c:pt idx="950">
                  <c:v>1.44333333333333</c:v>
                </c:pt>
                <c:pt idx="951">
                  <c:v>1.40066666666667</c:v>
                </c:pt>
                <c:pt idx="952">
                  <c:v>1.39433333333333</c:v>
                </c:pt>
                <c:pt idx="953">
                  <c:v>1.372</c:v>
                </c:pt>
                <c:pt idx="954">
                  <c:v>1.34733333333333</c:v>
                </c:pt>
                <c:pt idx="955">
                  <c:v>1.338</c:v>
                </c:pt>
                <c:pt idx="956">
                  <c:v>1.35333333333333</c:v>
                </c:pt>
                <c:pt idx="957">
                  <c:v>1.37566666666667</c:v>
                </c:pt>
                <c:pt idx="958">
                  <c:v>1.40733333333333</c:v>
                </c:pt>
                <c:pt idx="959">
                  <c:v>1.388</c:v>
                </c:pt>
                <c:pt idx="960">
                  <c:v>1.38</c:v>
                </c:pt>
                <c:pt idx="961">
                  <c:v>1.425</c:v>
                </c:pt>
                <c:pt idx="962">
                  <c:v>1.45</c:v>
                </c:pt>
                <c:pt idx="963">
                  <c:v>1.46633333333333</c:v>
                </c:pt>
                <c:pt idx="964">
                  <c:v>1.47033333333333</c:v>
                </c:pt>
                <c:pt idx="965">
                  <c:v>1.45966666666667</c:v>
                </c:pt>
                <c:pt idx="966">
                  <c:v>1.43566666666667</c:v>
                </c:pt>
                <c:pt idx="967">
                  <c:v>1.41933333333333</c:v>
                </c:pt>
                <c:pt idx="968">
                  <c:v>1.53233333333333</c:v>
                </c:pt>
                <c:pt idx="969">
                  <c:v>1.55233333333333</c:v>
                </c:pt>
                <c:pt idx="970">
                  <c:v>1.551</c:v>
                </c:pt>
                <c:pt idx="971">
                  <c:v>1.50433333333333</c:v>
                </c:pt>
                <c:pt idx="972">
                  <c:v>1.494</c:v>
                </c:pt>
                <c:pt idx="973">
                  <c:v>1.51266666666667</c:v>
                </c:pt>
                <c:pt idx="974">
                  <c:v>1.48533333333333</c:v>
                </c:pt>
                <c:pt idx="975">
                  <c:v>1.442</c:v>
                </c:pt>
                <c:pt idx="976">
                  <c:v>1.45466666666667</c:v>
                </c:pt>
                <c:pt idx="977">
                  <c:v>1.45433333333333</c:v>
                </c:pt>
                <c:pt idx="978">
                  <c:v>1.41</c:v>
                </c:pt>
                <c:pt idx="979">
                  <c:v>1.41433333333333</c:v>
                </c:pt>
                <c:pt idx="980">
                  <c:v>1.45733333333333</c:v>
                </c:pt>
                <c:pt idx="981">
                  <c:v>1.46866666666667</c:v>
                </c:pt>
                <c:pt idx="982">
                  <c:v>1.52</c:v>
                </c:pt>
                <c:pt idx="983">
                  <c:v>1.54066666666667</c:v>
                </c:pt>
                <c:pt idx="984">
                  <c:v>1.531</c:v>
                </c:pt>
                <c:pt idx="985">
                  <c:v>1.51833333333333</c:v>
                </c:pt>
                <c:pt idx="986">
                  <c:v>1.504</c:v>
                </c:pt>
                <c:pt idx="987">
                  <c:v>1.53233333333333</c:v>
                </c:pt>
                <c:pt idx="988">
                  <c:v>1.527</c:v>
                </c:pt>
                <c:pt idx="989">
                  <c:v>1.47866666666667</c:v>
                </c:pt>
                <c:pt idx="990">
                  <c:v>1.48833333333333</c:v>
                </c:pt>
                <c:pt idx="991">
                  <c:v>1.53833333333333</c:v>
                </c:pt>
                <c:pt idx="992">
                  <c:v>1.61033333333333</c:v>
                </c:pt>
                <c:pt idx="993">
                  <c:v>1.655</c:v>
                </c:pt>
                <c:pt idx="994">
                  <c:v>1.73033333333333</c:v>
                </c:pt>
                <c:pt idx="995">
                  <c:v>1.77966666666667</c:v>
                </c:pt>
                <c:pt idx="996">
                  <c:v>1.81333333333333</c:v>
                </c:pt>
                <c:pt idx="997">
                  <c:v>1.82466666666667</c:v>
                </c:pt>
                <c:pt idx="998">
                  <c:v>1.857</c:v>
                </c:pt>
                <c:pt idx="999">
                  <c:v>1.85633333333333</c:v>
                </c:pt>
                <c:pt idx="1000">
                  <c:v>1.88266666666667</c:v>
                </c:pt>
                <c:pt idx="1001">
                  <c:v>1.85633333333333</c:v>
                </c:pt>
                <c:pt idx="1002">
                  <c:v>1.85733333333333</c:v>
                </c:pt>
                <c:pt idx="1003">
                  <c:v>1.85466666666667</c:v>
                </c:pt>
                <c:pt idx="1004">
                  <c:v>1.88933333333333</c:v>
                </c:pt>
                <c:pt idx="1005">
                  <c:v>1.947</c:v>
                </c:pt>
                <c:pt idx="1006">
                  <c:v>1.95533333333333</c:v>
                </c:pt>
                <c:pt idx="1007">
                  <c:v>1.92766666666667</c:v>
                </c:pt>
                <c:pt idx="1008">
                  <c:v>1.93666666666667</c:v>
                </c:pt>
                <c:pt idx="1009">
                  <c:v>1.914</c:v>
                </c:pt>
                <c:pt idx="1010">
                  <c:v>1.92633333333333</c:v>
                </c:pt>
                <c:pt idx="1011">
                  <c:v>1.93366666666667</c:v>
                </c:pt>
                <c:pt idx="1012">
                  <c:v>1.919</c:v>
                </c:pt>
                <c:pt idx="1013">
                  <c:v>1.88166666666667</c:v>
                </c:pt>
                <c:pt idx="1014">
                  <c:v>1.809</c:v>
                </c:pt>
                <c:pt idx="1015">
                  <c:v>1.823</c:v>
                </c:pt>
                <c:pt idx="1016">
                  <c:v>1.805</c:v>
                </c:pt>
                <c:pt idx="1017">
                  <c:v>1.776</c:v>
                </c:pt>
                <c:pt idx="1018">
                  <c:v>1.753</c:v>
                </c:pt>
                <c:pt idx="1019">
                  <c:v>1.76066666666667</c:v>
                </c:pt>
                <c:pt idx="1020">
                  <c:v>1.69266666666667</c:v>
                </c:pt>
                <c:pt idx="1021">
                  <c:v>1.667</c:v>
                </c:pt>
                <c:pt idx="1022">
                  <c:v>1.7</c:v>
                </c:pt>
                <c:pt idx="1023">
                  <c:v>1.702</c:v>
                </c:pt>
                <c:pt idx="1024">
                  <c:v>1.69333333333333</c:v>
                </c:pt>
                <c:pt idx="1025">
                  <c:v>1.653</c:v>
                </c:pt>
                <c:pt idx="1026">
                  <c:v>1.661</c:v>
                </c:pt>
                <c:pt idx="1027">
                  <c:v>1.66866666666667</c:v>
                </c:pt>
                <c:pt idx="1028">
                  <c:v>1.713</c:v>
                </c:pt>
                <c:pt idx="1029">
                  <c:v>1.72466666666667</c:v>
                </c:pt>
                <c:pt idx="1030">
                  <c:v>1.81833333333333</c:v>
                </c:pt>
                <c:pt idx="1031">
                  <c:v>1.80233333333333</c:v>
                </c:pt>
                <c:pt idx="1032">
                  <c:v>1.782</c:v>
                </c:pt>
                <c:pt idx="1033">
                  <c:v>1.77</c:v>
                </c:pt>
                <c:pt idx="1034">
                  <c:v>1.81666666666667</c:v>
                </c:pt>
                <c:pt idx="1035">
                  <c:v>1.81666666666667</c:v>
                </c:pt>
                <c:pt idx="1036">
                  <c:v>1.806</c:v>
                </c:pt>
                <c:pt idx="1037">
                  <c:v>1.881</c:v>
                </c:pt>
                <c:pt idx="1038">
                  <c:v>1.896</c:v>
                </c:pt>
                <c:pt idx="1039">
                  <c:v>1.858</c:v>
                </c:pt>
                <c:pt idx="1040">
                  <c:v>1.90633333333333</c:v>
                </c:pt>
                <c:pt idx="1041">
                  <c:v>1.96966666666667</c:v>
                </c:pt>
                <c:pt idx="1042">
                  <c:v>1.964</c:v>
                </c:pt>
                <c:pt idx="1043">
                  <c:v>1.962</c:v>
                </c:pt>
                <c:pt idx="1044">
                  <c:v>1.96266666666667</c:v>
                </c:pt>
                <c:pt idx="1045">
                  <c:v>1.96933333333333</c:v>
                </c:pt>
                <c:pt idx="1046">
                  <c:v>1.91666666666667</c:v>
                </c:pt>
                <c:pt idx="1047">
                  <c:v>1.94133333333333</c:v>
                </c:pt>
                <c:pt idx="1048">
                  <c:v>1.88533333333333</c:v>
                </c:pt>
                <c:pt idx="1049">
                  <c:v>1.859</c:v>
                </c:pt>
                <c:pt idx="1050">
                  <c:v>1.849</c:v>
                </c:pt>
                <c:pt idx="1051">
                  <c:v>1.782</c:v>
                </c:pt>
                <c:pt idx="1052">
                  <c:v>1.79266666666667</c:v>
                </c:pt>
                <c:pt idx="1053">
                  <c:v>1.84166666666667</c:v>
                </c:pt>
                <c:pt idx="1054">
                  <c:v>1.85433333333333</c:v>
                </c:pt>
                <c:pt idx="1055">
                  <c:v>1.82466666666667</c:v>
                </c:pt>
                <c:pt idx="1056">
                  <c:v>1.85766666666667</c:v>
                </c:pt>
                <c:pt idx="1057">
                  <c:v>1.78833333333333</c:v>
                </c:pt>
                <c:pt idx="1058">
                  <c:v>1.771</c:v>
                </c:pt>
                <c:pt idx="1059">
                  <c:v>1.76033333333333</c:v>
                </c:pt>
                <c:pt idx="1060">
                  <c:v>1.71833333333333</c:v>
                </c:pt>
                <c:pt idx="1061">
                  <c:v>1.68566666666667</c:v>
                </c:pt>
                <c:pt idx="1062">
                  <c:v>1.667</c:v>
                </c:pt>
                <c:pt idx="1063">
                  <c:v>1.65533333333333</c:v>
                </c:pt>
                <c:pt idx="1064">
                  <c:v>1.688</c:v>
                </c:pt>
                <c:pt idx="1065">
                  <c:v>1.65066666666667</c:v>
                </c:pt>
                <c:pt idx="1066">
                  <c:v>1.60833333333333</c:v>
                </c:pt>
                <c:pt idx="1067">
                  <c:v>1.558</c:v>
                </c:pt>
                <c:pt idx="1068">
                  <c:v>1.55566666666667</c:v>
                </c:pt>
                <c:pt idx="1069">
                  <c:v>1.551</c:v>
                </c:pt>
                <c:pt idx="1070">
                  <c:v>1.49933333333333</c:v>
                </c:pt>
                <c:pt idx="1071">
                  <c:v>1.522</c:v>
                </c:pt>
                <c:pt idx="1072">
                  <c:v>1.55733333333333</c:v>
                </c:pt>
                <c:pt idx="1073">
                  <c:v>1.53</c:v>
                </c:pt>
                <c:pt idx="1074">
                  <c:v>1.51466666666667</c:v>
                </c:pt>
                <c:pt idx="1075">
                  <c:v>1.519</c:v>
                </c:pt>
                <c:pt idx="1076">
                  <c:v>1.51</c:v>
                </c:pt>
                <c:pt idx="1077">
                  <c:v>1.50933333333333</c:v>
                </c:pt>
                <c:pt idx="1078">
                  <c:v>1.54533333333333</c:v>
                </c:pt>
                <c:pt idx="1079">
                  <c:v>1.56866666666667</c:v>
                </c:pt>
                <c:pt idx="1080">
                  <c:v>1.58566666666667</c:v>
                </c:pt>
                <c:pt idx="1081">
                  <c:v>1.567</c:v>
                </c:pt>
                <c:pt idx="1082">
                  <c:v>1.594</c:v>
                </c:pt>
                <c:pt idx="1083">
                  <c:v>1.58733333333333</c:v>
                </c:pt>
                <c:pt idx="1084">
                  <c:v>1.51233333333333</c:v>
                </c:pt>
                <c:pt idx="1085">
                  <c:v>1.52833333333333</c:v>
                </c:pt>
                <c:pt idx="1086">
                  <c:v>1.54533333333333</c:v>
                </c:pt>
                <c:pt idx="1087">
                  <c:v>1.587</c:v>
                </c:pt>
                <c:pt idx="1088">
                  <c:v>1.61033333333333</c:v>
                </c:pt>
                <c:pt idx="1089">
                  <c:v>1.60933333333333</c:v>
                </c:pt>
                <c:pt idx="1090">
                  <c:v>1.623</c:v>
                </c:pt>
                <c:pt idx="1091">
                  <c:v>1.638</c:v>
                </c:pt>
                <c:pt idx="1092">
                  <c:v>1.64766666666667</c:v>
                </c:pt>
                <c:pt idx="1093">
                  <c:v>1.65533333333333</c:v>
                </c:pt>
                <c:pt idx="1094">
                  <c:v>1.65866666666667</c:v>
                </c:pt>
                <c:pt idx="1095">
                  <c:v>1.603</c:v>
                </c:pt>
                <c:pt idx="1096">
                  <c:v>1.57766666666667</c:v>
                </c:pt>
                <c:pt idx="1097">
                  <c:v>1.59066666666667</c:v>
                </c:pt>
                <c:pt idx="1098">
                  <c:v>1.60333333333333</c:v>
                </c:pt>
                <c:pt idx="1099">
                  <c:v>1.59866666666667</c:v>
                </c:pt>
                <c:pt idx="1100">
                  <c:v>1.611</c:v>
                </c:pt>
                <c:pt idx="1101">
                  <c:v>1.62566666666667</c:v>
                </c:pt>
                <c:pt idx="1102">
                  <c:v>1.61433333333333</c:v>
                </c:pt>
                <c:pt idx="1103">
                  <c:v>1.612</c:v>
                </c:pt>
                <c:pt idx="1104">
                  <c:v>1.67233333333333</c:v>
                </c:pt>
                <c:pt idx="1105">
                  <c:v>1.704</c:v>
                </c:pt>
                <c:pt idx="1106">
                  <c:v>1.67066666666667</c:v>
                </c:pt>
                <c:pt idx="1107">
                  <c:v>1.68466666666667</c:v>
                </c:pt>
                <c:pt idx="1108">
                  <c:v>1.67933333333333</c:v>
                </c:pt>
                <c:pt idx="1109">
                  <c:v>1.675</c:v>
                </c:pt>
                <c:pt idx="1110">
                  <c:v>1.72466666666667</c:v>
                </c:pt>
                <c:pt idx="1111">
                  <c:v>1.701</c:v>
                </c:pt>
                <c:pt idx="1112">
                  <c:v>1.74066666666667</c:v>
                </c:pt>
                <c:pt idx="1113">
                  <c:v>1.786</c:v>
                </c:pt>
                <c:pt idx="1114">
                  <c:v>1.72666666666667</c:v>
                </c:pt>
                <c:pt idx="1115">
                  <c:v>1.694</c:v>
                </c:pt>
                <c:pt idx="1116">
                  <c:v>1.729</c:v>
                </c:pt>
                <c:pt idx="1117">
                  <c:v>1.766</c:v>
                </c:pt>
                <c:pt idx="1118">
                  <c:v>1.757</c:v>
                </c:pt>
                <c:pt idx="1119">
                  <c:v>1.75433333333333</c:v>
                </c:pt>
                <c:pt idx="1120">
                  <c:v>1.745</c:v>
                </c:pt>
                <c:pt idx="1121">
                  <c:v>1.758</c:v>
                </c:pt>
                <c:pt idx="1122">
                  <c:v>1.79966666666667</c:v>
                </c:pt>
                <c:pt idx="1123">
                  <c:v>1.788</c:v>
                </c:pt>
                <c:pt idx="1124">
                  <c:v>1.71866666666667</c:v>
                </c:pt>
                <c:pt idx="1125">
                  <c:v>1.66433333333333</c:v>
                </c:pt>
                <c:pt idx="1126">
                  <c:v>1.68866666666667</c:v>
                </c:pt>
                <c:pt idx="1127">
                  <c:v>1.73833333333333</c:v>
                </c:pt>
                <c:pt idx="1128">
                  <c:v>1.751</c:v>
                </c:pt>
                <c:pt idx="1129">
                  <c:v>1.762</c:v>
                </c:pt>
                <c:pt idx="1130">
                  <c:v>1.732</c:v>
                </c:pt>
                <c:pt idx="1131">
                  <c:v>1.79333333333333</c:v>
                </c:pt>
                <c:pt idx="1132">
                  <c:v>1.74066666666667</c:v>
                </c:pt>
                <c:pt idx="1133">
                  <c:v>1.70466666666667</c:v>
                </c:pt>
                <c:pt idx="1134">
                  <c:v>1.713</c:v>
                </c:pt>
                <c:pt idx="1135">
                  <c:v>1.77166666666667</c:v>
                </c:pt>
                <c:pt idx="1136">
                  <c:v>1.75166666666667</c:v>
                </c:pt>
                <c:pt idx="1137">
                  <c:v>1.71433333333333</c:v>
                </c:pt>
                <c:pt idx="1138">
                  <c:v>1.705</c:v>
                </c:pt>
                <c:pt idx="1139">
                  <c:v>1.66566666666667</c:v>
                </c:pt>
                <c:pt idx="1140">
                  <c:v>1.67166666666667</c:v>
                </c:pt>
                <c:pt idx="1141">
                  <c:v>1.68166666666667</c:v>
                </c:pt>
                <c:pt idx="1142">
                  <c:v>1.70633333333333</c:v>
                </c:pt>
                <c:pt idx="1143">
                  <c:v>1.66</c:v>
                </c:pt>
                <c:pt idx="1144">
                  <c:v>1.64066666666667</c:v>
                </c:pt>
                <c:pt idx="1145">
                  <c:v>1.65366666666667</c:v>
                </c:pt>
                <c:pt idx="1146">
                  <c:v>1.66466666666667</c:v>
                </c:pt>
                <c:pt idx="1147">
                  <c:v>1.68</c:v>
                </c:pt>
                <c:pt idx="1148">
                  <c:v>1.68</c:v>
                </c:pt>
                <c:pt idx="1149">
                  <c:v>1.686</c:v>
                </c:pt>
                <c:pt idx="1150">
                  <c:v>1.68633333333333</c:v>
                </c:pt>
                <c:pt idx="1151">
                  <c:v>1.71333333333333</c:v>
                </c:pt>
                <c:pt idx="1152">
                  <c:v>1.736</c:v>
                </c:pt>
                <c:pt idx="1153">
                  <c:v>1.75866666666667</c:v>
                </c:pt>
                <c:pt idx="1154">
                  <c:v>1.80433333333333</c:v>
                </c:pt>
                <c:pt idx="1155">
                  <c:v>1.795</c:v>
                </c:pt>
                <c:pt idx="1156">
                  <c:v>1.828</c:v>
                </c:pt>
                <c:pt idx="1157">
                  <c:v>1.85166666666667</c:v>
                </c:pt>
                <c:pt idx="1158">
                  <c:v>1.72533333333333</c:v>
                </c:pt>
                <c:pt idx="1159">
                  <c:v>1.763</c:v>
                </c:pt>
                <c:pt idx="1160">
                  <c:v>1.77366666666667</c:v>
                </c:pt>
                <c:pt idx="1161">
                  <c:v>1.75633333333333</c:v>
                </c:pt>
                <c:pt idx="1162">
                  <c:v>1.71333333333333</c:v>
                </c:pt>
                <c:pt idx="1163">
                  <c:v>1.69</c:v>
                </c:pt>
                <c:pt idx="1164">
                  <c:v>1.65133333333333</c:v>
                </c:pt>
                <c:pt idx="1165">
                  <c:v>1.63133333333333</c:v>
                </c:pt>
                <c:pt idx="1166">
                  <c:v>1.62133333333333</c:v>
                </c:pt>
                <c:pt idx="1167">
                  <c:v>1.607</c:v>
                </c:pt>
                <c:pt idx="1168">
                  <c:v>1.613</c:v>
                </c:pt>
                <c:pt idx="1169">
                  <c:v>1.60733333333333</c:v>
                </c:pt>
                <c:pt idx="1170">
                  <c:v>1.622</c:v>
                </c:pt>
                <c:pt idx="1171">
                  <c:v>1.64566666666667</c:v>
                </c:pt>
                <c:pt idx="1172">
                  <c:v>1.58533333333333</c:v>
                </c:pt>
                <c:pt idx="1173">
                  <c:v>1.58333333333333</c:v>
                </c:pt>
                <c:pt idx="1174">
                  <c:v>1.54766666666667</c:v>
                </c:pt>
                <c:pt idx="1175">
                  <c:v>1.52466666666667</c:v>
                </c:pt>
                <c:pt idx="1176">
                  <c:v>1.46366666666667</c:v>
                </c:pt>
                <c:pt idx="1177">
                  <c:v>1.45366666666667</c:v>
                </c:pt>
                <c:pt idx="1178">
                  <c:v>1.51833333333333</c:v>
                </c:pt>
                <c:pt idx="1179">
                  <c:v>1.499</c:v>
                </c:pt>
                <c:pt idx="1180">
                  <c:v>1.51433333333333</c:v>
                </c:pt>
                <c:pt idx="1181">
                  <c:v>1.514</c:v>
                </c:pt>
                <c:pt idx="1182">
                  <c:v>1.51766666666667</c:v>
                </c:pt>
                <c:pt idx="1183">
                  <c:v>1.53833333333333</c:v>
                </c:pt>
                <c:pt idx="1184">
                  <c:v>1.539</c:v>
                </c:pt>
                <c:pt idx="1185">
                  <c:v>1.53433333333333</c:v>
                </c:pt>
                <c:pt idx="1186">
                  <c:v>1.53933333333333</c:v>
                </c:pt>
                <c:pt idx="1187">
                  <c:v>1.56366666666667</c:v>
                </c:pt>
                <c:pt idx="1188">
                  <c:v>1.55733333333333</c:v>
                </c:pt>
                <c:pt idx="1189">
                  <c:v>1.531</c:v>
                </c:pt>
                <c:pt idx="1190">
                  <c:v>1.53133333333333</c:v>
                </c:pt>
                <c:pt idx="1191">
                  <c:v>1.51933333333333</c:v>
                </c:pt>
                <c:pt idx="1192">
                  <c:v>1.54666666666667</c:v>
                </c:pt>
                <c:pt idx="1193">
                  <c:v>1.587</c:v>
                </c:pt>
                <c:pt idx="1194">
                  <c:v>1.61066666666667</c:v>
                </c:pt>
                <c:pt idx="1195">
                  <c:v>1.629</c:v>
                </c:pt>
                <c:pt idx="1196">
                  <c:v>1.665</c:v>
                </c:pt>
                <c:pt idx="1197">
                  <c:v>1.71333333333333</c:v>
                </c:pt>
                <c:pt idx="1198">
                  <c:v>1.70266666666667</c:v>
                </c:pt>
                <c:pt idx="1199">
                  <c:v>1.68466666666667</c:v>
                </c:pt>
                <c:pt idx="1200">
                  <c:v>1.67066666666667</c:v>
                </c:pt>
                <c:pt idx="1201">
                  <c:v>1.639</c:v>
                </c:pt>
                <c:pt idx="1202">
                  <c:v>1.629</c:v>
                </c:pt>
                <c:pt idx="1203">
                  <c:v>1.64266666666667</c:v>
                </c:pt>
                <c:pt idx="1204">
                  <c:v>1.69433333333333</c:v>
                </c:pt>
                <c:pt idx="1205">
                  <c:v>1.76</c:v>
                </c:pt>
                <c:pt idx="1206">
                  <c:v>1.80766666666667</c:v>
                </c:pt>
                <c:pt idx="1207">
                  <c:v>1.83233333333333</c:v>
                </c:pt>
                <c:pt idx="1208">
                  <c:v>1.90166666666667</c:v>
                </c:pt>
                <c:pt idx="1209">
                  <c:v>1.95933333333333</c:v>
                </c:pt>
                <c:pt idx="1210">
                  <c:v>2.017</c:v>
                </c:pt>
                <c:pt idx="1211">
                  <c:v>2.07533333333333</c:v>
                </c:pt>
                <c:pt idx="1212">
                  <c:v>2.14433333333333</c:v>
                </c:pt>
                <c:pt idx="1213">
                  <c:v>2.18566666666667</c:v>
                </c:pt>
                <c:pt idx="1214">
                  <c:v>2.18533333333333</c:v>
                </c:pt>
                <c:pt idx="1215">
                  <c:v>2.236</c:v>
                </c:pt>
                <c:pt idx="1216">
                  <c:v>2.267</c:v>
                </c:pt>
                <c:pt idx="1217">
                  <c:v>2.25366666666667</c:v>
                </c:pt>
                <c:pt idx="1218">
                  <c:v>2.259</c:v>
                </c:pt>
                <c:pt idx="1219">
                  <c:v>2.30666666666667</c:v>
                </c:pt>
                <c:pt idx="1220">
                  <c:v>2.33166666666667</c:v>
                </c:pt>
                <c:pt idx="1221">
                  <c:v>2.35966666666667</c:v>
                </c:pt>
                <c:pt idx="1222">
                  <c:v>2.41866666666667</c:v>
                </c:pt>
                <c:pt idx="1223">
                  <c:v>2.436</c:v>
                </c:pt>
                <c:pt idx="1224">
                  <c:v>2.458</c:v>
                </c:pt>
                <c:pt idx="1225">
                  <c:v>2.44333333333333</c:v>
                </c:pt>
                <c:pt idx="1226">
                  <c:v>2.46333333333333</c:v>
                </c:pt>
                <c:pt idx="1227">
                  <c:v>2.46133333333333</c:v>
                </c:pt>
                <c:pt idx="1228">
                  <c:v>2.44966666666667</c:v>
                </c:pt>
                <c:pt idx="1229">
                  <c:v>2.46333333333333</c:v>
                </c:pt>
                <c:pt idx="1230">
                  <c:v>2.47633333333333</c:v>
                </c:pt>
                <c:pt idx="1231">
                  <c:v>2.493</c:v>
                </c:pt>
                <c:pt idx="1232">
                  <c:v>2.481</c:v>
                </c:pt>
                <c:pt idx="1233">
                  <c:v>2.495</c:v>
                </c:pt>
                <c:pt idx="1234">
                  <c:v>2.538</c:v>
                </c:pt>
                <c:pt idx="1235">
                  <c:v>2.515</c:v>
                </c:pt>
                <c:pt idx="1236">
                  <c:v>2.52833333333333</c:v>
                </c:pt>
                <c:pt idx="1237">
                  <c:v>2.561</c:v>
                </c:pt>
                <c:pt idx="1238">
                  <c:v>2.61733333333333</c:v>
                </c:pt>
                <c:pt idx="1239">
                  <c:v>2.643</c:v>
                </c:pt>
                <c:pt idx="1240">
                  <c:v>2.66066666666667</c:v>
                </c:pt>
                <c:pt idx="1241">
                  <c:v>2.68933333333333</c:v>
                </c:pt>
                <c:pt idx="1242">
                  <c:v>2.742</c:v>
                </c:pt>
                <c:pt idx="1243">
                  <c:v>2.75933333333333</c:v>
                </c:pt>
                <c:pt idx="1244">
                  <c:v>2.77</c:v>
                </c:pt>
                <c:pt idx="1245">
                  <c:v>2.75966666666667</c:v>
                </c:pt>
                <c:pt idx="1246">
                  <c:v>2.77766666666667</c:v>
                </c:pt>
                <c:pt idx="1247">
                  <c:v>2.75466666666667</c:v>
                </c:pt>
                <c:pt idx="1248">
                  <c:v>2.76933333333333</c:v>
                </c:pt>
                <c:pt idx="1249">
                  <c:v>2.74166666666667</c:v>
                </c:pt>
                <c:pt idx="1250">
                  <c:v>2.714</c:v>
                </c:pt>
                <c:pt idx="1251">
                  <c:v>2.68266666666667</c:v>
                </c:pt>
                <c:pt idx="1252">
                  <c:v>2.709</c:v>
                </c:pt>
                <c:pt idx="1253">
                  <c:v>2.627</c:v>
                </c:pt>
                <c:pt idx="1254">
                  <c:v>2.56866666666667</c:v>
                </c:pt>
                <c:pt idx="1255">
                  <c:v>2.58433333333333</c:v>
                </c:pt>
                <c:pt idx="1256">
                  <c:v>2.55633333333333</c:v>
                </c:pt>
                <c:pt idx="1257">
                  <c:v>2.537</c:v>
                </c:pt>
                <c:pt idx="1258">
                  <c:v>2.49933333333333</c:v>
                </c:pt>
                <c:pt idx="1259">
                  <c:v>2.448</c:v>
                </c:pt>
                <c:pt idx="1260">
                  <c:v>2.40533333333333</c:v>
                </c:pt>
                <c:pt idx="1261">
                  <c:v>2.392</c:v>
                </c:pt>
                <c:pt idx="1262">
                  <c:v>2.33166666666667</c:v>
                </c:pt>
                <c:pt idx="1263">
                  <c:v>2.268</c:v>
                </c:pt>
                <c:pt idx="1264">
                  <c:v>2.21066666666667</c:v>
                </c:pt>
                <c:pt idx="1265">
                  <c:v>2.152</c:v>
                </c:pt>
                <c:pt idx="1266">
                  <c:v>2.094</c:v>
                </c:pt>
                <c:pt idx="1267">
                  <c:v>2.08833333333333</c:v>
                </c:pt>
                <c:pt idx="1268">
                  <c:v>2.05366666666667</c:v>
                </c:pt>
                <c:pt idx="1269">
                  <c:v>1.99933333333333</c:v>
                </c:pt>
                <c:pt idx="1270">
                  <c:v>1.99366666666667</c:v>
                </c:pt>
                <c:pt idx="1271">
                  <c:v>1.95566666666667</c:v>
                </c:pt>
                <c:pt idx="1272">
                  <c:v>1.89066666666667</c:v>
                </c:pt>
                <c:pt idx="1273">
                  <c:v>1.876</c:v>
                </c:pt>
                <c:pt idx="1274">
                  <c:v>1.925</c:v>
                </c:pt>
                <c:pt idx="1275">
                  <c:v>1.881</c:v>
                </c:pt>
                <c:pt idx="1276">
                  <c:v>1.86766666666667</c:v>
                </c:pt>
                <c:pt idx="1277">
                  <c:v>1.88533333333333</c:v>
                </c:pt>
                <c:pt idx="1278">
                  <c:v>1.90033333333333</c:v>
                </c:pt>
                <c:pt idx="1279">
                  <c:v>1.90666666666667</c:v>
                </c:pt>
                <c:pt idx="1280">
                  <c:v>1.94433333333333</c:v>
                </c:pt>
                <c:pt idx="1281">
                  <c:v>1.944</c:v>
                </c:pt>
                <c:pt idx="1282">
                  <c:v>1.92033333333333</c:v>
                </c:pt>
                <c:pt idx="1283">
                  <c:v>1.95866666666667</c:v>
                </c:pt>
                <c:pt idx="1284">
                  <c:v>1.992</c:v>
                </c:pt>
                <c:pt idx="1285">
                  <c:v>2.03333333333333</c:v>
                </c:pt>
                <c:pt idx="1286">
                  <c:v>2.065</c:v>
                </c:pt>
                <c:pt idx="1287">
                  <c:v>2.04866666666667</c:v>
                </c:pt>
                <c:pt idx="1288">
                  <c:v>2.06166666666667</c:v>
                </c:pt>
                <c:pt idx="1289">
                  <c:v>2.06333333333333</c:v>
                </c:pt>
                <c:pt idx="1290">
                  <c:v>2.07233333333333</c:v>
                </c:pt>
                <c:pt idx="1291">
                  <c:v>2.075</c:v>
                </c:pt>
                <c:pt idx="1292">
                  <c:v>2.117</c:v>
                </c:pt>
                <c:pt idx="1293">
                  <c:v>2.16966666666667</c:v>
                </c:pt>
                <c:pt idx="1294">
                  <c:v>2.13633333333333</c:v>
                </c:pt>
                <c:pt idx="1295">
                  <c:v>2.15366666666667</c:v>
                </c:pt>
                <c:pt idx="1296">
                  <c:v>2.16133333333333</c:v>
                </c:pt>
                <c:pt idx="1297">
                  <c:v>2.13166666666667</c:v>
                </c:pt>
                <c:pt idx="1298">
                  <c:v>2.141</c:v>
                </c:pt>
                <c:pt idx="1299">
                  <c:v>2.11066666666667</c:v>
                </c:pt>
                <c:pt idx="1300">
                  <c:v>2.1</c:v>
                </c:pt>
                <c:pt idx="1301">
                  <c:v>2.101</c:v>
                </c:pt>
                <c:pt idx="1302">
                  <c:v>2.15633333333333</c:v>
                </c:pt>
                <c:pt idx="1303">
                  <c:v>2.12133333333333</c:v>
                </c:pt>
                <c:pt idx="1304">
                  <c:v>2.06466666666667</c:v>
                </c:pt>
                <c:pt idx="1305">
                  <c:v>2.03966666666667</c:v>
                </c:pt>
                <c:pt idx="1306">
                  <c:v>2.022</c:v>
                </c:pt>
                <c:pt idx="1307">
                  <c:v>2.02833333333333</c:v>
                </c:pt>
                <c:pt idx="1308">
                  <c:v>2.016</c:v>
                </c:pt>
                <c:pt idx="1309">
                  <c:v>2.02566666666667</c:v>
                </c:pt>
                <c:pt idx="1310">
                  <c:v>2.04133333333333</c:v>
                </c:pt>
                <c:pt idx="1311">
                  <c:v>2.03833333333333</c:v>
                </c:pt>
                <c:pt idx="1312">
                  <c:v>2.00733333333333</c:v>
                </c:pt>
                <c:pt idx="1313">
                  <c:v>1.96333333333333</c:v>
                </c:pt>
                <c:pt idx="1314">
                  <c:v>1.96733333333333</c:v>
                </c:pt>
                <c:pt idx="1315">
                  <c:v>1.96533333333333</c:v>
                </c:pt>
                <c:pt idx="1316">
                  <c:v>1.96733333333333</c:v>
                </c:pt>
                <c:pt idx="1317">
                  <c:v>2.02066666666667</c:v>
                </c:pt>
                <c:pt idx="1318">
                  <c:v>1.97</c:v>
                </c:pt>
                <c:pt idx="1319">
                  <c:v>1.948</c:v>
                </c:pt>
                <c:pt idx="1320">
                  <c:v>1.96</c:v>
                </c:pt>
                <c:pt idx="1321">
                  <c:v>1.91</c:v>
                </c:pt>
                <c:pt idx="1322">
                  <c:v>1.80966666666667</c:v>
                </c:pt>
                <c:pt idx="1323">
                  <c:v>1.808</c:v>
                </c:pt>
                <c:pt idx="1324">
                  <c:v>1.84633333333333</c:v>
                </c:pt>
                <c:pt idx="1325">
                  <c:v>1.85</c:v>
                </c:pt>
                <c:pt idx="1326">
                  <c:v>1.78866666666667</c:v>
                </c:pt>
                <c:pt idx="1327">
                  <c:v>1.755</c:v>
                </c:pt>
                <c:pt idx="1328">
                  <c:v>1.76133333333333</c:v>
                </c:pt>
                <c:pt idx="1329">
                  <c:v>1.74266666666667</c:v>
                </c:pt>
                <c:pt idx="1330">
                  <c:v>1.73133333333333</c:v>
                </c:pt>
                <c:pt idx="1331">
                  <c:v>1.69433333333333</c:v>
                </c:pt>
                <c:pt idx="1332">
                  <c:v>1.67466666666667</c:v>
                </c:pt>
                <c:pt idx="1333">
                  <c:v>1.656</c:v>
                </c:pt>
                <c:pt idx="1334">
                  <c:v>1.61366666666667</c:v>
                </c:pt>
                <c:pt idx="1335">
                  <c:v>1.57033333333333</c:v>
                </c:pt>
                <c:pt idx="1336">
                  <c:v>1.55566666666667</c:v>
                </c:pt>
                <c:pt idx="1337">
                  <c:v>1.49233333333333</c:v>
                </c:pt>
                <c:pt idx="1338">
                  <c:v>1.45866666666667</c:v>
                </c:pt>
                <c:pt idx="1339">
                  <c:v>1.444</c:v>
                </c:pt>
                <c:pt idx="1340">
                  <c:v>1.418</c:v>
                </c:pt>
                <c:pt idx="1341">
                  <c:v>1.40466666666667</c:v>
                </c:pt>
                <c:pt idx="1342">
                  <c:v>1.40066666666667</c:v>
                </c:pt>
                <c:pt idx="1343">
                  <c:v>1.38366666666667</c:v>
                </c:pt>
                <c:pt idx="1344">
                  <c:v>1.40533333333333</c:v>
                </c:pt>
                <c:pt idx="1345">
                  <c:v>1.41366666666667</c:v>
                </c:pt>
                <c:pt idx="1346">
                  <c:v>1.45866666666667</c:v>
                </c:pt>
                <c:pt idx="1347">
                  <c:v>1.47066666666667</c:v>
                </c:pt>
                <c:pt idx="1348">
                  <c:v>1.452</c:v>
                </c:pt>
                <c:pt idx="1349">
                  <c:v>1.43466666666667</c:v>
                </c:pt>
                <c:pt idx="1350">
                  <c:v>1.40766666666667</c:v>
                </c:pt>
                <c:pt idx="1351">
                  <c:v>1.384</c:v>
                </c:pt>
                <c:pt idx="1352">
                  <c:v>1.435</c:v>
                </c:pt>
                <c:pt idx="1353">
                  <c:v>1.44966666666667</c:v>
                </c:pt>
                <c:pt idx="1354">
                  <c:v>1.501</c:v>
                </c:pt>
                <c:pt idx="1355">
                  <c:v>1.52666666666667</c:v>
                </c:pt>
                <c:pt idx="1356">
                  <c:v>1.547</c:v>
                </c:pt>
                <c:pt idx="1357">
                  <c:v>1.57033333333333</c:v>
                </c:pt>
                <c:pt idx="1358">
                  <c:v>1.61</c:v>
                </c:pt>
                <c:pt idx="1359">
                  <c:v>1.62033333333333</c:v>
                </c:pt>
                <c:pt idx="1360">
                  <c:v>1.612</c:v>
                </c:pt>
                <c:pt idx="1361">
                  <c:v>1.6</c:v>
                </c:pt>
                <c:pt idx="1362">
                  <c:v>1.614</c:v>
                </c:pt>
                <c:pt idx="1363">
                  <c:v>1.62833333333333</c:v>
                </c:pt>
                <c:pt idx="1364">
                  <c:v>1.61866666666667</c:v>
                </c:pt>
                <c:pt idx="1365">
                  <c:v>1.57066666666667</c:v>
                </c:pt>
                <c:pt idx="1366">
                  <c:v>1.56333333333333</c:v>
                </c:pt>
                <c:pt idx="1367">
                  <c:v>1.58666666666667</c:v>
                </c:pt>
                <c:pt idx="1368">
                  <c:v>1.621</c:v>
                </c:pt>
                <c:pt idx="1369">
                  <c:v>1.61566666666667</c:v>
                </c:pt>
                <c:pt idx="1370">
                  <c:v>1.661</c:v>
                </c:pt>
                <c:pt idx="1371">
                  <c:v>1.687</c:v>
                </c:pt>
                <c:pt idx="1372">
                  <c:v>1.65866666666667</c:v>
                </c:pt>
                <c:pt idx="1373">
                  <c:v>1.65666666666667</c:v>
                </c:pt>
                <c:pt idx="1374">
                  <c:v>1.62933333333333</c:v>
                </c:pt>
                <c:pt idx="1375">
                  <c:v>1.62566666666667</c:v>
                </c:pt>
                <c:pt idx="1376">
                  <c:v>1.61566666666667</c:v>
                </c:pt>
                <c:pt idx="1377">
                  <c:v>1.56633333333333</c:v>
                </c:pt>
                <c:pt idx="1378">
                  <c:v>1.51333333333333</c:v>
                </c:pt>
                <c:pt idx="1379">
                  <c:v>1.48333333333333</c:v>
                </c:pt>
                <c:pt idx="1380">
                  <c:v>1.462</c:v>
                </c:pt>
                <c:pt idx="1381">
                  <c:v>1.484</c:v>
                </c:pt>
                <c:pt idx="1382">
                  <c:v>1.49033333333333</c:v>
                </c:pt>
                <c:pt idx="1383">
                  <c:v>1.48833333333333</c:v>
                </c:pt>
                <c:pt idx="1384">
                  <c:v>1.471</c:v>
                </c:pt>
                <c:pt idx="1385">
                  <c:v>1.45133333333333</c:v>
                </c:pt>
                <c:pt idx="1386">
                  <c:v>1.44633333333333</c:v>
                </c:pt>
                <c:pt idx="1387">
                  <c:v>1.41633333333333</c:v>
                </c:pt>
                <c:pt idx="1388">
                  <c:v>1.391</c:v>
                </c:pt>
                <c:pt idx="1389">
                  <c:v>1.374</c:v>
                </c:pt>
                <c:pt idx="1390">
                  <c:v>1.35233333333333</c:v>
                </c:pt>
                <c:pt idx="1391">
                  <c:v>1.32166666666667</c:v>
                </c:pt>
                <c:pt idx="1392">
                  <c:v>1.34733333333333</c:v>
                </c:pt>
                <c:pt idx="1393">
                  <c:v>1.32866666666667</c:v>
                </c:pt>
                <c:pt idx="1394">
                  <c:v>1.341</c:v>
                </c:pt>
                <c:pt idx="1395">
                  <c:v>1.309</c:v>
                </c:pt>
                <c:pt idx="1396">
                  <c:v>1.31466666666667</c:v>
                </c:pt>
                <c:pt idx="1397">
                  <c:v>1.348</c:v>
                </c:pt>
                <c:pt idx="1398">
                  <c:v>1.36</c:v>
                </c:pt>
                <c:pt idx="1399">
                  <c:v>1.447</c:v>
                </c:pt>
                <c:pt idx="1400">
                  <c:v>1.48366666666667</c:v>
                </c:pt>
                <c:pt idx="1401">
                  <c:v>1.48933333333333</c:v>
                </c:pt>
                <c:pt idx="1402">
                  <c:v>1.517</c:v>
                </c:pt>
                <c:pt idx="1403">
                  <c:v>1.51633333333333</c:v>
                </c:pt>
                <c:pt idx="1404">
                  <c:v>1.52066666666667</c:v>
                </c:pt>
                <c:pt idx="1405">
                  <c:v>1.57</c:v>
                </c:pt>
                <c:pt idx="1406">
                  <c:v>1.56633333333333</c:v>
                </c:pt>
                <c:pt idx="1407">
                  <c:v>1.58066666666667</c:v>
                </c:pt>
                <c:pt idx="1408">
                  <c:v>1.60033333333333</c:v>
                </c:pt>
                <c:pt idx="1409">
                  <c:v>1.61166666666667</c:v>
                </c:pt>
                <c:pt idx="1410">
                  <c:v>1.565</c:v>
                </c:pt>
                <c:pt idx="1411">
                  <c:v>1.57033333333333</c:v>
                </c:pt>
                <c:pt idx="1412">
                  <c:v>1.56333333333333</c:v>
                </c:pt>
                <c:pt idx="1413">
                  <c:v>1.58133333333333</c:v>
                </c:pt>
                <c:pt idx="1414">
                  <c:v>1.59466666666667</c:v>
                </c:pt>
                <c:pt idx="1415">
                  <c:v>1.59566666666667</c:v>
                </c:pt>
                <c:pt idx="1416">
                  <c:v>1.591</c:v>
                </c:pt>
                <c:pt idx="1417">
                  <c:v>1.57766666666667</c:v>
                </c:pt>
                <c:pt idx="1418">
                  <c:v>1.58633333333333</c:v>
                </c:pt>
                <c:pt idx="1419">
                  <c:v>1.52733333333333</c:v>
                </c:pt>
                <c:pt idx="1420">
                  <c:v>1.51933333333333</c:v>
                </c:pt>
                <c:pt idx="1421">
                  <c:v>1.52533333333333</c:v>
                </c:pt>
                <c:pt idx="1422">
                  <c:v>1.48033333333333</c:v>
                </c:pt>
                <c:pt idx="1423">
                  <c:v>1.477</c:v>
                </c:pt>
                <c:pt idx="1424">
                  <c:v>1.46033333333333</c:v>
                </c:pt>
                <c:pt idx="1425">
                  <c:v>1.405</c:v>
                </c:pt>
                <c:pt idx="1426">
                  <c:v>1.39733333333333</c:v>
                </c:pt>
                <c:pt idx="1427">
                  <c:v>1.39466666666667</c:v>
                </c:pt>
                <c:pt idx="1428">
                  <c:v>1.36466666666667</c:v>
                </c:pt>
                <c:pt idx="1429">
                  <c:v>1.34033333333333</c:v>
                </c:pt>
                <c:pt idx="1430">
                  <c:v>1.36633333333333</c:v>
                </c:pt>
                <c:pt idx="1431">
                  <c:v>1.38966666666667</c:v>
                </c:pt>
                <c:pt idx="1432">
                  <c:v>1.40833333333333</c:v>
                </c:pt>
                <c:pt idx="1433">
                  <c:v>1.408</c:v>
                </c:pt>
                <c:pt idx="1434">
                  <c:v>1.41433333333333</c:v>
                </c:pt>
                <c:pt idx="1435">
                  <c:v>1.438</c:v>
                </c:pt>
                <c:pt idx="1436">
                  <c:v>1.46133333333333</c:v>
                </c:pt>
                <c:pt idx="1437">
                  <c:v>1.45566666666667</c:v>
                </c:pt>
                <c:pt idx="1438">
                  <c:v>1.44333333333333</c:v>
                </c:pt>
                <c:pt idx="1439">
                  <c:v>1.43966666666667</c:v>
                </c:pt>
                <c:pt idx="1440">
                  <c:v>1.422</c:v>
                </c:pt>
                <c:pt idx="1441">
                  <c:v>1.39433333333333</c:v>
                </c:pt>
                <c:pt idx="1442">
                  <c:v>1.43666666666667</c:v>
                </c:pt>
                <c:pt idx="1443">
                  <c:v>1.448</c:v>
                </c:pt>
                <c:pt idx="1444">
                  <c:v>1.42933333333333</c:v>
                </c:pt>
                <c:pt idx="1445">
                  <c:v>1.49466666666667</c:v>
                </c:pt>
                <c:pt idx="1446">
                  <c:v>1.51733333333333</c:v>
                </c:pt>
                <c:pt idx="1447">
                  <c:v>1.54666666666667</c:v>
                </c:pt>
                <c:pt idx="1448">
                  <c:v>1.53833333333333</c:v>
                </c:pt>
                <c:pt idx="1449">
                  <c:v>1.54233333333333</c:v>
                </c:pt>
                <c:pt idx="1450">
                  <c:v>1.56966666666667</c:v>
                </c:pt>
                <c:pt idx="1451">
                  <c:v>1.556</c:v>
                </c:pt>
                <c:pt idx="1452">
                  <c:v>1.54933333333333</c:v>
                </c:pt>
                <c:pt idx="1453">
                  <c:v>1.52566666666667</c:v>
                </c:pt>
                <c:pt idx="1454">
                  <c:v>1.49466666666667</c:v>
                </c:pt>
                <c:pt idx="1455">
                  <c:v>1.45833333333333</c:v>
                </c:pt>
                <c:pt idx="1456">
                  <c:v>1.43966666666667</c:v>
                </c:pt>
                <c:pt idx="1457">
                  <c:v>1.44266666666667</c:v>
                </c:pt>
                <c:pt idx="1458">
                  <c:v>1.442</c:v>
                </c:pt>
                <c:pt idx="1459">
                  <c:v>1.48433333333333</c:v>
                </c:pt>
                <c:pt idx="1460">
                  <c:v>1.483</c:v>
                </c:pt>
                <c:pt idx="1461">
                  <c:v>1.47666666666667</c:v>
                </c:pt>
                <c:pt idx="1462">
                  <c:v>1.48433333333333</c:v>
                </c:pt>
                <c:pt idx="1463">
                  <c:v>1.466</c:v>
                </c:pt>
                <c:pt idx="1464">
                  <c:v>1.5</c:v>
                </c:pt>
                <c:pt idx="1465">
                  <c:v>1.49733333333333</c:v>
                </c:pt>
                <c:pt idx="1466">
                  <c:v>1.475</c:v>
                </c:pt>
                <c:pt idx="1467">
                  <c:v>1.465</c:v>
                </c:pt>
                <c:pt idx="1468">
                  <c:v>1.479</c:v>
                </c:pt>
                <c:pt idx="1469">
                  <c:v>1.50266666666667</c:v>
                </c:pt>
                <c:pt idx="1470">
                  <c:v>1.507</c:v>
                </c:pt>
                <c:pt idx="1471">
                  <c:v>1.49966666666667</c:v>
                </c:pt>
                <c:pt idx="1472">
                  <c:v>1.508</c:v>
                </c:pt>
                <c:pt idx="1473">
                  <c:v>1.53233333333333</c:v>
                </c:pt>
                <c:pt idx="1474">
                  <c:v>1.54933333333333</c:v>
                </c:pt>
                <c:pt idx="1475">
                  <c:v>1.584</c:v>
                </c:pt>
                <c:pt idx="1476">
                  <c:v>1.64033333333333</c:v>
                </c:pt>
                <c:pt idx="1477">
                  <c:v>1.643</c:v>
                </c:pt>
                <c:pt idx="1478">
                  <c:v>1.66466666666667</c:v>
                </c:pt>
                <c:pt idx="1479">
                  <c:v>1.632</c:v>
                </c:pt>
                <c:pt idx="1480">
                  <c:v>1.644</c:v>
                </c:pt>
                <c:pt idx="1481">
                  <c:v>1.67033333333333</c:v>
                </c:pt>
                <c:pt idx="1482">
                  <c:v>1.68866666666667</c:v>
                </c:pt>
                <c:pt idx="1483">
                  <c:v>1.66</c:v>
                </c:pt>
                <c:pt idx="1484">
                  <c:v>1.67066666666667</c:v>
                </c:pt>
                <c:pt idx="1485">
                  <c:v>1.65133333333333</c:v>
                </c:pt>
                <c:pt idx="1486">
                  <c:v>1.61933333333333</c:v>
                </c:pt>
                <c:pt idx="1487">
                  <c:v>1.64166666666667</c:v>
                </c:pt>
                <c:pt idx="1488">
                  <c:v>1.60266666666667</c:v>
                </c:pt>
                <c:pt idx="1489">
                  <c:v>1.61266666666667</c:v>
                </c:pt>
                <c:pt idx="1490">
                  <c:v>1.60933333333333</c:v>
                </c:pt>
                <c:pt idx="1491">
                  <c:v>1.597</c:v>
                </c:pt>
                <c:pt idx="1492">
                  <c:v>1.607</c:v>
                </c:pt>
                <c:pt idx="1493">
                  <c:v>1.56966666666667</c:v>
                </c:pt>
                <c:pt idx="1494">
                  <c:v>1.54266666666667</c:v>
                </c:pt>
                <c:pt idx="1495">
                  <c:v>1.56166666666667</c:v>
                </c:pt>
                <c:pt idx="1496">
                  <c:v>1.51466666666667</c:v>
                </c:pt>
                <c:pt idx="1497">
                  <c:v>1.48366666666667</c:v>
                </c:pt>
                <c:pt idx="1498">
                  <c:v>1.49533333333333</c:v>
                </c:pt>
                <c:pt idx="1499">
                  <c:v>1.48466666666667</c:v>
                </c:pt>
                <c:pt idx="1500">
                  <c:v>1.51333333333333</c:v>
                </c:pt>
                <c:pt idx="1501">
                  <c:v>1.50766666666667</c:v>
                </c:pt>
                <c:pt idx="1502">
                  <c:v>1.48233333333333</c:v>
                </c:pt>
                <c:pt idx="1503">
                  <c:v>1.496</c:v>
                </c:pt>
                <c:pt idx="1504">
                  <c:v>1.50833333333333</c:v>
                </c:pt>
                <c:pt idx="1505">
                  <c:v>1.541</c:v>
                </c:pt>
                <c:pt idx="1506">
                  <c:v>1.551</c:v>
                </c:pt>
                <c:pt idx="1507">
                  <c:v>1.544</c:v>
                </c:pt>
                <c:pt idx="1508">
                  <c:v>1.55166666666667</c:v>
                </c:pt>
                <c:pt idx="1509">
                  <c:v>1.585</c:v>
                </c:pt>
                <c:pt idx="1510">
                  <c:v>1.56766666666667</c:v>
                </c:pt>
                <c:pt idx="1511">
                  <c:v>1.578</c:v>
                </c:pt>
                <c:pt idx="1512">
                  <c:v>1.58266666666667</c:v>
                </c:pt>
                <c:pt idx="1513">
                  <c:v>1.625</c:v>
                </c:pt>
                <c:pt idx="1514">
                  <c:v>1.678</c:v>
                </c:pt>
                <c:pt idx="1515">
                  <c:v>1.666</c:v>
                </c:pt>
                <c:pt idx="1516">
                  <c:v>1.69166666666667</c:v>
                </c:pt>
                <c:pt idx="1517">
                  <c:v>1.729</c:v>
                </c:pt>
                <c:pt idx="1518">
                  <c:v>1.766</c:v>
                </c:pt>
                <c:pt idx="1519">
                  <c:v>1.76966666666667</c:v>
                </c:pt>
                <c:pt idx="1520">
                  <c:v>1.76166666666667</c:v>
                </c:pt>
                <c:pt idx="1521">
                  <c:v>1.777</c:v>
                </c:pt>
                <c:pt idx="1522">
                  <c:v>1.81366666666667</c:v>
                </c:pt>
                <c:pt idx="1523">
                  <c:v>1.816</c:v>
                </c:pt>
                <c:pt idx="1524">
                  <c:v>1.795</c:v>
                </c:pt>
                <c:pt idx="1525">
                  <c:v>1.79466666666667</c:v>
                </c:pt>
                <c:pt idx="1526">
                  <c:v>1.796</c:v>
                </c:pt>
                <c:pt idx="1527">
                  <c:v>1.81466666666667</c:v>
                </c:pt>
                <c:pt idx="1528">
                  <c:v>1.83266666666667</c:v>
                </c:pt>
                <c:pt idx="1529">
                  <c:v>1.829</c:v>
                </c:pt>
                <c:pt idx="1530">
                  <c:v>1.80133333333333</c:v>
                </c:pt>
                <c:pt idx="1531">
                  <c:v>1.804</c:v>
                </c:pt>
                <c:pt idx="1532">
                  <c:v>1.76533333333333</c:v>
                </c:pt>
                <c:pt idx="1533">
                  <c:v>1.73266666666667</c:v>
                </c:pt>
                <c:pt idx="1534">
                  <c:v>1.671</c:v>
                </c:pt>
                <c:pt idx="1535">
                  <c:v>1.69466666666667</c:v>
                </c:pt>
                <c:pt idx="1536">
                  <c:v>1.695</c:v>
                </c:pt>
                <c:pt idx="1537">
                  <c:v>1.69033333333333</c:v>
                </c:pt>
                <c:pt idx="1538">
                  <c:v>1.61933333333333</c:v>
                </c:pt>
                <c:pt idx="1539">
                  <c:v>1.56766666666667</c:v>
                </c:pt>
                <c:pt idx="1540">
                  <c:v>1.56733333333333</c:v>
                </c:pt>
                <c:pt idx="1541">
                  <c:v>1.54933333333333</c:v>
                </c:pt>
                <c:pt idx="1542">
                  <c:v>1.52</c:v>
                </c:pt>
                <c:pt idx="1543">
                  <c:v>1.50133333333333</c:v>
                </c:pt>
                <c:pt idx="1544">
                  <c:v>1.494</c:v>
                </c:pt>
                <c:pt idx="1545">
                  <c:v>1.472</c:v>
                </c:pt>
                <c:pt idx="1546">
                  <c:v>1.47166666666667</c:v>
                </c:pt>
                <c:pt idx="1547">
                  <c:v>1.465</c:v>
                </c:pt>
                <c:pt idx="1548">
                  <c:v>1.47466666666667</c:v>
                </c:pt>
                <c:pt idx="1549">
                  <c:v>1.47466666666667</c:v>
                </c:pt>
                <c:pt idx="1550">
                  <c:v>1.48533333333333</c:v>
                </c:pt>
                <c:pt idx="1551">
                  <c:v>1.514</c:v>
                </c:pt>
                <c:pt idx="1552">
                  <c:v>1.53766666666667</c:v>
                </c:pt>
                <c:pt idx="1553">
                  <c:v>1.542</c:v>
                </c:pt>
                <c:pt idx="1554">
                  <c:v>1.55033333333333</c:v>
                </c:pt>
                <c:pt idx="1555">
                  <c:v>1.55333333333333</c:v>
                </c:pt>
                <c:pt idx="1556">
                  <c:v>1.524</c:v>
                </c:pt>
                <c:pt idx="1557">
                  <c:v>1.497</c:v>
                </c:pt>
                <c:pt idx="1558">
                  <c:v>1.52166666666667</c:v>
                </c:pt>
                <c:pt idx="1559">
                  <c:v>1.52266666666667</c:v>
                </c:pt>
                <c:pt idx="1560">
                  <c:v>1.52533333333333</c:v>
                </c:pt>
                <c:pt idx="1561">
                  <c:v>1.47033333333333</c:v>
                </c:pt>
                <c:pt idx="1562">
                  <c:v>1.45133333333333</c:v>
                </c:pt>
                <c:pt idx="1563">
                  <c:v>1.447</c:v>
                </c:pt>
                <c:pt idx="1564">
                  <c:v>1.45</c:v>
                </c:pt>
                <c:pt idx="1565">
                  <c:v>1.44966666666667</c:v>
                </c:pt>
                <c:pt idx="1566">
                  <c:v>1.433</c:v>
                </c:pt>
                <c:pt idx="1567">
                  <c:v>1.39033333333333</c:v>
                </c:pt>
                <c:pt idx="1568">
                  <c:v>1.387</c:v>
                </c:pt>
                <c:pt idx="1569">
                  <c:v>1.39466666666667</c:v>
                </c:pt>
                <c:pt idx="1570">
                  <c:v>1.40133333333333</c:v>
                </c:pt>
                <c:pt idx="1571">
                  <c:v>1.37133333333333</c:v>
                </c:pt>
                <c:pt idx="1572">
                  <c:v>1.39566666666667</c:v>
                </c:pt>
                <c:pt idx="1573">
                  <c:v>1.43466666666667</c:v>
                </c:pt>
                <c:pt idx="1574">
                  <c:v>1.51266666666667</c:v>
                </c:pt>
                <c:pt idx="1575">
                  <c:v>1.53066666666667</c:v>
                </c:pt>
                <c:pt idx="1576">
                  <c:v>1.601</c:v>
                </c:pt>
                <c:pt idx="1577">
                  <c:v>1.61833333333333</c:v>
                </c:pt>
                <c:pt idx="1578">
                  <c:v>1.67233333333333</c:v>
                </c:pt>
                <c:pt idx="1579">
                  <c:v>1.73333333333333</c:v>
                </c:pt>
                <c:pt idx="1580">
                  <c:v>1.79466666666667</c:v>
                </c:pt>
                <c:pt idx="1581">
                  <c:v>1.87466666666667</c:v>
                </c:pt>
                <c:pt idx="1582">
                  <c:v>1.93466666666667</c:v>
                </c:pt>
                <c:pt idx="1583">
                  <c:v>1.98033333333333</c:v>
                </c:pt>
                <c:pt idx="1584">
                  <c:v>2.005</c:v>
                </c:pt>
                <c:pt idx="1585">
                  <c:v>2.04466666666667</c:v>
                </c:pt>
                <c:pt idx="1586">
                  <c:v>2.087</c:v>
                </c:pt>
                <c:pt idx="1587">
                  <c:v>2.152</c:v>
                </c:pt>
                <c:pt idx="1588">
                  <c:v>2.198</c:v>
                </c:pt>
                <c:pt idx="1589">
                  <c:v>2.21833333333333</c:v>
                </c:pt>
                <c:pt idx="1590">
                  <c:v>2.239</c:v>
                </c:pt>
                <c:pt idx="1591">
                  <c:v>2.30966666666667</c:v>
                </c:pt>
                <c:pt idx="1592">
                  <c:v>2.329</c:v>
                </c:pt>
                <c:pt idx="1593">
                  <c:v>2.337</c:v>
                </c:pt>
                <c:pt idx="1594">
                  <c:v>2.317</c:v>
                </c:pt>
                <c:pt idx="1595">
                  <c:v>2.31733333333333</c:v>
                </c:pt>
                <c:pt idx="1596">
                  <c:v>2.29</c:v>
                </c:pt>
                <c:pt idx="1597">
                  <c:v>2.305</c:v>
                </c:pt>
                <c:pt idx="1598">
                  <c:v>2.32166666666667</c:v>
                </c:pt>
                <c:pt idx="1599">
                  <c:v>2.29933333333333</c:v>
                </c:pt>
                <c:pt idx="1600">
                  <c:v>2.289</c:v>
                </c:pt>
                <c:pt idx="1601">
                  <c:v>2.29133333333333</c:v>
                </c:pt>
                <c:pt idx="1602">
                  <c:v>2.295</c:v>
                </c:pt>
                <c:pt idx="1603">
                  <c:v>2.36366666666667</c:v>
                </c:pt>
                <c:pt idx="1604">
                  <c:v>2.35966666666667</c:v>
                </c:pt>
                <c:pt idx="1605">
                  <c:v>2.34966666666667</c:v>
                </c:pt>
                <c:pt idx="1606">
                  <c:v>2.31966666666667</c:v>
                </c:pt>
                <c:pt idx="1607">
                  <c:v>2.26433333333333</c:v>
                </c:pt>
                <c:pt idx="1608">
                  <c:v>2.18666666666667</c:v>
                </c:pt>
                <c:pt idx="1609">
                  <c:v>2.10666666666667</c:v>
                </c:pt>
                <c:pt idx="1610">
                  <c:v>2.114</c:v>
                </c:pt>
                <c:pt idx="1611">
                  <c:v>2.02866666666667</c:v>
                </c:pt>
                <c:pt idx="1612">
                  <c:v>1.99333333333333</c:v>
                </c:pt>
                <c:pt idx="1613">
                  <c:v>1.97133333333333</c:v>
                </c:pt>
                <c:pt idx="1614">
                  <c:v>1.94866666666667</c:v>
                </c:pt>
                <c:pt idx="1615">
                  <c:v>1.613</c:v>
                </c:pt>
                <c:pt idx="1616">
                  <c:v>0.968666666666667</c:v>
                </c:pt>
                <c:pt idx="1617">
                  <c:v>0.944333333333334</c:v>
                </c:pt>
                <c:pt idx="1618">
                  <c:v>0.991333333333333</c:v>
                </c:pt>
                <c:pt idx="1619">
                  <c:v>1.02433333333333</c:v>
                </c:pt>
                <c:pt idx="1620">
                  <c:v>1.07433333333333</c:v>
                </c:pt>
                <c:pt idx="1621">
                  <c:v>1.066</c:v>
                </c:pt>
                <c:pt idx="1622">
                  <c:v>1.084</c:v>
                </c:pt>
                <c:pt idx="1623">
                  <c:v>1.11833333333333</c:v>
                </c:pt>
                <c:pt idx="1624">
                  <c:v>1.12266666666667</c:v>
                </c:pt>
                <c:pt idx="1625">
                  <c:v>1.13033333333333</c:v>
                </c:pt>
                <c:pt idx="1626">
                  <c:v>1.122</c:v>
                </c:pt>
                <c:pt idx="1627">
                  <c:v>1.14</c:v>
                </c:pt>
                <c:pt idx="1628">
                  <c:v>1.16766666666667</c:v>
                </c:pt>
                <c:pt idx="1629">
                  <c:v>1.12433333333333</c:v>
                </c:pt>
                <c:pt idx="1630">
                  <c:v>1.13266666666667</c:v>
                </c:pt>
                <c:pt idx="1631">
                  <c:v>1.14066666666667</c:v>
                </c:pt>
                <c:pt idx="1632">
                  <c:v>1.158</c:v>
                </c:pt>
                <c:pt idx="1633">
                  <c:v>1.18066666666667</c:v>
                </c:pt>
                <c:pt idx="1634">
                  <c:v>1.21666666666667</c:v>
                </c:pt>
                <c:pt idx="1635">
                  <c:v>1.22666666666667</c:v>
                </c:pt>
                <c:pt idx="1636">
                  <c:v>1.20966666666667</c:v>
                </c:pt>
                <c:pt idx="1637">
                  <c:v>1.22466666666667</c:v>
                </c:pt>
                <c:pt idx="1638">
                  <c:v>1.16933333333333</c:v>
                </c:pt>
                <c:pt idx="1639">
                  <c:v>1.13</c:v>
                </c:pt>
                <c:pt idx="1640">
                  <c:v>1.09933333333333</c:v>
                </c:pt>
                <c:pt idx="1641">
                  <c:v>1.092</c:v>
                </c:pt>
                <c:pt idx="1642">
                  <c:v>1.022</c:v>
                </c:pt>
                <c:pt idx="1643">
                  <c:v>0.923666666666666</c:v>
                </c:pt>
                <c:pt idx="1644">
                  <c:v>0.916</c:v>
                </c:pt>
                <c:pt idx="1645">
                  <c:v>0.932666666666666</c:v>
                </c:pt>
                <c:pt idx="1646">
                  <c:v>0.931666666666666</c:v>
                </c:pt>
                <c:pt idx="1647">
                  <c:v>0.936333333333333</c:v>
                </c:pt>
                <c:pt idx="1648">
                  <c:v>0.928</c:v>
                </c:pt>
                <c:pt idx="1649">
                  <c:v>0.927666666666666</c:v>
                </c:pt>
                <c:pt idx="1650">
                  <c:v>0.87</c:v>
                </c:pt>
                <c:pt idx="1651">
                  <c:v>0.775333333333334</c:v>
                </c:pt>
                <c:pt idx="1652">
                  <c:v>0.75</c:v>
                </c:pt>
                <c:pt idx="1653">
                  <c:v>0.710333333333334</c:v>
                </c:pt>
                <c:pt idx="1654">
                  <c:v>0.683333333333334</c:v>
                </c:pt>
                <c:pt idx="1655">
                  <c:v>0.669</c:v>
                </c:pt>
                <c:pt idx="1656">
                  <c:v>0.667</c:v>
                </c:pt>
                <c:pt idx="1657">
                  <c:v>0.679333333333334</c:v>
                </c:pt>
                <c:pt idx="1658">
                  <c:v>0.710333333333334</c:v>
                </c:pt>
                <c:pt idx="1659">
                  <c:v>0.695333333333334</c:v>
                </c:pt>
                <c:pt idx="1660">
                  <c:v>0.659333333333334</c:v>
                </c:pt>
                <c:pt idx="1661">
                  <c:v>0.654333333333333</c:v>
                </c:pt>
                <c:pt idx="1662">
                  <c:v>0.657333333333333</c:v>
                </c:pt>
                <c:pt idx="1663">
                  <c:v>0.701</c:v>
                </c:pt>
                <c:pt idx="1664">
                  <c:v>0.698</c:v>
                </c:pt>
                <c:pt idx="1665">
                  <c:v>0.685333333333333</c:v>
                </c:pt>
                <c:pt idx="1666">
                  <c:v>0.687</c:v>
                </c:pt>
                <c:pt idx="1667">
                  <c:v>0.718</c:v>
                </c:pt>
                <c:pt idx="1668">
                  <c:v>0.714666666666667</c:v>
                </c:pt>
                <c:pt idx="1669">
                  <c:v>0.723333333333334</c:v>
                </c:pt>
                <c:pt idx="1670">
                  <c:v>0.779333333333334</c:v>
                </c:pt>
                <c:pt idx="1671">
                  <c:v>0.894666666666666</c:v>
                </c:pt>
                <c:pt idx="1672">
                  <c:v>0.959333333333333</c:v>
                </c:pt>
                <c:pt idx="1673">
                  <c:v>1.02433333333333</c:v>
                </c:pt>
                <c:pt idx="1674">
                  <c:v>1.05366666666667</c:v>
                </c:pt>
                <c:pt idx="1675">
                  <c:v>1.13033333333333</c:v>
                </c:pt>
                <c:pt idx="1676">
                  <c:v>1.14166666666667</c:v>
                </c:pt>
                <c:pt idx="1677">
                  <c:v>1.16633333333333</c:v>
                </c:pt>
                <c:pt idx="1678">
                  <c:v>1.13766666666667</c:v>
                </c:pt>
                <c:pt idx="1679">
                  <c:v>1.177</c:v>
                </c:pt>
                <c:pt idx="1680">
                  <c:v>1.217</c:v>
                </c:pt>
                <c:pt idx="1681">
                  <c:v>1.28633333333333</c:v>
                </c:pt>
                <c:pt idx="1682">
                  <c:v>1.307</c:v>
                </c:pt>
                <c:pt idx="1683">
                  <c:v>1.38</c:v>
                </c:pt>
                <c:pt idx="1684">
                  <c:v>1.38633333333333</c:v>
                </c:pt>
                <c:pt idx="1685">
                  <c:v>1.42833333333333</c:v>
                </c:pt>
                <c:pt idx="1686">
                  <c:v>1.39566666666667</c:v>
                </c:pt>
                <c:pt idx="1687">
                  <c:v>1.436</c:v>
                </c:pt>
                <c:pt idx="1688">
                  <c:v>1.41066666666667</c:v>
                </c:pt>
                <c:pt idx="1689">
                  <c:v>1.40133333333333</c:v>
                </c:pt>
                <c:pt idx="1690">
                  <c:v>1.37733333333333</c:v>
                </c:pt>
                <c:pt idx="1691">
                  <c:v>1.393</c:v>
                </c:pt>
                <c:pt idx="1692">
                  <c:v>1.362</c:v>
                </c:pt>
                <c:pt idx="1693">
                  <c:v>1.347</c:v>
                </c:pt>
                <c:pt idx="1694">
                  <c:v>1.37333333333333</c:v>
                </c:pt>
                <c:pt idx="1695">
                  <c:v>1.312</c:v>
                </c:pt>
                <c:pt idx="1696">
                  <c:v>1.26933333333333</c:v>
                </c:pt>
                <c:pt idx="1697">
                  <c:v>1.265</c:v>
                </c:pt>
                <c:pt idx="1698">
                  <c:v>1.28533333333333</c:v>
                </c:pt>
                <c:pt idx="1699">
                  <c:v>1.31266666666667</c:v>
                </c:pt>
                <c:pt idx="1700">
                  <c:v>1.31</c:v>
                </c:pt>
                <c:pt idx="1701">
                  <c:v>1.29833333333333</c:v>
                </c:pt>
                <c:pt idx="1702">
                  <c:v>1.262</c:v>
                </c:pt>
                <c:pt idx="1703">
                  <c:v>1.257</c:v>
                </c:pt>
                <c:pt idx="1704">
                  <c:v>1.26833333333333</c:v>
                </c:pt>
                <c:pt idx="1705">
                  <c:v>1.30733333333333</c:v>
                </c:pt>
                <c:pt idx="1706">
                  <c:v>1.31733333333333</c:v>
                </c:pt>
                <c:pt idx="1707">
                  <c:v>1.225</c:v>
                </c:pt>
                <c:pt idx="1708">
                  <c:v>1.20633333333333</c:v>
                </c:pt>
                <c:pt idx="1709">
                  <c:v>1.21033333333333</c:v>
                </c:pt>
                <c:pt idx="1710">
                  <c:v>1.21366666666667</c:v>
                </c:pt>
                <c:pt idx="1711">
                  <c:v>1.216</c:v>
                </c:pt>
                <c:pt idx="1712">
                  <c:v>1.213</c:v>
                </c:pt>
                <c:pt idx="1713">
                  <c:v>1.23533333333333</c:v>
                </c:pt>
                <c:pt idx="1714">
                  <c:v>1.23</c:v>
                </c:pt>
                <c:pt idx="1715">
                  <c:v>1.246</c:v>
                </c:pt>
                <c:pt idx="1716">
                  <c:v>1.278</c:v>
                </c:pt>
                <c:pt idx="1717">
                  <c:v>1.324</c:v>
                </c:pt>
                <c:pt idx="1718">
                  <c:v>1.31233333333333</c:v>
                </c:pt>
                <c:pt idx="1719">
                  <c:v>1.29033333333333</c:v>
                </c:pt>
                <c:pt idx="1720">
                  <c:v>1.29166666666667</c:v>
                </c:pt>
                <c:pt idx="1721">
                  <c:v>1.26866666666667</c:v>
                </c:pt>
                <c:pt idx="1722">
                  <c:v>1.25233333333333</c:v>
                </c:pt>
                <c:pt idx="1723">
                  <c:v>1.26166666666667</c:v>
                </c:pt>
                <c:pt idx="1724">
                  <c:v>1.29866666666667</c:v>
                </c:pt>
                <c:pt idx="1725">
                  <c:v>1.279</c:v>
                </c:pt>
                <c:pt idx="1726">
                  <c:v>1.26066666666667</c:v>
                </c:pt>
                <c:pt idx="1727">
                  <c:v>1.357</c:v>
                </c:pt>
                <c:pt idx="1728">
                  <c:v>1.413</c:v>
                </c:pt>
                <c:pt idx="1729">
                  <c:v>1.418</c:v>
                </c:pt>
                <c:pt idx="1730">
                  <c:v>1.424</c:v>
                </c:pt>
                <c:pt idx="1731">
                  <c:v>1.38733333333333</c:v>
                </c:pt>
                <c:pt idx="1732">
                  <c:v>1.35033333333333</c:v>
                </c:pt>
                <c:pt idx="1733">
                  <c:v>1.33166666666667</c:v>
                </c:pt>
                <c:pt idx="1734">
                  <c:v>1.35133333333333</c:v>
                </c:pt>
                <c:pt idx="1735">
                  <c:v>1.34</c:v>
                </c:pt>
                <c:pt idx="1736">
                  <c:v>1.295</c:v>
                </c:pt>
                <c:pt idx="1737">
                  <c:v>1.29266666666667</c:v>
                </c:pt>
                <c:pt idx="1738">
                  <c:v>1.25666666666667</c:v>
                </c:pt>
                <c:pt idx="1739">
                  <c:v>1.30833333333333</c:v>
                </c:pt>
                <c:pt idx="1740">
                  <c:v>1.34133333333333</c:v>
                </c:pt>
                <c:pt idx="1741">
                  <c:v>1.36466666666667</c:v>
                </c:pt>
                <c:pt idx="1742">
                  <c:v>1.42066666666667</c:v>
                </c:pt>
                <c:pt idx="1743">
                  <c:v>1.46</c:v>
                </c:pt>
                <c:pt idx="1744">
                  <c:v>1.434</c:v>
                </c:pt>
                <c:pt idx="1745">
                  <c:v>1.42033333333333</c:v>
                </c:pt>
                <c:pt idx="1746">
                  <c:v>1.439</c:v>
                </c:pt>
                <c:pt idx="1747">
                  <c:v>1.488</c:v>
                </c:pt>
                <c:pt idx="1748">
                  <c:v>1.478</c:v>
                </c:pt>
                <c:pt idx="1749">
                  <c:v>1.47866666666667</c:v>
                </c:pt>
                <c:pt idx="1750">
                  <c:v>1.51333333333333</c:v>
                </c:pt>
                <c:pt idx="1751">
                  <c:v>1.51866666666667</c:v>
                </c:pt>
                <c:pt idx="1752">
                  <c:v>1.56066666666667</c:v>
                </c:pt>
                <c:pt idx="1753">
                  <c:v>1.56233333333333</c:v>
                </c:pt>
                <c:pt idx="1754">
                  <c:v>1.54133333333333</c:v>
                </c:pt>
                <c:pt idx="1755">
                  <c:v>1.514</c:v>
                </c:pt>
                <c:pt idx="1756">
                  <c:v>1.541</c:v>
                </c:pt>
                <c:pt idx="1757">
                  <c:v>1.52433333333333</c:v>
                </c:pt>
                <c:pt idx="1758">
                  <c:v>1.55366666666667</c:v>
                </c:pt>
                <c:pt idx="1759">
                  <c:v>1.53733333333333</c:v>
                </c:pt>
                <c:pt idx="1760">
                  <c:v>1.47833333333333</c:v>
                </c:pt>
                <c:pt idx="1761">
                  <c:v>1.49233333333333</c:v>
                </c:pt>
                <c:pt idx="1762">
                  <c:v>1.46533333333333</c:v>
                </c:pt>
                <c:pt idx="1763">
                  <c:v>1.421</c:v>
                </c:pt>
                <c:pt idx="1764">
                  <c:v>1.41033333333333</c:v>
                </c:pt>
                <c:pt idx="1765">
                  <c:v>1.382</c:v>
                </c:pt>
                <c:pt idx="1766">
                  <c:v>1.35933333333333</c:v>
                </c:pt>
                <c:pt idx="1767">
                  <c:v>1.28033333333333</c:v>
                </c:pt>
                <c:pt idx="1768">
                  <c:v>1.24</c:v>
                </c:pt>
                <c:pt idx="1769">
                  <c:v>1.213</c:v>
                </c:pt>
                <c:pt idx="1770">
                  <c:v>1.189</c:v>
                </c:pt>
                <c:pt idx="1771">
                  <c:v>1.21266666666667</c:v>
                </c:pt>
                <c:pt idx="1772">
                  <c:v>1.2</c:v>
                </c:pt>
                <c:pt idx="1773">
                  <c:v>1.218</c:v>
                </c:pt>
                <c:pt idx="1774">
                  <c:v>1.22633333333333</c:v>
                </c:pt>
                <c:pt idx="1775">
                  <c:v>1.209</c:v>
                </c:pt>
                <c:pt idx="1776">
                  <c:v>1.23733333333333</c:v>
                </c:pt>
                <c:pt idx="1777">
                  <c:v>1.26466666666667</c:v>
                </c:pt>
                <c:pt idx="1778">
                  <c:v>1.286</c:v>
                </c:pt>
                <c:pt idx="1779">
                  <c:v>1.32866666666667</c:v>
                </c:pt>
                <c:pt idx="1780">
                  <c:v>1.34466666666667</c:v>
                </c:pt>
                <c:pt idx="1781">
                  <c:v>1.34566666666667</c:v>
                </c:pt>
                <c:pt idx="1782">
                  <c:v>1.32833333333333</c:v>
                </c:pt>
                <c:pt idx="1783">
                  <c:v>1.34</c:v>
                </c:pt>
                <c:pt idx="1784">
                  <c:v>1.426</c:v>
                </c:pt>
                <c:pt idx="1785">
                  <c:v>1.651</c:v>
                </c:pt>
                <c:pt idx="1786">
                  <c:v>1.70566666666667</c:v>
                </c:pt>
                <c:pt idx="1787">
                  <c:v>1.809</c:v>
                </c:pt>
                <c:pt idx="1788">
                  <c:v>1.90733333333333</c:v>
                </c:pt>
                <c:pt idx="1789">
                  <c:v>1.967</c:v>
                </c:pt>
                <c:pt idx="1790">
                  <c:v>2.00333333333333</c:v>
                </c:pt>
                <c:pt idx="1791">
                  <c:v>2.02233333333333</c:v>
                </c:pt>
                <c:pt idx="1792">
                  <c:v>2.06466666666667</c:v>
                </c:pt>
                <c:pt idx="1793">
                  <c:v>2.103</c:v>
                </c:pt>
                <c:pt idx="1794">
                  <c:v>2.17266666666667</c:v>
                </c:pt>
                <c:pt idx="1795">
                  <c:v>2.16866666666667</c:v>
                </c:pt>
                <c:pt idx="1796">
                  <c:v>2.14666666666667</c:v>
                </c:pt>
                <c:pt idx="1797">
                  <c:v>2.12233333333333</c:v>
                </c:pt>
                <c:pt idx="1798">
                  <c:v>2.13266666666667</c:v>
                </c:pt>
                <c:pt idx="1799">
                  <c:v>2.08066666666667</c:v>
                </c:pt>
                <c:pt idx="1800">
                  <c:v>2.05533333333333</c:v>
                </c:pt>
                <c:pt idx="1801">
                  <c:v>2.03466666666667</c:v>
                </c:pt>
                <c:pt idx="1802">
                  <c:v>2.00233333333333</c:v>
                </c:pt>
                <c:pt idx="1803">
                  <c:v>1.993</c:v>
                </c:pt>
                <c:pt idx="1804">
                  <c:v>2.00366666666667</c:v>
                </c:pt>
                <c:pt idx="1805">
                  <c:v>2.014</c:v>
                </c:pt>
                <c:pt idx="1806">
                  <c:v>2.02666666666667</c:v>
                </c:pt>
                <c:pt idx="1807">
                  <c:v>2.033</c:v>
                </c:pt>
                <c:pt idx="1808">
                  <c:v>2.06633333333333</c:v>
                </c:pt>
                <c:pt idx="1809">
                  <c:v>2.16333333333333</c:v>
                </c:pt>
                <c:pt idx="1810">
                  <c:v>2.20733333333333</c:v>
                </c:pt>
                <c:pt idx="1811">
                  <c:v>2.31833333333333</c:v>
                </c:pt>
                <c:pt idx="1812">
                  <c:v>2.38366666666667</c:v>
                </c:pt>
                <c:pt idx="1813">
                  <c:v>2.467</c:v>
                </c:pt>
                <c:pt idx="1814">
                  <c:v>2.51166666666667</c:v>
                </c:pt>
                <c:pt idx="1815">
                  <c:v>2.59533333333333</c:v>
                </c:pt>
                <c:pt idx="1816">
                  <c:v>2.66566666666667</c:v>
                </c:pt>
                <c:pt idx="1817">
                  <c:v>2.72</c:v>
                </c:pt>
                <c:pt idx="1818">
                  <c:v>2.78566666666667</c:v>
                </c:pt>
                <c:pt idx="1819">
                  <c:v>2.846</c:v>
                </c:pt>
                <c:pt idx="1820">
                  <c:v>2.89433333333333</c:v>
                </c:pt>
                <c:pt idx="1821">
                  <c:v>2.92466666666667</c:v>
                </c:pt>
                <c:pt idx="1822">
                  <c:v>2.984</c:v>
                </c:pt>
                <c:pt idx="1823">
                  <c:v>2.997</c:v>
                </c:pt>
                <c:pt idx="1824">
                  <c:v>2.974</c:v>
                </c:pt>
                <c:pt idx="1825">
                  <c:v>2.94933333333333</c:v>
                </c:pt>
                <c:pt idx="1826">
                  <c:v>2.941</c:v>
                </c:pt>
                <c:pt idx="1827">
                  <c:v>2.97466666666667</c:v>
                </c:pt>
                <c:pt idx="1828">
                  <c:v>2.97033333333333</c:v>
                </c:pt>
                <c:pt idx="1829">
                  <c:v>2.91766666666667</c:v>
                </c:pt>
                <c:pt idx="1830">
                  <c:v>2.87833333333333</c:v>
                </c:pt>
                <c:pt idx="1831">
                  <c:v>2.87366666666667</c:v>
                </c:pt>
                <c:pt idx="1832">
                  <c:v>2.879</c:v>
                </c:pt>
                <c:pt idx="1833">
                  <c:v>2.89233333333333</c:v>
                </c:pt>
                <c:pt idx="1834">
                  <c:v>2.94966666666667</c:v>
                </c:pt>
                <c:pt idx="1835">
                  <c:v>2.96833333333333</c:v>
                </c:pt>
                <c:pt idx="1836">
                  <c:v>2.89</c:v>
                </c:pt>
                <c:pt idx="1837">
                  <c:v>2.89133333333333</c:v>
                </c:pt>
                <c:pt idx="1838">
                  <c:v>2.882</c:v>
                </c:pt>
                <c:pt idx="1839">
                  <c:v>2.87333333333333</c:v>
                </c:pt>
                <c:pt idx="1840">
                  <c:v>2.90366666666667</c:v>
                </c:pt>
                <c:pt idx="1841">
                  <c:v>2.859</c:v>
                </c:pt>
                <c:pt idx="1842">
                  <c:v>2.855</c:v>
                </c:pt>
                <c:pt idx="1843">
                  <c:v>2.85766666666667</c:v>
                </c:pt>
                <c:pt idx="1844">
                  <c:v>2.85633333333333</c:v>
                </c:pt>
                <c:pt idx="1845">
                  <c:v>2.82933333333333</c:v>
                </c:pt>
                <c:pt idx="1846">
                  <c:v>2.81233333333333</c:v>
                </c:pt>
                <c:pt idx="1847">
                  <c:v>2.797</c:v>
                </c:pt>
                <c:pt idx="1848">
                  <c:v>2.78833333333333</c:v>
                </c:pt>
                <c:pt idx="1849">
                  <c:v>2.763</c:v>
                </c:pt>
                <c:pt idx="1850">
                  <c:v>2.74066666666667</c:v>
                </c:pt>
                <c:pt idx="1851">
                  <c:v>2.73166666666667</c:v>
                </c:pt>
                <c:pt idx="1852">
                  <c:v>2.68766666666667</c:v>
                </c:pt>
                <c:pt idx="1853">
                  <c:v>2.62633333333333</c:v>
                </c:pt>
                <c:pt idx="1854">
                  <c:v>2.518</c:v>
                </c:pt>
                <c:pt idx="1855">
                  <c:v>2.45433333333333</c:v>
                </c:pt>
                <c:pt idx="1856">
                  <c:v>2.429</c:v>
                </c:pt>
                <c:pt idx="1857">
                  <c:v>2.40266666666667</c:v>
                </c:pt>
                <c:pt idx="1858">
                  <c:v>2.334</c:v>
                </c:pt>
                <c:pt idx="1859">
                  <c:v>2.27766666666667</c:v>
                </c:pt>
                <c:pt idx="1860">
                  <c:v>2.19333333333333</c:v>
                </c:pt>
                <c:pt idx="1861">
                  <c:v>2.18633333333333</c:v>
                </c:pt>
                <c:pt idx="1862">
                  <c:v>2.17366666666667</c:v>
                </c:pt>
                <c:pt idx="1863">
                  <c:v>2.13166666666667</c:v>
                </c:pt>
                <c:pt idx="1864">
                  <c:v>2.09833333333333</c:v>
                </c:pt>
                <c:pt idx="1865">
                  <c:v>2.08366666666667</c:v>
                </c:pt>
                <c:pt idx="1866">
                  <c:v>2.06466666666667</c:v>
                </c:pt>
                <c:pt idx="1867">
                  <c:v>2.03266666666667</c:v>
                </c:pt>
                <c:pt idx="1868">
                  <c:v>2.035</c:v>
                </c:pt>
                <c:pt idx="1869">
                  <c:v>2.028</c:v>
                </c:pt>
                <c:pt idx="1870">
                  <c:v>2.029</c:v>
                </c:pt>
                <c:pt idx="1871">
                  <c:v>2.03566666666667</c:v>
                </c:pt>
                <c:pt idx="1872">
                  <c:v>2.04666666666667</c:v>
                </c:pt>
                <c:pt idx="1873">
                  <c:v>2.05733333333333</c:v>
                </c:pt>
                <c:pt idx="1874">
                  <c:v>2.03066666666667</c:v>
                </c:pt>
                <c:pt idx="1875">
                  <c:v>2.021</c:v>
                </c:pt>
                <c:pt idx="1876">
                  <c:v>2.05</c:v>
                </c:pt>
                <c:pt idx="1877">
                  <c:v>2.08766666666667</c:v>
                </c:pt>
                <c:pt idx="1878">
                  <c:v>2.148</c:v>
                </c:pt>
                <c:pt idx="1879">
                  <c:v>2.16733333333333</c:v>
                </c:pt>
                <c:pt idx="1880">
                  <c:v>2.20333333333333</c:v>
                </c:pt>
                <c:pt idx="1881">
                  <c:v>2.227</c:v>
                </c:pt>
                <c:pt idx="1882">
                  <c:v>2.20866666666667</c:v>
                </c:pt>
                <c:pt idx="1883">
                  <c:v>2.21666666666667</c:v>
                </c:pt>
                <c:pt idx="1884">
                  <c:v>2.15633333333333</c:v>
                </c:pt>
                <c:pt idx="1885">
                  <c:v>2.10966666666667</c:v>
                </c:pt>
                <c:pt idx="1886">
                  <c:v>2.056</c:v>
                </c:pt>
                <c:pt idx="1887">
                  <c:v>2.01866666666667</c:v>
                </c:pt>
                <c:pt idx="1888">
                  <c:v>1.94833333333333</c:v>
                </c:pt>
                <c:pt idx="1889">
                  <c:v>1.908</c:v>
                </c:pt>
                <c:pt idx="1890">
                  <c:v>1.85766666666667</c:v>
                </c:pt>
                <c:pt idx="1891">
                  <c:v>1.81033333333333</c:v>
                </c:pt>
                <c:pt idx="1892">
                  <c:v>1.73266666666667</c:v>
                </c:pt>
                <c:pt idx="1893">
                  <c:v>1.68466666666667</c:v>
                </c:pt>
                <c:pt idx="1894">
                  <c:v>1.67333333333333</c:v>
                </c:pt>
                <c:pt idx="1895">
                  <c:v>1.656</c:v>
                </c:pt>
                <c:pt idx="1896">
                  <c:v>1.603</c:v>
                </c:pt>
                <c:pt idx="1897">
                  <c:v>1.51166666666667</c:v>
                </c:pt>
                <c:pt idx="1898">
                  <c:v>1.42333333333333</c:v>
                </c:pt>
                <c:pt idx="1899">
                  <c:v>1.39766666666667</c:v>
                </c:pt>
                <c:pt idx="1900">
                  <c:v>1.37633333333333</c:v>
                </c:pt>
                <c:pt idx="1901">
                  <c:v>1.34566666666667</c:v>
                </c:pt>
                <c:pt idx="1902">
                  <c:v>1.317</c:v>
                </c:pt>
                <c:pt idx="1903">
                  <c:v>1.28866666666667</c:v>
                </c:pt>
                <c:pt idx="1904">
                  <c:v>1.274</c:v>
                </c:pt>
                <c:pt idx="1905">
                  <c:v>1.30933333333333</c:v>
                </c:pt>
                <c:pt idx="1906">
                  <c:v>1.34133333333333</c:v>
                </c:pt>
                <c:pt idx="1907">
                  <c:v>1.35733333333333</c:v>
                </c:pt>
                <c:pt idx="1908">
                  <c:v>1.35</c:v>
                </c:pt>
                <c:pt idx="1909">
                  <c:v>1.34766666666667</c:v>
                </c:pt>
                <c:pt idx="1910">
                  <c:v>1.31366666666667</c:v>
                </c:pt>
                <c:pt idx="1911">
                  <c:v>1.30366666666667</c:v>
                </c:pt>
                <c:pt idx="1912">
                  <c:v>1.31666666666667</c:v>
                </c:pt>
                <c:pt idx="1913">
                  <c:v>1.35233333333333</c:v>
                </c:pt>
                <c:pt idx="1914">
                  <c:v>1.352</c:v>
                </c:pt>
                <c:pt idx="1915">
                  <c:v>1.35566666666667</c:v>
                </c:pt>
                <c:pt idx="1916">
                  <c:v>1.34533333333333</c:v>
                </c:pt>
                <c:pt idx="1917">
                  <c:v>1.35966666666667</c:v>
                </c:pt>
                <c:pt idx="1918">
                  <c:v>1.40766666666667</c:v>
                </c:pt>
                <c:pt idx="1919">
                  <c:v>1.40766666666667</c:v>
                </c:pt>
                <c:pt idx="1920">
                  <c:v>1.39966666666667</c:v>
                </c:pt>
                <c:pt idx="1921">
                  <c:v>1.37666666666667</c:v>
                </c:pt>
                <c:pt idx="1922">
                  <c:v>1.36166666666667</c:v>
                </c:pt>
                <c:pt idx="1923">
                  <c:v>1.35633333333333</c:v>
                </c:pt>
                <c:pt idx="1924">
                  <c:v>1.35633333333333</c:v>
                </c:pt>
                <c:pt idx="1925">
                  <c:v>1.33866666666667</c:v>
                </c:pt>
                <c:pt idx="1926">
                  <c:v>1.329</c:v>
                </c:pt>
                <c:pt idx="1927">
                  <c:v>1.35133333333333</c:v>
                </c:pt>
                <c:pt idx="1928">
                  <c:v>1.353</c:v>
                </c:pt>
                <c:pt idx="1929">
                  <c:v>1.36166666666667</c:v>
                </c:pt>
                <c:pt idx="1930">
                  <c:v>1.367</c:v>
                </c:pt>
                <c:pt idx="1931">
                  <c:v>1.38566666666667</c:v>
                </c:pt>
                <c:pt idx="1932">
                  <c:v>1.383</c:v>
                </c:pt>
                <c:pt idx="1933">
                  <c:v>1.37933333333333</c:v>
                </c:pt>
                <c:pt idx="1934">
                  <c:v>1.35366666666667</c:v>
                </c:pt>
                <c:pt idx="1935">
                  <c:v>1.36533333333333</c:v>
                </c:pt>
                <c:pt idx="1936">
                  <c:v>1.38966666666667</c:v>
                </c:pt>
                <c:pt idx="1937">
                  <c:v>1.399</c:v>
                </c:pt>
                <c:pt idx="1938">
                  <c:v>1.40133333333333</c:v>
                </c:pt>
                <c:pt idx="1939">
                  <c:v>1.41333333333333</c:v>
                </c:pt>
                <c:pt idx="1940">
                  <c:v>1.38866666666667</c:v>
                </c:pt>
                <c:pt idx="1941">
                  <c:v>1.38833333333333</c:v>
                </c:pt>
                <c:pt idx="1942">
                  <c:v>1.37833333333333</c:v>
                </c:pt>
                <c:pt idx="1943">
                  <c:v>1.34866666666667</c:v>
                </c:pt>
                <c:pt idx="1944">
                  <c:v>1.33966666666667</c:v>
                </c:pt>
                <c:pt idx="1945">
                  <c:v>1.36533333333333</c:v>
                </c:pt>
                <c:pt idx="1946">
                  <c:v>1.382</c:v>
                </c:pt>
                <c:pt idx="1947">
                  <c:v>1.386</c:v>
                </c:pt>
                <c:pt idx="1948">
                  <c:v>1.41066666666667</c:v>
                </c:pt>
                <c:pt idx="1949">
                  <c:v>1.416</c:v>
                </c:pt>
                <c:pt idx="1950">
                  <c:v>1.43433333333333</c:v>
                </c:pt>
                <c:pt idx="1951">
                  <c:v>1.451</c:v>
                </c:pt>
                <c:pt idx="1952">
                  <c:v>1.47266666666667</c:v>
                </c:pt>
                <c:pt idx="1953">
                  <c:v>1.48333333333333</c:v>
                </c:pt>
                <c:pt idx="1954">
                  <c:v>1.49933333333333</c:v>
                </c:pt>
                <c:pt idx="1955">
                  <c:v>1.52733333333333</c:v>
                </c:pt>
                <c:pt idx="1956">
                  <c:v>1.54066666666667</c:v>
                </c:pt>
                <c:pt idx="1957">
                  <c:v>1.55666666666667</c:v>
                </c:pt>
                <c:pt idx="1958">
                  <c:v>1.58533333333333</c:v>
                </c:pt>
                <c:pt idx="1959">
                  <c:v>1.61366666666667</c:v>
                </c:pt>
                <c:pt idx="1960">
                  <c:v>1.59833333333333</c:v>
                </c:pt>
                <c:pt idx="1961">
                  <c:v>1.62466666666667</c:v>
                </c:pt>
                <c:pt idx="1962">
                  <c:v>1.64766666666667</c:v>
                </c:pt>
                <c:pt idx="1963">
                  <c:v>1.70566666666667</c:v>
                </c:pt>
                <c:pt idx="1964">
                  <c:v>1.74366666666667</c:v>
                </c:pt>
                <c:pt idx="1965">
                  <c:v>1.718</c:v>
                </c:pt>
                <c:pt idx="1966">
                  <c:v>1.69</c:v>
                </c:pt>
                <c:pt idx="1967">
                  <c:v>1.68</c:v>
                </c:pt>
                <c:pt idx="1968">
                  <c:v>1.65866666666667</c:v>
                </c:pt>
                <c:pt idx="1969">
                  <c:v>1.63</c:v>
                </c:pt>
                <c:pt idx="1970">
                  <c:v>1.65</c:v>
                </c:pt>
                <c:pt idx="1971">
                  <c:v>1.674</c:v>
                </c:pt>
                <c:pt idx="1972">
                  <c:v>1.666</c:v>
                </c:pt>
                <c:pt idx="1973">
                  <c:v>1.66366666666667</c:v>
                </c:pt>
                <c:pt idx="1974">
                  <c:v>1.661</c:v>
                </c:pt>
                <c:pt idx="1975">
                  <c:v>1.613</c:v>
                </c:pt>
                <c:pt idx="1976">
                  <c:v>1.58666666666667</c:v>
                </c:pt>
                <c:pt idx="1977">
                  <c:v>1.56833333333333</c:v>
                </c:pt>
                <c:pt idx="1978">
                  <c:v>1.549</c:v>
                </c:pt>
                <c:pt idx="1979">
                  <c:v>1.53833333333333</c:v>
                </c:pt>
                <c:pt idx="1980">
                  <c:v>1.541</c:v>
                </c:pt>
                <c:pt idx="1981">
                  <c:v>1.54433333333333</c:v>
                </c:pt>
                <c:pt idx="1982">
                  <c:v>1.54066666666667</c:v>
                </c:pt>
                <c:pt idx="1983">
                  <c:v>1.505</c:v>
                </c:pt>
                <c:pt idx="1984">
                  <c:v>1.484</c:v>
                </c:pt>
                <c:pt idx="1985">
                  <c:v>1.50466666666667</c:v>
                </c:pt>
                <c:pt idx="1986">
                  <c:v>1.492</c:v>
                </c:pt>
                <c:pt idx="1987">
                  <c:v>1.49533333333333</c:v>
                </c:pt>
                <c:pt idx="1988">
                  <c:v>1.50766666666667</c:v>
                </c:pt>
                <c:pt idx="1989">
                  <c:v>1.52566666666667</c:v>
                </c:pt>
                <c:pt idx="1990">
                  <c:v>1.543</c:v>
                </c:pt>
                <c:pt idx="1991">
                  <c:v>1.50166666666667</c:v>
                </c:pt>
                <c:pt idx="1992">
                  <c:v>1.51766666666667</c:v>
                </c:pt>
                <c:pt idx="1993">
                  <c:v>1.484</c:v>
                </c:pt>
                <c:pt idx="1994">
                  <c:v>1.48466666666667</c:v>
                </c:pt>
                <c:pt idx="1995">
                  <c:v>1.49533333333333</c:v>
                </c:pt>
                <c:pt idx="1996">
                  <c:v>1.52166666666667</c:v>
                </c:pt>
                <c:pt idx="1997">
                  <c:v>1.51833333333333</c:v>
                </c:pt>
                <c:pt idx="1998">
                  <c:v>1.49833333333333</c:v>
                </c:pt>
                <c:pt idx="1999">
                  <c:v>1.48266666666667</c:v>
                </c:pt>
                <c:pt idx="2000">
                  <c:v>1.454</c:v>
                </c:pt>
                <c:pt idx="2001">
                  <c:v>1.46833333333333</c:v>
                </c:pt>
                <c:pt idx="2002">
                  <c:v>1.45566666666667</c:v>
                </c:pt>
                <c:pt idx="2003">
                  <c:v>1.472</c:v>
                </c:pt>
                <c:pt idx="2004">
                  <c:v>1.46533333333333</c:v>
                </c:pt>
                <c:pt idx="2005">
                  <c:v>1.45466666666667</c:v>
                </c:pt>
                <c:pt idx="2006">
                  <c:v>1.484</c:v>
                </c:pt>
                <c:pt idx="2007">
                  <c:v>1.49233333333333</c:v>
                </c:pt>
                <c:pt idx="2008">
                  <c:v>1.482</c:v>
                </c:pt>
                <c:pt idx="2009">
                  <c:v>1.46366666666667</c:v>
                </c:pt>
                <c:pt idx="2010">
                  <c:v>1.49266666666667</c:v>
                </c:pt>
                <c:pt idx="2011">
                  <c:v>1.479</c:v>
                </c:pt>
                <c:pt idx="2012">
                  <c:v>1.48866666666667</c:v>
                </c:pt>
                <c:pt idx="2013">
                  <c:v>1.49666666666667</c:v>
                </c:pt>
                <c:pt idx="2014">
                  <c:v>1.49433333333333</c:v>
                </c:pt>
                <c:pt idx="2015">
                  <c:v>1.46566666666667</c:v>
                </c:pt>
                <c:pt idx="2016">
                  <c:v>1.44133333333333</c:v>
                </c:pt>
                <c:pt idx="2017">
                  <c:v>1.44833333333333</c:v>
                </c:pt>
                <c:pt idx="2018">
                  <c:v>1.453</c:v>
                </c:pt>
                <c:pt idx="2019">
                  <c:v>1.45466666666667</c:v>
                </c:pt>
                <c:pt idx="2020">
                  <c:v>1.47366666666667</c:v>
                </c:pt>
                <c:pt idx="2021">
                  <c:v>1.48</c:v>
                </c:pt>
                <c:pt idx="2022">
                  <c:v>1.469</c:v>
                </c:pt>
                <c:pt idx="2023">
                  <c:v>1.46433333333333</c:v>
                </c:pt>
                <c:pt idx="2024">
                  <c:v>1.488</c:v>
                </c:pt>
                <c:pt idx="2025">
                  <c:v>1.515</c:v>
                </c:pt>
                <c:pt idx="2026">
                  <c:v>1.481</c:v>
                </c:pt>
                <c:pt idx="2027">
                  <c:v>1.496</c:v>
                </c:pt>
                <c:pt idx="2028">
                  <c:v>1.50133333333333</c:v>
                </c:pt>
                <c:pt idx="2029">
                  <c:v>1.49966666666667</c:v>
                </c:pt>
                <c:pt idx="2030">
                  <c:v>1.47366666666667</c:v>
                </c:pt>
                <c:pt idx="2031">
                  <c:v>1.47666666666667</c:v>
                </c:pt>
                <c:pt idx="2032">
                  <c:v>1.43366666666667</c:v>
                </c:pt>
                <c:pt idx="2033">
                  <c:v>1.40166666666667</c:v>
                </c:pt>
                <c:pt idx="2034">
                  <c:v>1.399</c:v>
                </c:pt>
                <c:pt idx="2035">
                  <c:v>1.39266666666667</c:v>
                </c:pt>
                <c:pt idx="2036">
                  <c:v>1.43466666666667</c:v>
                </c:pt>
                <c:pt idx="2037">
                  <c:v>1.42733333333333</c:v>
                </c:pt>
                <c:pt idx="2038">
                  <c:v>1.404</c:v>
                </c:pt>
                <c:pt idx="2039">
                  <c:v>1.38566666666667</c:v>
                </c:pt>
                <c:pt idx="2040">
                  <c:v>1.36533333333333</c:v>
                </c:pt>
                <c:pt idx="2041">
                  <c:v>1.36066666666667</c:v>
                </c:pt>
                <c:pt idx="2042">
                  <c:v>1.35733333333333</c:v>
                </c:pt>
                <c:pt idx="2043">
                  <c:v>1.36266666666667</c:v>
                </c:pt>
                <c:pt idx="2044">
                  <c:v>1.34733333333333</c:v>
                </c:pt>
                <c:pt idx="2045">
                  <c:v>1.33733333333333</c:v>
                </c:pt>
                <c:pt idx="2046">
                  <c:v>1.35633333333333</c:v>
                </c:pt>
                <c:pt idx="2047">
                  <c:v>1.374</c:v>
                </c:pt>
                <c:pt idx="2048">
                  <c:v>1.34</c:v>
                </c:pt>
                <c:pt idx="2049">
                  <c:v>1.34166666666667</c:v>
                </c:pt>
                <c:pt idx="2050">
                  <c:v>1.33533333333333</c:v>
                </c:pt>
                <c:pt idx="2051">
                  <c:v>1.32266666666667</c:v>
                </c:pt>
                <c:pt idx="2052">
                  <c:v>1.32533333333333</c:v>
                </c:pt>
                <c:pt idx="2053">
                  <c:v>1.35233333333333</c:v>
                </c:pt>
                <c:pt idx="2054">
                  <c:v>1.35733333333333</c:v>
                </c:pt>
                <c:pt idx="2055">
                  <c:v>1.38333333333333</c:v>
                </c:pt>
                <c:pt idx="2056">
                  <c:v>1.38566666666667</c:v>
                </c:pt>
                <c:pt idx="2057">
                  <c:v>1.41366666666667</c:v>
                </c:pt>
                <c:pt idx="2058">
                  <c:v>1.43966666666667</c:v>
                </c:pt>
                <c:pt idx="2059">
                  <c:v>1.44533333333333</c:v>
                </c:pt>
                <c:pt idx="2060">
                  <c:v>1.459</c:v>
                </c:pt>
                <c:pt idx="2061">
                  <c:v>1.488</c:v>
                </c:pt>
                <c:pt idx="2062">
                  <c:v>1.49133333333333</c:v>
                </c:pt>
                <c:pt idx="2063">
                  <c:v>1.478</c:v>
                </c:pt>
                <c:pt idx="2064">
                  <c:v>1.44366666666667</c:v>
                </c:pt>
                <c:pt idx="2065">
                  <c:v>1.44566666666667</c:v>
                </c:pt>
                <c:pt idx="2066">
                  <c:v>1.47366666666667</c:v>
                </c:pt>
                <c:pt idx="2067">
                  <c:v>1.47233333333333</c:v>
                </c:pt>
                <c:pt idx="2068">
                  <c:v>1.51666666666667</c:v>
                </c:pt>
                <c:pt idx="2069">
                  <c:v>1.50733333333333</c:v>
                </c:pt>
                <c:pt idx="2070">
                  <c:v>1.523</c:v>
                </c:pt>
                <c:pt idx="2071">
                  <c:v>1.53666666666667</c:v>
                </c:pt>
                <c:pt idx="2072">
                  <c:v>1.51433333333333</c:v>
                </c:pt>
                <c:pt idx="2073">
                  <c:v>1.53133333333333</c:v>
                </c:pt>
                <c:pt idx="2074">
                  <c:v>1.555</c:v>
                </c:pt>
                <c:pt idx="2075">
                  <c:v>1.56033333333333</c:v>
                </c:pt>
                <c:pt idx="2076">
                  <c:v>1.57433333333333</c:v>
                </c:pt>
                <c:pt idx="2077">
                  <c:v>1.545</c:v>
                </c:pt>
                <c:pt idx="2078">
                  <c:v>1.52133333333333</c:v>
                </c:pt>
                <c:pt idx="2079">
                  <c:v>1.51533333333333</c:v>
                </c:pt>
                <c:pt idx="2080">
                  <c:v>1.53033333333333</c:v>
                </c:pt>
                <c:pt idx="2081">
                  <c:v>1.5</c:v>
                </c:pt>
                <c:pt idx="2082">
                  <c:v>1.481</c:v>
                </c:pt>
                <c:pt idx="2083">
                  <c:v>1.49433333333333</c:v>
                </c:pt>
                <c:pt idx="2084">
                  <c:v>1.53766666666667</c:v>
                </c:pt>
                <c:pt idx="2085">
                  <c:v>1.55966666666667</c:v>
                </c:pt>
                <c:pt idx="2086">
                  <c:v>1.54033333333333</c:v>
                </c:pt>
                <c:pt idx="2087">
                  <c:v>1.53633333333333</c:v>
                </c:pt>
                <c:pt idx="2088">
                  <c:v>1.491</c:v>
                </c:pt>
                <c:pt idx="2089">
                  <c:v>1.491</c:v>
                </c:pt>
                <c:pt idx="2090">
                  <c:v>1.49</c:v>
                </c:pt>
                <c:pt idx="2091">
                  <c:v>1.46733333333333</c:v>
                </c:pt>
                <c:pt idx="2092">
                  <c:v>1.496</c:v>
                </c:pt>
                <c:pt idx="2093">
                  <c:v>1.52433333333333</c:v>
                </c:pt>
                <c:pt idx="2094">
                  <c:v>1.51466666666667</c:v>
                </c:pt>
                <c:pt idx="2095">
                  <c:v>1.51666666666667</c:v>
                </c:pt>
                <c:pt idx="2096">
                  <c:v>1.49266666666667</c:v>
                </c:pt>
                <c:pt idx="2097">
                  <c:v>1.515</c:v>
                </c:pt>
                <c:pt idx="2098">
                  <c:v>1.512</c:v>
                </c:pt>
                <c:pt idx="2099">
                  <c:v>1.51633333333333</c:v>
                </c:pt>
                <c:pt idx="2100">
                  <c:v>1.51033333333333</c:v>
                </c:pt>
                <c:pt idx="2101">
                  <c:v>1.50966666666667</c:v>
                </c:pt>
                <c:pt idx="2102">
                  <c:v>1.49633333333333</c:v>
                </c:pt>
                <c:pt idx="2103">
                  <c:v>1.49066666666667</c:v>
                </c:pt>
                <c:pt idx="2104">
                  <c:v>1.49666666666667</c:v>
                </c:pt>
                <c:pt idx="2105">
                  <c:v>1.47766666666667</c:v>
                </c:pt>
                <c:pt idx="2106">
                  <c:v>1.465</c:v>
                </c:pt>
                <c:pt idx="2107">
                  <c:v>1.451</c:v>
                </c:pt>
                <c:pt idx="2108">
                  <c:v>1.466</c:v>
                </c:pt>
                <c:pt idx="2109">
                  <c:v>1.46466666666667</c:v>
                </c:pt>
                <c:pt idx="2110">
                  <c:v>1.48833333333333</c:v>
                </c:pt>
                <c:pt idx="2111">
                  <c:v>1.50833333333333</c:v>
                </c:pt>
                <c:pt idx="2112">
                  <c:v>1.49766666666667</c:v>
                </c:pt>
                <c:pt idx="2113">
                  <c:v>1.47533333333333</c:v>
                </c:pt>
                <c:pt idx="2114">
                  <c:v>1.48366666666667</c:v>
                </c:pt>
                <c:pt idx="2115">
                  <c:v>1.48166666666667</c:v>
                </c:pt>
                <c:pt idx="2116">
                  <c:v>1.504</c:v>
                </c:pt>
                <c:pt idx="2117">
                  <c:v>1.524</c:v>
                </c:pt>
                <c:pt idx="2118">
                  <c:v>1.56266666666667</c:v>
                </c:pt>
                <c:pt idx="2119">
                  <c:v>1.60266666666667</c:v>
                </c:pt>
                <c:pt idx="2120">
                  <c:v>1.58766666666667</c:v>
                </c:pt>
                <c:pt idx="2121">
                  <c:v>1.60733333333333</c:v>
                </c:pt>
                <c:pt idx="2122">
                  <c:v>1.587</c:v>
                </c:pt>
                <c:pt idx="2123">
                  <c:v>1.581</c:v>
                </c:pt>
                <c:pt idx="2124">
                  <c:v>1.559</c:v>
                </c:pt>
                <c:pt idx="2125">
                  <c:v>1.56133333333333</c:v>
                </c:pt>
                <c:pt idx="2126">
                  <c:v>1.56366666666667</c:v>
                </c:pt>
                <c:pt idx="2127">
                  <c:v>1.571</c:v>
                </c:pt>
                <c:pt idx="2128">
                  <c:v>1.54666666666667</c:v>
                </c:pt>
                <c:pt idx="2129">
                  <c:v>1.527</c:v>
                </c:pt>
                <c:pt idx="2130">
                  <c:v>1.52566666666667</c:v>
                </c:pt>
                <c:pt idx="2131">
                  <c:v>1.53733333333333</c:v>
                </c:pt>
                <c:pt idx="2132">
                  <c:v>1.541</c:v>
                </c:pt>
                <c:pt idx="2133">
                  <c:v>1.568</c:v>
                </c:pt>
                <c:pt idx="2134">
                  <c:v>1.528</c:v>
                </c:pt>
                <c:pt idx="2135">
                  <c:v>1.53566666666667</c:v>
                </c:pt>
                <c:pt idx="2136">
                  <c:v>1.52833333333333</c:v>
                </c:pt>
                <c:pt idx="2137">
                  <c:v>1.46966666666667</c:v>
                </c:pt>
                <c:pt idx="2138">
                  <c:v>1.41233333333333</c:v>
                </c:pt>
                <c:pt idx="2139">
                  <c:v>1.379</c:v>
                </c:pt>
                <c:pt idx="2140">
                  <c:v>1.36933333333333</c:v>
                </c:pt>
                <c:pt idx="2141">
                  <c:v>1.37566666666667</c:v>
                </c:pt>
                <c:pt idx="2142">
                  <c:v>1.398</c:v>
                </c:pt>
                <c:pt idx="2143">
                  <c:v>1.452</c:v>
                </c:pt>
                <c:pt idx="2144">
                  <c:v>1.455</c:v>
                </c:pt>
                <c:pt idx="2145">
                  <c:v>1.464</c:v>
                </c:pt>
                <c:pt idx="2146">
                  <c:v>1.44766666666667</c:v>
                </c:pt>
                <c:pt idx="2147">
                  <c:v>1.46333333333333</c:v>
                </c:pt>
                <c:pt idx="2148">
                  <c:v>1.47433333333333</c:v>
                </c:pt>
                <c:pt idx="2149">
                  <c:v>1.50333333333333</c:v>
                </c:pt>
                <c:pt idx="2150">
                  <c:v>1.52233333333333</c:v>
                </c:pt>
                <c:pt idx="2151">
                  <c:v>1.50466666666667</c:v>
                </c:pt>
                <c:pt idx="2152">
                  <c:v>1.46166666666667</c:v>
                </c:pt>
                <c:pt idx="2153">
                  <c:v>1.442</c:v>
                </c:pt>
                <c:pt idx="2154">
                  <c:v>1.435</c:v>
                </c:pt>
                <c:pt idx="2155">
                  <c:v>1.456</c:v>
                </c:pt>
                <c:pt idx="2156">
                  <c:v>1.48133333333333</c:v>
                </c:pt>
                <c:pt idx="2157">
                  <c:v>1.463</c:v>
                </c:pt>
                <c:pt idx="2158">
                  <c:v>1.446</c:v>
                </c:pt>
                <c:pt idx="2159">
                  <c:v>1.46266666666667</c:v>
                </c:pt>
                <c:pt idx="2160">
                  <c:v>1.479</c:v>
                </c:pt>
                <c:pt idx="2161">
                  <c:v>1.471</c:v>
                </c:pt>
                <c:pt idx="2162">
                  <c:v>1.47033333333333</c:v>
                </c:pt>
                <c:pt idx="2163">
                  <c:v>1.44533333333333</c:v>
                </c:pt>
                <c:pt idx="2164">
                  <c:v>1.44466666666667</c:v>
                </c:pt>
                <c:pt idx="2165">
                  <c:v>1.40733333333333</c:v>
                </c:pt>
                <c:pt idx="2166">
                  <c:v>1.42433333333333</c:v>
                </c:pt>
                <c:pt idx="2167">
                  <c:v>1.45033333333333</c:v>
                </c:pt>
                <c:pt idx="2168">
                  <c:v>1.442</c:v>
                </c:pt>
                <c:pt idx="2169">
                  <c:v>1.41233333333333</c:v>
                </c:pt>
                <c:pt idx="2170">
                  <c:v>1.38566666666667</c:v>
                </c:pt>
                <c:pt idx="2171">
                  <c:v>1.365</c:v>
                </c:pt>
                <c:pt idx="2172">
                  <c:v>1.35</c:v>
                </c:pt>
                <c:pt idx="2173">
                  <c:v>1.352</c:v>
                </c:pt>
                <c:pt idx="2174">
                  <c:v>1.36333333333333</c:v>
                </c:pt>
                <c:pt idx="2175">
                  <c:v>1.378</c:v>
                </c:pt>
                <c:pt idx="2176">
                  <c:v>1.322</c:v>
                </c:pt>
                <c:pt idx="2177">
                  <c:v>1.35133333333333</c:v>
                </c:pt>
                <c:pt idx="2178">
                  <c:v>1.40166666666667</c:v>
                </c:pt>
                <c:pt idx="2179">
                  <c:v>1.39</c:v>
                </c:pt>
                <c:pt idx="2180">
                  <c:v>1.35</c:v>
                </c:pt>
                <c:pt idx="2181">
                  <c:v>1.32766666666667</c:v>
                </c:pt>
                <c:pt idx="2182">
                  <c:v>1.33433333333333</c:v>
                </c:pt>
                <c:pt idx="2183">
                  <c:v>1.33666666666667</c:v>
                </c:pt>
                <c:pt idx="2184">
                  <c:v>1.345</c:v>
                </c:pt>
                <c:pt idx="2185">
                  <c:v>1.372</c:v>
                </c:pt>
                <c:pt idx="2186">
                  <c:v>1.40966666666667</c:v>
                </c:pt>
                <c:pt idx="2187">
                  <c:v>1.40066666666667</c:v>
                </c:pt>
                <c:pt idx="2188">
                  <c:v>1.40033333333333</c:v>
                </c:pt>
                <c:pt idx="2189">
                  <c:v>1.44433333333333</c:v>
                </c:pt>
                <c:pt idx="2190">
                  <c:v>1.46666666666667</c:v>
                </c:pt>
                <c:pt idx="2191">
                  <c:v>1.506</c:v>
                </c:pt>
                <c:pt idx="2192">
                  <c:v>1.535</c:v>
                </c:pt>
                <c:pt idx="2193">
                  <c:v>1.53933333333333</c:v>
                </c:pt>
                <c:pt idx="2194">
                  <c:v>1.58933333333333</c:v>
                </c:pt>
                <c:pt idx="2195">
                  <c:v>1.588</c:v>
                </c:pt>
                <c:pt idx="2196">
                  <c:v>1.59166666666667</c:v>
                </c:pt>
                <c:pt idx="2197">
                  <c:v>1.59366666666667</c:v>
                </c:pt>
                <c:pt idx="2198">
                  <c:v>1.57433333333333</c:v>
                </c:pt>
                <c:pt idx="2199">
                  <c:v>1.57066666666667</c:v>
                </c:pt>
                <c:pt idx="2200">
                  <c:v>1.58966666666667</c:v>
                </c:pt>
                <c:pt idx="2201">
                  <c:v>1.62333333333333</c:v>
                </c:pt>
                <c:pt idx="2202">
                  <c:v>1.602</c:v>
                </c:pt>
                <c:pt idx="2203">
                  <c:v>1.58266666666667</c:v>
                </c:pt>
                <c:pt idx="2204">
                  <c:v>1.59166666666667</c:v>
                </c:pt>
                <c:pt idx="2205">
                  <c:v>1.556</c:v>
                </c:pt>
                <c:pt idx="2206">
                  <c:v>1.532</c:v>
                </c:pt>
                <c:pt idx="2207">
                  <c:v>1.491</c:v>
                </c:pt>
                <c:pt idx="2208">
                  <c:v>1.48166666666667</c:v>
                </c:pt>
                <c:pt idx="2209">
                  <c:v>1.46033333333333</c:v>
                </c:pt>
                <c:pt idx="2210">
                  <c:v>1.458</c:v>
                </c:pt>
                <c:pt idx="2211">
                  <c:v>1.45</c:v>
                </c:pt>
                <c:pt idx="2212">
                  <c:v>1.43633333333333</c:v>
                </c:pt>
                <c:pt idx="2213">
                  <c:v>1.48866666666667</c:v>
                </c:pt>
                <c:pt idx="2214">
                  <c:v>1.48233333333333</c:v>
                </c:pt>
                <c:pt idx="2215">
                  <c:v>1.459</c:v>
                </c:pt>
                <c:pt idx="2216">
                  <c:v>1.42866666666667</c:v>
                </c:pt>
                <c:pt idx="2217">
                  <c:v>1.45833333333333</c:v>
                </c:pt>
                <c:pt idx="2218">
                  <c:v>1.483</c:v>
                </c:pt>
                <c:pt idx="2219">
                  <c:v>1.51133333333333</c:v>
                </c:pt>
                <c:pt idx="2220">
                  <c:v>1.51766666666667</c:v>
                </c:pt>
                <c:pt idx="2221">
                  <c:v>1.52933333333333</c:v>
                </c:pt>
                <c:pt idx="2222">
                  <c:v>1.53366666666667</c:v>
                </c:pt>
                <c:pt idx="2223">
                  <c:v>1.51333333333333</c:v>
                </c:pt>
                <c:pt idx="2224">
                  <c:v>1.54533333333333</c:v>
                </c:pt>
                <c:pt idx="2225">
                  <c:v>1.59433333333333</c:v>
                </c:pt>
                <c:pt idx="2226">
                  <c:v>1.67133333333333</c:v>
                </c:pt>
                <c:pt idx="2227">
                  <c:v>1.71866666666667</c:v>
                </c:pt>
                <c:pt idx="2228">
                  <c:v>1.73466666666667</c:v>
                </c:pt>
                <c:pt idx="2229">
                  <c:v>1.74133333333333</c:v>
                </c:pt>
                <c:pt idx="2230">
                  <c:v>1.80933333333333</c:v>
                </c:pt>
                <c:pt idx="2231">
                  <c:v>1.83866666666667</c:v>
                </c:pt>
                <c:pt idx="2232">
                  <c:v>1.84233333333333</c:v>
                </c:pt>
                <c:pt idx="2233">
                  <c:v>1.83366666666667</c:v>
                </c:pt>
                <c:pt idx="2234">
                  <c:v>1.82266666666667</c:v>
                </c:pt>
                <c:pt idx="2235">
                  <c:v>1.82466666666667</c:v>
                </c:pt>
                <c:pt idx="2236">
                  <c:v>1.86433333333333</c:v>
                </c:pt>
                <c:pt idx="2237">
                  <c:v>1.902</c:v>
                </c:pt>
                <c:pt idx="2238">
                  <c:v>1.87</c:v>
                </c:pt>
                <c:pt idx="2239">
                  <c:v>1.86366666666667</c:v>
                </c:pt>
                <c:pt idx="2240">
                  <c:v>1.89566666666667</c:v>
                </c:pt>
                <c:pt idx="2241">
                  <c:v>1.95833333333333</c:v>
                </c:pt>
                <c:pt idx="2242">
                  <c:v>1.94933333333333</c:v>
                </c:pt>
                <c:pt idx="2243">
                  <c:v>1.99366666666667</c:v>
                </c:pt>
                <c:pt idx="2244">
                  <c:v>2.01166666666667</c:v>
                </c:pt>
                <c:pt idx="2245">
                  <c:v>1.981</c:v>
                </c:pt>
                <c:pt idx="2246">
                  <c:v>1.98133333333333</c:v>
                </c:pt>
                <c:pt idx="2247">
                  <c:v>2.015</c:v>
                </c:pt>
                <c:pt idx="2248">
                  <c:v>2.01666666666667</c:v>
                </c:pt>
                <c:pt idx="2249">
                  <c:v>2.02533333333333</c:v>
                </c:pt>
                <c:pt idx="2250">
                  <c:v>1.99266666666667</c:v>
                </c:pt>
                <c:pt idx="2251">
                  <c:v>1.95633333333333</c:v>
                </c:pt>
                <c:pt idx="2252">
                  <c:v>1.94466666666667</c:v>
                </c:pt>
                <c:pt idx="2253">
                  <c:v>1.98966666666667</c:v>
                </c:pt>
                <c:pt idx="2254">
                  <c:v>1.98266666666667</c:v>
                </c:pt>
                <c:pt idx="2255">
                  <c:v>1.993</c:v>
                </c:pt>
                <c:pt idx="2256">
                  <c:v>2.04133333333333</c:v>
                </c:pt>
                <c:pt idx="2257">
                  <c:v>2.08033333333333</c:v>
                </c:pt>
                <c:pt idx="2258">
                  <c:v>2.143</c:v>
                </c:pt>
                <c:pt idx="2259">
                  <c:v>2.169</c:v>
                </c:pt>
                <c:pt idx="2260">
                  <c:v>2.17666666666667</c:v>
                </c:pt>
                <c:pt idx="2261">
                  <c:v>2.128</c:v>
                </c:pt>
                <c:pt idx="2262">
                  <c:v>2.14066666666667</c:v>
                </c:pt>
                <c:pt idx="2263">
                  <c:v>2.19766666666667</c:v>
                </c:pt>
                <c:pt idx="2264">
                  <c:v>2.183</c:v>
                </c:pt>
                <c:pt idx="2265">
                  <c:v>2.19666666666667</c:v>
                </c:pt>
                <c:pt idx="2266">
                  <c:v>2.18933333333333</c:v>
                </c:pt>
                <c:pt idx="2267">
                  <c:v>2.14966666666667</c:v>
                </c:pt>
                <c:pt idx="2268">
                  <c:v>2.13033333333333</c:v>
                </c:pt>
                <c:pt idx="2269">
                  <c:v>2.12</c:v>
                </c:pt>
                <c:pt idx="2270">
                  <c:v>2.09033333333333</c:v>
                </c:pt>
                <c:pt idx="2271">
                  <c:v>2.05966666666667</c:v>
                </c:pt>
                <c:pt idx="2272">
                  <c:v>2.063</c:v>
                </c:pt>
                <c:pt idx="2273">
                  <c:v>2.04233333333333</c:v>
                </c:pt>
                <c:pt idx="2274">
                  <c:v>2.03033333333333</c:v>
                </c:pt>
                <c:pt idx="2275">
                  <c:v>2.03</c:v>
                </c:pt>
                <c:pt idx="2276">
                  <c:v>1.981</c:v>
                </c:pt>
                <c:pt idx="2277">
                  <c:v>1.91833333333333</c:v>
                </c:pt>
                <c:pt idx="2278">
                  <c:v>1.843</c:v>
                </c:pt>
                <c:pt idx="2279">
                  <c:v>1.825</c:v>
                </c:pt>
                <c:pt idx="2280">
                  <c:v>1.82533333333333</c:v>
                </c:pt>
                <c:pt idx="2281">
                  <c:v>1.80466666666667</c:v>
                </c:pt>
                <c:pt idx="2282">
                  <c:v>1.77666666666667</c:v>
                </c:pt>
                <c:pt idx="2283">
                  <c:v>1.75</c:v>
                </c:pt>
                <c:pt idx="2284">
                  <c:v>1.71033333333333</c:v>
                </c:pt>
                <c:pt idx="2285">
                  <c:v>1.70133333333333</c:v>
                </c:pt>
                <c:pt idx="2286">
                  <c:v>1.69833333333333</c:v>
                </c:pt>
                <c:pt idx="2287">
                  <c:v>1.64433333333333</c:v>
                </c:pt>
                <c:pt idx="2288">
                  <c:v>1.61366666666667</c:v>
                </c:pt>
                <c:pt idx="2289">
                  <c:v>1.59966666666667</c:v>
                </c:pt>
                <c:pt idx="2290">
                  <c:v>1.60966666666667</c:v>
                </c:pt>
                <c:pt idx="2291">
                  <c:v>1.66</c:v>
                </c:pt>
                <c:pt idx="2292">
                  <c:v>1.64866666666667</c:v>
                </c:pt>
                <c:pt idx="2293">
                  <c:v>1.62933333333333</c:v>
                </c:pt>
                <c:pt idx="2294">
                  <c:v>1.59933333333333</c:v>
                </c:pt>
                <c:pt idx="2295">
                  <c:v>1.581</c:v>
                </c:pt>
                <c:pt idx="2296">
                  <c:v>1.60766666666667</c:v>
                </c:pt>
                <c:pt idx="2297">
                  <c:v>1.614</c:v>
                </c:pt>
                <c:pt idx="2298">
                  <c:v>1.63133333333333</c:v>
                </c:pt>
                <c:pt idx="2299">
                  <c:v>1.62733333333333</c:v>
                </c:pt>
                <c:pt idx="2300">
                  <c:v>1.585</c:v>
                </c:pt>
                <c:pt idx="2301">
                  <c:v>1.58133333333333</c:v>
                </c:pt>
                <c:pt idx="2302">
                  <c:v>1.608</c:v>
                </c:pt>
                <c:pt idx="2303">
                  <c:v>1.625</c:v>
                </c:pt>
                <c:pt idx="2304">
                  <c:v>1.657</c:v>
                </c:pt>
                <c:pt idx="2305">
                  <c:v>1.661</c:v>
                </c:pt>
                <c:pt idx="2306">
                  <c:v>1.65366666666667</c:v>
                </c:pt>
                <c:pt idx="2307">
                  <c:v>1.664</c:v>
                </c:pt>
                <c:pt idx="2308">
                  <c:v>1.70666666666667</c:v>
                </c:pt>
                <c:pt idx="2309">
                  <c:v>1.715</c:v>
                </c:pt>
                <c:pt idx="2310">
                  <c:v>1.75033333333333</c:v>
                </c:pt>
                <c:pt idx="2311">
                  <c:v>1.76966666666667</c:v>
                </c:pt>
                <c:pt idx="2312">
                  <c:v>1.704</c:v>
                </c:pt>
                <c:pt idx="2313">
                  <c:v>1.71033333333333</c:v>
                </c:pt>
                <c:pt idx="2314">
                  <c:v>1.70966666666667</c:v>
                </c:pt>
                <c:pt idx="2315">
                  <c:v>1.68333333333333</c:v>
                </c:pt>
                <c:pt idx="2316">
                  <c:v>1.64066666666667</c:v>
                </c:pt>
                <c:pt idx="2317">
                  <c:v>1.63366666666667</c:v>
                </c:pt>
                <c:pt idx="2318">
                  <c:v>1.63133333333333</c:v>
                </c:pt>
                <c:pt idx="2319">
                  <c:v>1.652</c:v>
                </c:pt>
                <c:pt idx="2320">
                  <c:v>1.67833333333333</c:v>
                </c:pt>
                <c:pt idx="2321">
                  <c:v>1.64033333333333</c:v>
                </c:pt>
                <c:pt idx="2322">
                  <c:v>1.622</c:v>
                </c:pt>
                <c:pt idx="2323">
                  <c:v>1.592</c:v>
                </c:pt>
                <c:pt idx="2324">
                  <c:v>1.612</c:v>
                </c:pt>
                <c:pt idx="2325">
                  <c:v>1.58133333333333</c:v>
                </c:pt>
                <c:pt idx="2326">
                  <c:v>1.612</c:v>
                </c:pt>
                <c:pt idx="2327">
                  <c:v>1.64</c:v>
                </c:pt>
                <c:pt idx="2328">
                  <c:v>1.65433333333333</c:v>
                </c:pt>
                <c:pt idx="2329">
                  <c:v>1.64266666666667</c:v>
                </c:pt>
                <c:pt idx="2330">
                  <c:v>1.64</c:v>
                </c:pt>
                <c:pt idx="2331">
                  <c:v>1.56866666666667</c:v>
                </c:pt>
                <c:pt idx="2332">
                  <c:v>1.604</c:v>
                </c:pt>
                <c:pt idx="2333">
                  <c:v>1.68933333333333</c:v>
                </c:pt>
                <c:pt idx="2334">
                  <c:v>1.72966666666667</c:v>
                </c:pt>
                <c:pt idx="2335">
                  <c:v>1.778</c:v>
                </c:pt>
                <c:pt idx="2336">
                  <c:v>1.802</c:v>
                </c:pt>
                <c:pt idx="2337">
                  <c:v>1.80266666666667</c:v>
                </c:pt>
                <c:pt idx="2338">
                  <c:v>1.79866666666667</c:v>
                </c:pt>
                <c:pt idx="2339">
                  <c:v>1.77166666666667</c:v>
                </c:pt>
                <c:pt idx="2340">
                  <c:v>1.74033333333333</c:v>
                </c:pt>
                <c:pt idx="2341">
                  <c:v>1.76966666666667</c:v>
                </c:pt>
                <c:pt idx="2342">
                  <c:v>1.81566666666667</c:v>
                </c:pt>
                <c:pt idx="2343">
                  <c:v>1.79433333333333</c:v>
                </c:pt>
                <c:pt idx="2344">
                  <c:v>1.76966666666667</c:v>
                </c:pt>
                <c:pt idx="2345">
                  <c:v>1.78633333333333</c:v>
                </c:pt>
                <c:pt idx="2346">
                  <c:v>1.75866666666667</c:v>
                </c:pt>
                <c:pt idx="2347">
                  <c:v>1.77933333333333</c:v>
                </c:pt>
                <c:pt idx="2348">
                  <c:v>1.80433333333333</c:v>
                </c:pt>
                <c:pt idx="2349">
                  <c:v>1.78533333333333</c:v>
                </c:pt>
                <c:pt idx="2350">
                  <c:v>1.80266666666667</c:v>
                </c:pt>
                <c:pt idx="2351">
                  <c:v>1.83066666666667</c:v>
                </c:pt>
                <c:pt idx="2352">
                  <c:v>1.80733333333333</c:v>
                </c:pt>
                <c:pt idx="2353">
                  <c:v>1.75666666666667</c:v>
                </c:pt>
                <c:pt idx="2354">
                  <c:v>1.784</c:v>
                </c:pt>
                <c:pt idx="2355">
                  <c:v>1.789</c:v>
                </c:pt>
                <c:pt idx="2356">
                  <c:v>1.804</c:v>
                </c:pt>
                <c:pt idx="2357">
                  <c:v>1.83233333333333</c:v>
                </c:pt>
                <c:pt idx="2358">
                  <c:v>1.81166666666667</c:v>
                </c:pt>
                <c:pt idx="2359">
                  <c:v>1.80166666666667</c:v>
                </c:pt>
                <c:pt idx="2360">
                  <c:v>1.809</c:v>
                </c:pt>
                <c:pt idx="2361">
                  <c:v>1.80133333333333</c:v>
                </c:pt>
                <c:pt idx="2362">
                  <c:v>1.79833333333333</c:v>
                </c:pt>
                <c:pt idx="2363">
                  <c:v>1.78866666666667</c:v>
                </c:pt>
                <c:pt idx="2364">
                  <c:v>1.75733333333333</c:v>
                </c:pt>
                <c:pt idx="2365">
                  <c:v>1.731</c:v>
                </c:pt>
                <c:pt idx="2366">
                  <c:v>1.724</c:v>
                </c:pt>
                <c:pt idx="2367">
                  <c:v>1.699</c:v>
                </c:pt>
                <c:pt idx="2368">
                  <c:v>1.67166666666667</c:v>
                </c:pt>
                <c:pt idx="2369">
                  <c:v>1.685</c:v>
                </c:pt>
                <c:pt idx="2370">
                  <c:v>1.66866666666667</c:v>
                </c:pt>
                <c:pt idx="2371">
                  <c:v>1.69766666666667</c:v>
                </c:pt>
                <c:pt idx="2372">
                  <c:v>1.69966666666667</c:v>
                </c:pt>
                <c:pt idx="2373">
                  <c:v>1.69766666666667</c:v>
                </c:pt>
                <c:pt idx="2374">
                  <c:v>1.63533333333333</c:v>
                </c:pt>
                <c:pt idx="2375">
                  <c:v>1.60966666666667</c:v>
                </c:pt>
                <c:pt idx="2376">
                  <c:v>1.56533333333333</c:v>
                </c:pt>
                <c:pt idx="2377">
                  <c:v>1.53566666666667</c:v>
                </c:pt>
                <c:pt idx="2378">
                  <c:v>1.51766666666667</c:v>
                </c:pt>
                <c:pt idx="2379">
                  <c:v>1.48033333333333</c:v>
                </c:pt>
                <c:pt idx="2380">
                  <c:v>1.52433333333333</c:v>
                </c:pt>
                <c:pt idx="2381">
                  <c:v>1.49266666666667</c:v>
                </c:pt>
                <c:pt idx="2382">
                  <c:v>1.481</c:v>
                </c:pt>
                <c:pt idx="2383">
                  <c:v>1.51533333333333</c:v>
                </c:pt>
                <c:pt idx="2384">
                  <c:v>1.55033333333333</c:v>
                </c:pt>
                <c:pt idx="2385">
                  <c:v>1.571</c:v>
                </c:pt>
                <c:pt idx="2386">
                  <c:v>1.53233333333333</c:v>
                </c:pt>
                <c:pt idx="2387">
                  <c:v>1.52266666666667</c:v>
                </c:pt>
                <c:pt idx="2388">
                  <c:v>1.49133333333333</c:v>
                </c:pt>
                <c:pt idx="2389">
                  <c:v>1.47366666666667</c:v>
                </c:pt>
                <c:pt idx="2390">
                  <c:v>1.46333333333333</c:v>
                </c:pt>
                <c:pt idx="2391">
                  <c:v>1.457</c:v>
                </c:pt>
                <c:pt idx="2392">
                  <c:v>1.452</c:v>
                </c:pt>
                <c:pt idx="2393">
                  <c:v>1.416</c:v>
                </c:pt>
                <c:pt idx="2394">
                  <c:v>1.436</c:v>
                </c:pt>
                <c:pt idx="2395">
                  <c:v>1.42666666666667</c:v>
                </c:pt>
                <c:pt idx="2396">
                  <c:v>1.436</c:v>
                </c:pt>
                <c:pt idx="2397">
                  <c:v>1.47466666666667</c:v>
                </c:pt>
                <c:pt idx="2398">
                  <c:v>1.46466666666667</c:v>
                </c:pt>
                <c:pt idx="2399">
                  <c:v>1.51866666666667</c:v>
                </c:pt>
                <c:pt idx="2400">
                  <c:v>1.515</c:v>
                </c:pt>
                <c:pt idx="2401">
                  <c:v>1.50533333333333</c:v>
                </c:pt>
                <c:pt idx="2402">
                  <c:v>1.55666666666667</c:v>
                </c:pt>
                <c:pt idx="2403">
                  <c:v>1.56666666666667</c:v>
                </c:pt>
                <c:pt idx="2404">
                  <c:v>1.541</c:v>
                </c:pt>
                <c:pt idx="2405">
                  <c:v>1.52166666666667</c:v>
                </c:pt>
                <c:pt idx="2406">
                  <c:v>1.57933333333333</c:v>
                </c:pt>
                <c:pt idx="2407">
                  <c:v>1.57166666666667</c:v>
                </c:pt>
                <c:pt idx="2408">
                  <c:v>1.58633333333333</c:v>
                </c:pt>
                <c:pt idx="2409">
                  <c:v>1.57166666666667</c:v>
                </c:pt>
                <c:pt idx="2410">
                  <c:v>1.54733333333333</c:v>
                </c:pt>
                <c:pt idx="2411">
                  <c:v>1.52866666666667</c:v>
                </c:pt>
                <c:pt idx="2412">
                  <c:v>1.49333333333333</c:v>
                </c:pt>
                <c:pt idx="2413">
                  <c:v>1.50333333333333</c:v>
                </c:pt>
                <c:pt idx="2414">
                  <c:v>1.49433333333333</c:v>
                </c:pt>
                <c:pt idx="2415">
                  <c:v>1.48966666666667</c:v>
                </c:pt>
                <c:pt idx="2416">
                  <c:v>1.505</c:v>
                </c:pt>
                <c:pt idx="2417">
                  <c:v>1.48766666666667</c:v>
                </c:pt>
                <c:pt idx="2418">
                  <c:v>1.475</c:v>
                </c:pt>
                <c:pt idx="2419">
                  <c:v>1.488</c:v>
                </c:pt>
                <c:pt idx="2420">
                  <c:v>1.44266666666667</c:v>
                </c:pt>
                <c:pt idx="2421">
                  <c:v>1.45266666666667</c:v>
                </c:pt>
                <c:pt idx="2422">
                  <c:v>1.426</c:v>
                </c:pt>
                <c:pt idx="2423">
                  <c:v>1.407</c:v>
                </c:pt>
                <c:pt idx="2424">
                  <c:v>1.395</c:v>
                </c:pt>
                <c:pt idx="2425">
                  <c:v>1.396</c:v>
                </c:pt>
                <c:pt idx="2426">
                  <c:v>1.37133333333333</c:v>
                </c:pt>
                <c:pt idx="2427">
                  <c:v>1.37166666666667</c:v>
                </c:pt>
                <c:pt idx="2428">
                  <c:v>1.38433333333333</c:v>
                </c:pt>
                <c:pt idx="2429">
                  <c:v>1.386</c:v>
                </c:pt>
                <c:pt idx="2430">
                  <c:v>1.396</c:v>
                </c:pt>
                <c:pt idx="2431">
                  <c:v>1.377</c:v>
                </c:pt>
                <c:pt idx="2432">
                  <c:v>1.4</c:v>
                </c:pt>
                <c:pt idx="2433">
                  <c:v>1.431</c:v>
                </c:pt>
                <c:pt idx="2434">
                  <c:v>1.45566666666667</c:v>
                </c:pt>
                <c:pt idx="2435">
                  <c:v>1.48133333333333</c:v>
                </c:pt>
                <c:pt idx="2436">
                  <c:v>1.51866666666667</c:v>
                </c:pt>
                <c:pt idx="2437">
                  <c:v>1.55966666666667</c:v>
                </c:pt>
                <c:pt idx="2438">
                  <c:v>1.594</c:v>
                </c:pt>
                <c:pt idx="2439">
                  <c:v>1.60233333333333</c:v>
                </c:pt>
                <c:pt idx="2440">
                  <c:v>1.64933333333333</c:v>
                </c:pt>
                <c:pt idx="2441">
                  <c:v>1.64233333333333</c:v>
                </c:pt>
                <c:pt idx="2442">
                  <c:v>1.66766666666667</c:v>
                </c:pt>
                <c:pt idx="2443">
                  <c:v>1.73233333333333</c:v>
                </c:pt>
                <c:pt idx="2444">
                  <c:v>1.82166666666667</c:v>
                </c:pt>
                <c:pt idx="2445">
                  <c:v>1.86333333333333</c:v>
                </c:pt>
                <c:pt idx="2446">
                  <c:v>1.859</c:v>
                </c:pt>
                <c:pt idx="2447">
                  <c:v>1.872</c:v>
                </c:pt>
                <c:pt idx="2448">
                  <c:v>1.87633333333333</c:v>
                </c:pt>
                <c:pt idx="2449">
                  <c:v>1.91833333333333</c:v>
                </c:pt>
                <c:pt idx="2450">
                  <c:v>2.01266666666667</c:v>
                </c:pt>
                <c:pt idx="2451">
                  <c:v>2.096</c:v>
                </c:pt>
                <c:pt idx="2452">
                  <c:v>2.17266666666667</c:v>
                </c:pt>
                <c:pt idx="2453">
                  <c:v>2.249</c:v>
                </c:pt>
                <c:pt idx="2454">
                  <c:v>2.30766666666667</c:v>
                </c:pt>
                <c:pt idx="2455">
                  <c:v>2.354</c:v>
                </c:pt>
                <c:pt idx="2456">
                  <c:v>2.36933333333333</c:v>
                </c:pt>
                <c:pt idx="2457">
                  <c:v>2.38066666666667</c:v>
                </c:pt>
                <c:pt idx="2458">
                  <c:v>2.41466666666667</c:v>
                </c:pt>
                <c:pt idx="2459">
                  <c:v>2.46766666666667</c:v>
                </c:pt>
                <c:pt idx="2460">
                  <c:v>2.56233333333333</c:v>
                </c:pt>
                <c:pt idx="2461">
                  <c:v>2.664</c:v>
                </c:pt>
                <c:pt idx="2462">
                  <c:v>2.69733333333333</c:v>
                </c:pt>
                <c:pt idx="2463">
                  <c:v>2.671</c:v>
                </c:pt>
                <c:pt idx="2464">
                  <c:v>2.62933333333333</c:v>
                </c:pt>
                <c:pt idx="2465">
                  <c:v>2.69266666666667</c:v>
                </c:pt>
                <c:pt idx="2466">
                  <c:v>2.727</c:v>
                </c:pt>
                <c:pt idx="2467">
                  <c:v>2.802</c:v>
                </c:pt>
                <c:pt idx="2468">
                  <c:v>2.87633333333333</c:v>
                </c:pt>
                <c:pt idx="2469">
                  <c:v>2.883</c:v>
                </c:pt>
                <c:pt idx="2470">
                  <c:v>2.83333333333333</c:v>
                </c:pt>
                <c:pt idx="2471">
                  <c:v>2.82233333333333</c:v>
                </c:pt>
                <c:pt idx="2472">
                  <c:v>2.82933333333333</c:v>
                </c:pt>
                <c:pt idx="2473">
                  <c:v>2.79766666666667</c:v>
                </c:pt>
                <c:pt idx="2474">
                  <c:v>2.76833333333333</c:v>
                </c:pt>
                <c:pt idx="2475">
                  <c:v>2.74166666666667</c:v>
                </c:pt>
                <c:pt idx="2476">
                  <c:v>2.75866666666667</c:v>
                </c:pt>
                <c:pt idx="2477">
                  <c:v>2.80766666666667</c:v>
                </c:pt>
                <c:pt idx="2478">
                  <c:v>2.802</c:v>
                </c:pt>
                <c:pt idx="2479">
                  <c:v>2.773</c:v>
                </c:pt>
                <c:pt idx="2480">
                  <c:v>2.736</c:v>
                </c:pt>
                <c:pt idx="2481">
                  <c:v>2.70666666666667</c:v>
                </c:pt>
                <c:pt idx="2482">
                  <c:v>2.7</c:v>
                </c:pt>
                <c:pt idx="2483">
                  <c:v>2.71933333333333</c:v>
                </c:pt>
                <c:pt idx="2484">
                  <c:v>2.74</c:v>
                </c:pt>
                <c:pt idx="2485">
                  <c:v>2.67033333333333</c:v>
                </c:pt>
                <c:pt idx="2486">
                  <c:v>2.60533333333333</c:v>
                </c:pt>
                <c:pt idx="2487">
                  <c:v>2.59233333333333</c:v>
                </c:pt>
                <c:pt idx="2488">
                  <c:v>2.57666666666667</c:v>
                </c:pt>
                <c:pt idx="2489">
                  <c:v>2.541</c:v>
                </c:pt>
                <c:pt idx="2490">
                  <c:v>2.53266666666667</c:v>
                </c:pt>
                <c:pt idx="2491">
                  <c:v>2.501</c:v>
                </c:pt>
                <c:pt idx="2492">
                  <c:v>2.45</c:v>
                </c:pt>
                <c:pt idx="2493">
                  <c:v>2.4</c:v>
                </c:pt>
                <c:pt idx="2494">
                  <c:v>2.36466666666667</c:v>
                </c:pt>
                <c:pt idx="2495">
                  <c:v>2.359</c:v>
                </c:pt>
                <c:pt idx="2496">
                  <c:v>2.29966666666667</c:v>
                </c:pt>
                <c:pt idx="2497">
                  <c:v>2.22533333333333</c:v>
                </c:pt>
                <c:pt idx="2498">
                  <c:v>2.18433333333333</c:v>
                </c:pt>
                <c:pt idx="2499">
                  <c:v>2.14266666666667</c:v>
                </c:pt>
                <c:pt idx="2500">
                  <c:v>2.103</c:v>
                </c:pt>
                <c:pt idx="2501">
                  <c:v>2.05966666666667</c:v>
                </c:pt>
                <c:pt idx="2502">
                  <c:v>2.00566666666667</c:v>
                </c:pt>
                <c:pt idx="2503">
                  <c:v>1.973</c:v>
                </c:pt>
                <c:pt idx="2504">
                  <c:v>1.908</c:v>
                </c:pt>
                <c:pt idx="2505">
                  <c:v>1.86366666666667</c:v>
                </c:pt>
                <c:pt idx="2506">
                  <c:v>1.86633333333333</c:v>
                </c:pt>
                <c:pt idx="2507">
                  <c:v>1.833</c:v>
                </c:pt>
                <c:pt idx="2508">
                  <c:v>1.792</c:v>
                </c:pt>
                <c:pt idx="2509">
                  <c:v>1.76366666666667</c:v>
                </c:pt>
                <c:pt idx="2510">
                  <c:v>1.80733333333333</c:v>
                </c:pt>
                <c:pt idx="2511">
                  <c:v>1.79833333333333</c:v>
                </c:pt>
                <c:pt idx="2512">
                  <c:v>1.80733333333333</c:v>
                </c:pt>
                <c:pt idx="2513">
                  <c:v>1.826</c:v>
                </c:pt>
                <c:pt idx="2514">
                  <c:v>1.81233333333333</c:v>
                </c:pt>
                <c:pt idx="2515">
                  <c:v>1.80233333333333</c:v>
                </c:pt>
                <c:pt idx="2516">
                  <c:v>1.80066666666667</c:v>
                </c:pt>
                <c:pt idx="2517">
                  <c:v>1.864</c:v>
                </c:pt>
                <c:pt idx="2518">
                  <c:v>1.879</c:v>
                </c:pt>
                <c:pt idx="2519">
                  <c:v>1.95533333333333</c:v>
                </c:pt>
                <c:pt idx="2520">
                  <c:v>1.97333333333333</c:v>
                </c:pt>
                <c:pt idx="2521">
                  <c:v>1.98933333333333</c:v>
                </c:pt>
                <c:pt idx="2522">
                  <c:v>1.95066666666667</c:v>
                </c:pt>
                <c:pt idx="2523">
                  <c:v>1.97733333333333</c:v>
                </c:pt>
                <c:pt idx="2524">
                  <c:v>2.04066666666667</c:v>
                </c:pt>
                <c:pt idx="2525">
                  <c:v>2.129</c:v>
                </c:pt>
                <c:pt idx="2526">
                  <c:v>2.19333333333333</c:v>
                </c:pt>
                <c:pt idx="2527">
                  <c:v>2.218</c:v>
                </c:pt>
                <c:pt idx="2528">
                  <c:v>2.25933333333333</c:v>
                </c:pt>
                <c:pt idx="2529">
                  <c:v>2.31766666666667</c:v>
                </c:pt>
                <c:pt idx="2530">
                  <c:v>2.28033333333333</c:v>
                </c:pt>
                <c:pt idx="2531">
                  <c:v>2.317</c:v>
                </c:pt>
                <c:pt idx="2532">
                  <c:v>2.34133333333333</c:v>
                </c:pt>
                <c:pt idx="2533">
                  <c:v>2.352</c:v>
                </c:pt>
                <c:pt idx="2534">
                  <c:v>2.36966666666667</c:v>
                </c:pt>
                <c:pt idx="2535">
                  <c:v>2.407</c:v>
                </c:pt>
                <c:pt idx="2536">
                  <c:v>2.42033333333333</c:v>
                </c:pt>
                <c:pt idx="2537">
                  <c:v>2.42733333333333</c:v>
                </c:pt>
                <c:pt idx="2538">
                  <c:v>2.458</c:v>
                </c:pt>
                <c:pt idx="2539">
                  <c:v>2.465</c:v>
                </c:pt>
                <c:pt idx="2540">
                  <c:v>2.47766666666667</c:v>
                </c:pt>
                <c:pt idx="2541">
                  <c:v>2.522</c:v>
                </c:pt>
                <c:pt idx="2542">
                  <c:v>2.55733333333333</c:v>
                </c:pt>
                <c:pt idx="2543">
                  <c:v>2.564</c:v>
                </c:pt>
                <c:pt idx="2544">
                  <c:v>2.54166666666667</c:v>
                </c:pt>
                <c:pt idx="2545">
                  <c:v>2.53433333333333</c:v>
                </c:pt>
                <c:pt idx="2546">
                  <c:v>2.485</c:v>
                </c:pt>
                <c:pt idx="2547">
                  <c:v>2.46033333333333</c:v>
                </c:pt>
                <c:pt idx="2548">
                  <c:v>2.45566666666667</c:v>
                </c:pt>
                <c:pt idx="2549">
                  <c:v>2.40266666666667</c:v>
                </c:pt>
                <c:pt idx="2550">
                  <c:v>2.39833333333333</c:v>
                </c:pt>
                <c:pt idx="2551">
                  <c:v>2.375</c:v>
                </c:pt>
                <c:pt idx="2552">
                  <c:v>2.36166666666667</c:v>
                </c:pt>
                <c:pt idx="2553">
                  <c:v>2.32466666666667</c:v>
                </c:pt>
                <c:pt idx="2554">
                  <c:v>2.31166666666667</c:v>
                </c:pt>
                <c:pt idx="2555">
                  <c:v>2.27466666666667</c:v>
                </c:pt>
                <c:pt idx="2556">
                  <c:v>2.26633333333333</c:v>
                </c:pt>
                <c:pt idx="2557">
                  <c:v>2.23133333333333</c:v>
                </c:pt>
                <c:pt idx="2558">
                  <c:v>2.138</c:v>
                </c:pt>
                <c:pt idx="2559">
                  <c:v>2.06733333333333</c:v>
                </c:pt>
                <c:pt idx="2560">
                  <c:v>2.00466666666667</c:v>
                </c:pt>
                <c:pt idx="2561">
                  <c:v>1.92033333333333</c:v>
                </c:pt>
                <c:pt idx="2562">
                  <c:v>1.84866666666667</c:v>
                </c:pt>
                <c:pt idx="2563">
                  <c:v>1.83766666666667</c:v>
                </c:pt>
                <c:pt idx="2564">
                  <c:v>1.81233333333333</c:v>
                </c:pt>
                <c:pt idx="2565">
                  <c:v>1.795</c:v>
                </c:pt>
                <c:pt idx="2566">
                  <c:v>1.76666666666667</c:v>
                </c:pt>
                <c:pt idx="2567">
                  <c:v>1.76133333333333</c:v>
                </c:pt>
                <c:pt idx="2568">
                  <c:v>1.725</c:v>
                </c:pt>
                <c:pt idx="2569">
                  <c:v>1.696</c:v>
                </c:pt>
                <c:pt idx="2570">
                  <c:v>1.66933333333333</c:v>
                </c:pt>
                <c:pt idx="2571">
                  <c:v>1.66833333333333</c:v>
                </c:pt>
                <c:pt idx="2572">
                  <c:v>1.63433333333333</c:v>
                </c:pt>
                <c:pt idx="2573">
                  <c:v>1.65266666666667</c:v>
                </c:pt>
                <c:pt idx="2574">
                  <c:v>1.64566666666667</c:v>
                </c:pt>
                <c:pt idx="2575">
                  <c:v>1.65633333333333</c:v>
                </c:pt>
                <c:pt idx="2576">
                  <c:v>1.62733333333333</c:v>
                </c:pt>
                <c:pt idx="2577">
                  <c:v>1.63433333333333</c:v>
                </c:pt>
                <c:pt idx="2578">
                  <c:v>1.656</c:v>
                </c:pt>
                <c:pt idx="2579">
                  <c:v>1.63766666666667</c:v>
                </c:pt>
                <c:pt idx="2580">
                  <c:v>1.659</c:v>
                </c:pt>
                <c:pt idx="2581">
                  <c:v>1.68233333333333</c:v>
                </c:pt>
                <c:pt idx="2582">
                  <c:v>1.69566666666667</c:v>
                </c:pt>
                <c:pt idx="2583">
                  <c:v>1.69733333333333</c:v>
                </c:pt>
                <c:pt idx="2584">
                  <c:v>1.693</c:v>
                </c:pt>
                <c:pt idx="2585">
                  <c:v>1.666</c:v>
                </c:pt>
                <c:pt idx="2586">
                  <c:v>1.63133333333333</c:v>
                </c:pt>
                <c:pt idx="2587">
                  <c:v>1.63233333333333</c:v>
                </c:pt>
                <c:pt idx="2588">
                  <c:v>1.63966666666667</c:v>
                </c:pt>
                <c:pt idx="2589">
                  <c:v>1.66466666666667</c:v>
                </c:pt>
                <c:pt idx="2590">
                  <c:v>1.63333333333333</c:v>
                </c:pt>
                <c:pt idx="2591">
                  <c:v>1.658</c:v>
                </c:pt>
                <c:pt idx="2592">
                  <c:v>1.66266666666667</c:v>
                </c:pt>
                <c:pt idx="2593">
                  <c:v>1.63033333333333</c:v>
                </c:pt>
                <c:pt idx="2594">
                  <c:v>1.61966666666667</c:v>
                </c:pt>
                <c:pt idx="2595">
                  <c:v>1.609</c:v>
                </c:pt>
                <c:pt idx="2596">
                  <c:v>1.63333333333333</c:v>
                </c:pt>
                <c:pt idx="2597">
                  <c:v>1.62966666666667</c:v>
                </c:pt>
                <c:pt idx="2598">
                  <c:v>1.65066666666667</c:v>
                </c:pt>
                <c:pt idx="2599">
                  <c:v>1.66433333333333</c:v>
                </c:pt>
                <c:pt idx="2600">
                  <c:v>1.67933333333333</c:v>
                </c:pt>
                <c:pt idx="2601">
                  <c:v>1.66533333333333</c:v>
                </c:pt>
                <c:pt idx="2602">
                  <c:v>1.627</c:v>
                </c:pt>
                <c:pt idx="2603">
                  <c:v>1.59266666666667</c:v>
                </c:pt>
                <c:pt idx="2604">
                  <c:v>1.62933333333333</c:v>
                </c:pt>
                <c:pt idx="2605">
                  <c:v>1.653</c:v>
                </c:pt>
                <c:pt idx="2606">
                  <c:v>1.70633333333333</c:v>
                </c:pt>
                <c:pt idx="2607">
                  <c:v>1.705</c:v>
                </c:pt>
                <c:pt idx="2608">
                  <c:v>1.71466666666667</c:v>
                </c:pt>
                <c:pt idx="2609">
                  <c:v>1.70266666666667</c:v>
                </c:pt>
                <c:pt idx="2610">
                  <c:v>1.72233333333333</c:v>
                </c:pt>
                <c:pt idx="2611">
                  <c:v>1.75133333333333</c:v>
                </c:pt>
                <c:pt idx="2612">
                  <c:v>1.74466666666667</c:v>
                </c:pt>
                <c:pt idx="2613">
                  <c:v>1.737</c:v>
                </c:pt>
                <c:pt idx="2614">
                  <c:v>1.77033333333333</c:v>
                </c:pt>
                <c:pt idx="2615">
                  <c:v>1.76066666666667</c:v>
                </c:pt>
                <c:pt idx="2616">
                  <c:v>1.77833333333333</c:v>
                </c:pt>
                <c:pt idx="2617">
                  <c:v>1.74166666666667</c:v>
                </c:pt>
                <c:pt idx="2618">
                  <c:v>1.766</c:v>
                </c:pt>
                <c:pt idx="2619">
                  <c:v>1.75966666666667</c:v>
                </c:pt>
                <c:pt idx="2620">
                  <c:v>1.787</c:v>
                </c:pt>
                <c:pt idx="2621">
                  <c:v>1.79266666666667</c:v>
                </c:pt>
                <c:pt idx="2622">
                  <c:v>1.851</c:v>
                </c:pt>
                <c:pt idx="2623">
                  <c:v>1.91233333333333</c:v>
                </c:pt>
                <c:pt idx="2624">
                  <c:v>1.892</c:v>
                </c:pt>
                <c:pt idx="2625">
                  <c:v>1.91833333333333</c:v>
                </c:pt>
                <c:pt idx="2626">
                  <c:v>1.893</c:v>
                </c:pt>
                <c:pt idx="2627">
                  <c:v>1.87266666666667</c:v>
                </c:pt>
                <c:pt idx="2628">
                  <c:v>1.872</c:v>
                </c:pt>
                <c:pt idx="2629">
                  <c:v>1.86066666666667</c:v>
                </c:pt>
                <c:pt idx="2630">
                  <c:v>1.854</c:v>
                </c:pt>
                <c:pt idx="2631">
                  <c:v>1.86233333333333</c:v>
                </c:pt>
                <c:pt idx="2632">
                  <c:v>1.85733333333333</c:v>
                </c:pt>
                <c:pt idx="2633">
                  <c:v>1.89</c:v>
                </c:pt>
                <c:pt idx="2634">
                  <c:v>1.88233333333333</c:v>
                </c:pt>
                <c:pt idx="2635">
                  <c:v>1.88366666666667</c:v>
                </c:pt>
                <c:pt idx="2636">
                  <c:v>1.83566666666667</c:v>
                </c:pt>
                <c:pt idx="2637">
                  <c:v>1.84166666666667</c:v>
                </c:pt>
                <c:pt idx="2638">
                  <c:v>1.842</c:v>
                </c:pt>
                <c:pt idx="2639">
                  <c:v>1.84166666666667</c:v>
                </c:pt>
                <c:pt idx="2640">
                  <c:v>1.827</c:v>
                </c:pt>
                <c:pt idx="2641">
                  <c:v>1.794</c:v>
                </c:pt>
                <c:pt idx="2642">
                  <c:v>1.79333333333333</c:v>
                </c:pt>
                <c:pt idx="2643">
                  <c:v>1.775</c:v>
                </c:pt>
                <c:pt idx="2644">
                  <c:v>1.78366666666667</c:v>
                </c:pt>
                <c:pt idx="2645">
                  <c:v>1.79666666666667</c:v>
                </c:pt>
                <c:pt idx="2646">
                  <c:v>1.76166666666667</c:v>
                </c:pt>
                <c:pt idx="2647">
                  <c:v>1.754</c:v>
                </c:pt>
                <c:pt idx="2648">
                  <c:v>1.741</c:v>
                </c:pt>
                <c:pt idx="2649">
                  <c:v>1.711</c:v>
                </c:pt>
                <c:pt idx="2650">
                  <c:v>1.69733333333333</c:v>
                </c:pt>
                <c:pt idx="2651">
                  <c:v>1.68966666666667</c:v>
                </c:pt>
                <c:pt idx="2652">
                  <c:v>1.689</c:v>
                </c:pt>
                <c:pt idx="2653">
                  <c:v>1.636</c:v>
                </c:pt>
                <c:pt idx="2654">
                  <c:v>1.59733333333333</c:v>
                </c:pt>
                <c:pt idx="2655">
                  <c:v>1.61366666666667</c:v>
                </c:pt>
                <c:pt idx="2656">
                  <c:v>1.62</c:v>
                </c:pt>
                <c:pt idx="2657">
                  <c:v>1.651</c:v>
                </c:pt>
                <c:pt idx="2658">
                  <c:v>1.65233333333333</c:v>
                </c:pt>
                <c:pt idx="2659">
                  <c:v>1.67166666666667</c:v>
                </c:pt>
                <c:pt idx="2660">
                  <c:v>1.67</c:v>
                </c:pt>
                <c:pt idx="2661">
                  <c:v>1.68333333333333</c:v>
                </c:pt>
                <c:pt idx="2662">
                  <c:v>1.69433333333333</c:v>
                </c:pt>
                <c:pt idx="2663">
                  <c:v>1.668</c:v>
                </c:pt>
                <c:pt idx="2664">
                  <c:v>1.64366666666667</c:v>
                </c:pt>
                <c:pt idx="2665">
                  <c:v>1.62133333333333</c:v>
                </c:pt>
                <c:pt idx="2666">
                  <c:v>1.59733333333333</c:v>
                </c:pt>
                <c:pt idx="2667">
                  <c:v>1.6</c:v>
                </c:pt>
                <c:pt idx="2668">
                  <c:v>1.64966666666667</c:v>
                </c:pt>
                <c:pt idx="2669">
                  <c:v>1.682</c:v>
                </c:pt>
                <c:pt idx="2670">
                  <c:v>1.741</c:v>
                </c:pt>
                <c:pt idx="2671">
                  <c:v>1.75566666666667</c:v>
                </c:pt>
                <c:pt idx="2672">
                  <c:v>1.76</c:v>
                </c:pt>
                <c:pt idx="2673">
                  <c:v>1.79233333333333</c:v>
                </c:pt>
                <c:pt idx="2674">
                  <c:v>1.84366666666667</c:v>
                </c:pt>
                <c:pt idx="2675">
                  <c:v>1.847</c:v>
                </c:pt>
                <c:pt idx="2676">
                  <c:v>1.86466666666667</c:v>
                </c:pt>
                <c:pt idx="2677">
                  <c:v>1.86733333333333</c:v>
                </c:pt>
                <c:pt idx="2678">
                  <c:v>1.861</c:v>
                </c:pt>
                <c:pt idx="2679">
                  <c:v>1.844</c:v>
                </c:pt>
                <c:pt idx="2680">
                  <c:v>1.78266666666667</c:v>
                </c:pt>
                <c:pt idx="2681">
                  <c:v>1.74333333333333</c:v>
                </c:pt>
                <c:pt idx="2682">
                  <c:v>1.71866666666667</c:v>
                </c:pt>
                <c:pt idx="2683">
                  <c:v>1.752</c:v>
                </c:pt>
                <c:pt idx="2684">
                  <c:v>1.756</c:v>
                </c:pt>
                <c:pt idx="2685">
                  <c:v>1.73633333333333</c:v>
                </c:pt>
                <c:pt idx="2686">
                  <c:v>1.75366666666667</c:v>
                </c:pt>
                <c:pt idx="2687">
                  <c:v>1.78633333333333</c:v>
                </c:pt>
                <c:pt idx="2688">
                  <c:v>1.75</c:v>
                </c:pt>
                <c:pt idx="2689">
                  <c:v>1.736</c:v>
                </c:pt>
                <c:pt idx="2690">
                  <c:v>1.69266666666667</c:v>
                </c:pt>
                <c:pt idx="2691">
                  <c:v>1.66733333333333</c:v>
                </c:pt>
                <c:pt idx="2692">
                  <c:v>1.65133333333333</c:v>
                </c:pt>
                <c:pt idx="2693">
                  <c:v>1.55633333333333</c:v>
                </c:pt>
                <c:pt idx="2694">
                  <c:v>1.508</c:v>
                </c:pt>
                <c:pt idx="2695">
                  <c:v>1.48933333333333</c:v>
                </c:pt>
                <c:pt idx="2696">
                  <c:v>1.486</c:v>
                </c:pt>
                <c:pt idx="2697">
                  <c:v>1.47833333333333</c:v>
                </c:pt>
                <c:pt idx="2698">
                  <c:v>1.423</c:v>
                </c:pt>
                <c:pt idx="2699">
                  <c:v>1.40766666666667</c:v>
                </c:pt>
                <c:pt idx="2700">
                  <c:v>1.437</c:v>
                </c:pt>
                <c:pt idx="2701">
                  <c:v>1.46033333333333</c:v>
                </c:pt>
                <c:pt idx="2702">
                  <c:v>1.48833333333333</c:v>
                </c:pt>
                <c:pt idx="2703">
                  <c:v>1.49966666666667</c:v>
                </c:pt>
                <c:pt idx="2704">
                  <c:v>1.46966666666667</c:v>
                </c:pt>
                <c:pt idx="2705">
                  <c:v>1.48133333333333</c:v>
                </c:pt>
                <c:pt idx="2706">
                  <c:v>1.46366666666667</c:v>
                </c:pt>
                <c:pt idx="2707">
                  <c:v>1.45066666666667</c:v>
                </c:pt>
                <c:pt idx="2708">
                  <c:v>1.476</c:v>
                </c:pt>
                <c:pt idx="2709">
                  <c:v>1.46866666666667</c:v>
                </c:pt>
                <c:pt idx="2710">
                  <c:v>1.511</c:v>
                </c:pt>
                <c:pt idx="2711">
                  <c:v>1.494</c:v>
                </c:pt>
                <c:pt idx="2712">
                  <c:v>1.49866666666667</c:v>
                </c:pt>
                <c:pt idx="2713">
                  <c:v>1.56266666666667</c:v>
                </c:pt>
                <c:pt idx="2714">
                  <c:v>1.602</c:v>
                </c:pt>
                <c:pt idx="2715">
                  <c:v>1.59833333333333</c:v>
                </c:pt>
                <c:pt idx="2716">
                  <c:v>1.569</c:v>
                </c:pt>
                <c:pt idx="2717">
                  <c:v>1.61166666666667</c:v>
                </c:pt>
                <c:pt idx="2718">
                  <c:v>1.619</c:v>
                </c:pt>
                <c:pt idx="2719">
                  <c:v>1.62933333333333</c:v>
                </c:pt>
                <c:pt idx="2720">
                  <c:v>1.66633333333333</c:v>
                </c:pt>
                <c:pt idx="2721">
                  <c:v>1.666</c:v>
                </c:pt>
                <c:pt idx="2722">
                  <c:v>1.61333333333333</c:v>
                </c:pt>
                <c:pt idx="2723">
                  <c:v>1.574</c:v>
                </c:pt>
                <c:pt idx="2724">
                  <c:v>1.62366666666667</c:v>
                </c:pt>
                <c:pt idx="2725">
                  <c:v>1.61266666666667</c:v>
                </c:pt>
                <c:pt idx="2726">
                  <c:v>1.62033333333333</c:v>
                </c:pt>
                <c:pt idx="2727">
                  <c:v>1.57866666666667</c:v>
                </c:pt>
                <c:pt idx="2728">
                  <c:v>1.54266666666667</c:v>
                </c:pt>
                <c:pt idx="2729">
                  <c:v>1.518</c:v>
                </c:pt>
                <c:pt idx="2730">
                  <c:v>1.48933333333333</c:v>
                </c:pt>
                <c:pt idx="2731">
                  <c:v>1.463</c:v>
                </c:pt>
                <c:pt idx="2732">
                  <c:v>1.46933333333333</c:v>
                </c:pt>
                <c:pt idx="2733">
                  <c:v>1.45233333333333</c:v>
                </c:pt>
                <c:pt idx="2734">
                  <c:v>1.41466666666667</c:v>
                </c:pt>
                <c:pt idx="2735">
                  <c:v>1.39533333333333</c:v>
                </c:pt>
                <c:pt idx="2736">
                  <c:v>1.385</c:v>
                </c:pt>
                <c:pt idx="2737">
                  <c:v>1.326</c:v>
                </c:pt>
                <c:pt idx="2738">
                  <c:v>1.34166666666667</c:v>
                </c:pt>
                <c:pt idx="2739">
                  <c:v>1.32733333333333</c:v>
                </c:pt>
                <c:pt idx="2740">
                  <c:v>1.284</c:v>
                </c:pt>
                <c:pt idx="2741">
                  <c:v>1.24633333333333</c:v>
                </c:pt>
                <c:pt idx="2742">
                  <c:v>1.27333333333333</c:v>
                </c:pt>
                <c:pt idx="2743">
                  <c:v>1.287</c:v>
                </c:pt>
                <c:pt idx="2744">
                  <c:v>1.23533333333333</c:v>
                </c:pt>
                <c:pt idx="2745">
                  <c:v>1.19433333333333</c:v>
                </c:pt>
                <c:pt idx="2746">
                  <c:v>1.149</c:v>
                </c:pt>
                <c:pt idx="2747">
                  <c:v>1.17666666666667</c:v>
                </c:pt>
                <c:pt idx="2748">
                  <c:v>1.16733333333333</c:v>
                </c:pt>
                <c:pt idx="2749">
                  <c:v>1.17266666666667</c:v>
                </c:pt>
                <c:pt idx="2750">
                  <c:v>1.15066666666667</c:v>
                </c:pt>
                <c:pt idx="2751">
                  <c:v>1.13566666666667</c:v>
                </c:pt>
                <c:pt idx="2752">
                  <c:v>1.10933333333333</c:v>
                </c:pt>
                <c:pt idx="2753">
                  <c:v>1.08433333333333</c:v>
                </c:pt>
                <c:pt idx="2754">
                  <c:v>1.092</c:v>
                </c:pt>
                <c:pt idx="2755">
                  <c:v>1.11866666666667</c:v>
                </c:pt>
                <c:pt idx="2756">
                  <c:v>1.127</c:v>
                </c:pt>
                <c:pt idx="2757">
                  <c:v>1.14033333333333</c:v>
                </c:pt>
                <c:pt idx="2758">
                  <c:v>1.115</c:v>
                </c:pt>
                <c:pt idx="2759">
                  <c:v>1.10033333333333</c:v>
                </c:pt>
                <c:pt idx="2760">
                  <c:v>1.09866666666667</c:v>
                </c:pt>
                <c:pt idx="2761">
                  <c:v>1.09233333333333</c:v>
                </c:pt>
                <c:pt idx="2762">
                  <c:v>1.104</c:v>
                </c:pt>
                <c:pt idx="2763">
                  <c:v>1.101</c:v>
                </c:pt>
                <c:pt idx="2764">
                  <c:v>1.08266666666667</c:v>
                </c:pt>
                <c:pt idx="2765">
                  <c:v>1.09033333333333</c:v>
                </c:pt>
                <c:pt idx="2766">
                  <c:v>1.104</c:v>
                </c:pt>
                <c:pt idx="2767">
                  <c:v>1.10066666666667</c:v>
                </c:pt>
                <c:pt idx="2768">
                  <c:v>1.113</c:v>
                </c:pt>
                <c:pt idx="2769">
                  <c:v>1.09633333333333</c:v>
                </c:pt>
                <c:pt idx="2770">
                  <c:v>1.09566666666667</c:v>
                </c:pt>
                <c:pt idx="2771">
                  <c:v>1.111</c:v>
                </c:pt>
                <c:pt idx="2772">
                  <c:v>1.12333333333333</c:v>
                </c:pt>
                <c:pt idx="2773">
                  <c:v>1.13</c:v>
                </c:pt>
                <c:pt idx="2774">
                  <c:v>1.13033333333333</c:v>
                </c:pt>
                <c:pt idx="2775">
                  <c:v>1.112</c:v>
                </c:pt>
                <c:pt idx="2776">
                  <c:v>1.11366666666667</c:v>
                </c:pt>
                <c:pt idx="2777">
                  <c:v>1.11433333333333</c:v>
                </c:pt>
                <c:pt idx="2778">
                  <c:v>1.12566666666667</c:v>
                </c:pt>
                <c:pt idx="2779">
                  <c:v>1.111</c:v>
                </c:pt>
                <c:pt idx="2780">
                  <c:v>1.09966666666667</c:v>
                </c:pt>
                <c:pt idx="2781">
                  <c:v>1.09233333333333</c:v>
                </c:pt>
                <c:pt idx="2782">
                  <c:v>1.08733333333333</c:v>
                </c:pt>
                <c:pt idx="2783">
                  <c:v>1.08133333333333</c:v>
                </c:pt>
                <c:pt idx="2784">
                  <c:v>1.07833333333333</c:v>
                </c:pt>
                <c:pt idx="2785">
                  <c:v>1.07166666666667</c:v>
                </c:pt>
                <c:pt idx="2786">
                  <c:v>1.06633333333333</c:v>
                </c:pt>
                <c:pt idx="2787">
                  <c:v>1.06033333333333</c:v>
                </c:pt>
                <c:pt idx="2788">
                  <c:v>1.04266666666667</c:v>
                </c:pt>
                <c:pt idx="2789">
                  <c:v>1.027</c:v>
                </c:pt>
                <c:pt idx="2790">
                  <c:v>1.02866666666667</c:v>
                </c:pt>
                <c:pt idx="2791">
                  <c:v>1.02466666666667</c:v>
                </c:pt>
                <c:pt idx="2792">
                  <c:v>1.01366666666667</c:v>
                </c:pt>
                <c:pt idx="2793">
                  <c:v>1.01033333333333</c:v>
                </c:pt>
                <c:pt idx="2794">
                  <c:v>1.00166666666667</c:v>
                </c:pt>
                <c:pt idx="2795">
                  <c:v>0.993666666666667</c:v>
                </c:pt>
                <c:pt idx="2796">
                  <c:v>0.98</c:v>
                </c:pt>
                <c:pt idx="2797">
                  <c:v>0.969666666666667</c:v>
                </c:pt>
                <c:pt idx="2798">
                  <c:v>0.96</c:v>
                </c:pt>
                <c:pt idx="2799">
                  <c:v>0.969666666666667</c:v>
                </c:pt>
                <c:pt idx="2800">
                  <c:v>1.00666666666667</c:v>
                </c:pt>
                <c:pt idx="2801">
                  <c:v>1.01</c:v>
                </c:pt>
                <c:pt idx="2802">
                  <c:v>1.00766666666667</c:v>
                </c:pt>
                <c:pt idx="2803">
                  <c:v>0.974333333333334</c:v>
                </c:pt>
                <c:pt idx="2804">
                  <c:v>0.963666666666667</c:v>
                </c:pt>
                <c:pt idx="2805">
                  <c:v>0.972666666666667</c:v>
                </c:pt>
                <c:pt idx="2806">
                  <c:v>0.991</c:v>
                </c:pt>
                <c:pt idx="2807">
                  <c:v>0.994666666666667</c:v>
                </c:pt>
                <c:pt idx="2808">
                  <c:v>1.026</c:v>
                </c:pt>
                <c:pt idx="2809">
                  <c:v>1.03333333333333</c:v>
                </c:pt>
                <c:pt idx="2810">
                  <c:v>1.02466666666667</c:v>
                </c:pt>
                <c:pt idx="2811">
                  <c:v>1.041</c:v>
                </c:pt>
                <c:pt idx="2812">
                  <c:v>1.01833333333333</c:v>
                </c:pt>
                <c:pt idx="2813">
                  <c:v>1.02666666666667</c:v>
                </c:pt>
                <c:pt idx="2814">
                  <c:v>1.04266666666667</c:v>
                </c:pt>
                <c:pt idx="2815">
                  <c:v>1.05566666666667</c:v>
                </c:pt>
                <c:pt idx="2816">
                  <c:v>1.059</c:v>
                </c:pt>
                <c:pt idx="2817">
                  <c:v>1.066</c:v>
                </c:pt>
                <c:pt idx="2818">
                  <c:v>1.06033333333333</c:v>
                </c:pt>
                <c:pt idx="2819">
                  <c:v>1.062</c:v>
                </c:pt>
                <c:pt idx="2820">
                  <c:v>1.012</c:v>
                </c:pt>
                <c:pt idx="2821">
                  <c:v>1.01966666666667</c:v>
                </c:pt>
                <c:pt idx="2822">
                  <c:v>1.037</c:v>
                </c:pt>
                <c:pt idx="2823">
                  <c:v>1.08233333333333</c:v>
                </c:pt>
                <c:pt idx="2824">
                  <c:v>1.097</c:v>
                </c:pt>
                <c:pt idx="2825">
                  <c:v>1.11233333333333</c:v>
                </c:pt>
                <c:pt idx="2826">
                  <c:v>1.094</c:v>
                </c:pt>
                <c:pt idx="2827">
                  <c:v>1.085</c:v>
                </c:pt>
                <c:pt idx="2828">
                  <c:v>1.085</c:v>
                </c:pt>
                <c:pt idx="2829">
                  <c:v>1.08233333333333</c:v>
                </c:pt>
                <c:pt idx="2830">
                  <c:v>1.105</c:v>
                </c:pt>
                <c:pt idx="2831">
                  <c:v>1.089</c:v>
                </c:pt>
                <c:pt idx="2832">
                  <c:v>1.077</c:v>
                </c:pt>
                <c:pt idx="2833">
                  <c:v>1.076</c:v>
                </c:pt>
                <c:pt idx="2834">
                  <c:v>1.065</c:v>
                </c:pt>
                <c:pt idx="2835">
                  <c:v>1.03633333333333</c:v>
                </c:pt>
                <c:pt idx="2836">
                  <c:v>1.02833333333333</c:v>
                </c:pt>
                <c:pt idx="2837">
                  <c:v>1.007</c:v>
                </c:pt>
                <c:pt idx="2838">
                  <c:v>1.012</c:v>
                </c:pt>
                <c:pt idx="2839">
                  <c:v>1.01766666666667</c:v>
                </c:pt>
                <c:pt idx="2840">
                  <c:v>1.024</c:v>
                </c:pt>
                <c:pt idx="2841">
                  <c:v>0.999666666666667</c:v>
                </c:pt>
                <c:pt idx="2842">
                  <c:v>0.973</c:v>
                </c:pt>
                <c:pt idx="2843">
                  <c:v>0.946666666666667</c:v>
                </c:pt>
                <c:pt idx="2844">
                  <c:v>0.937</c:v>
                </c:pt>
                <c:pt idx="2845">
                  <c:v>0.919333333333333</c:v>
                </c:pt>
                <c:pt idx="2846">
                  <c:v>0.895333333333334</c:v>
                </c:pt>
                <c:pt idx="2847">
                  <c:v>0.900666666666666</c:v>
                </c:pt>
                <c:pt idx="2848">
                  <c:v>0.902</c:v>
                </c:pt>
                <c:pt idx="2849">
                  <c:v>0.869666666666667</c:v>
                </c:pt>
                <c:pt idx="2850">
                  <c:v>0.867666666666667</c:v>
                </c:pt>
                <c:pt idx="2851">
                  <c:v>0.899333333333333</c:v>
                </c:pt>
                <c:pt idx="2852">
                  <c:v>0.923666666666666</c:v>
                </c:pt>
                <c:pt idx="2853">
                  <c:v>0.922333333333333</c:v>
                </c:pt>
                <c:pt idx="2854">
                  <c:v>0.900333333333333</c:v>
                </c:pt>
                <c:pt idx="2855">
                  <c:v>0.903333333333333</c:v>
                </c:pt>
                <c:pt idx="2856">
                  <c:v>0.922</c:v>
                </c:pt>
                <c:pt idx="2857">
                  <c:v>0.950333333333334</c:v>
                </c:pt>
                <c:pt idx="2858">
                  <c:v>0.946</c:v>
                </c:pt>
                <c:pt idx="2859">
                  <c:v>0.949333333333333</c:v>
                </c:pt>
                <c:pt idx="2860">
                  <c:v>0.929333333333333</c:v>
                </c:pt>
                <c:pt idx="2861">
                  <c:v>0.94</c:v>
                </c:pt>
                <c:pt idx="2862">
                  <c:v>0.952666666666667</c:v>
                </c:pt>
                <c:pt idx="2863">
                  <c:v>0.964333333333334</c:v>
                </c:pt>
                <c:pt idx="2864">
                  <c:v>0.97</c:v>
                </c:pt>
                <c:pt idx="2865">
                  <c:v>0.949333333333334</c:v>
                </c:pt>
                <c:pt idx="2866">
                  <c:v>0.94</c:v>
                </c:pt>
                <c:pt idx="2867">
                  <c:v>0.955</c:v>
                </c:pt>
                <c:pt idx="2868">
                  <c:v>0.947</c:v>
                </c:pt>
                <c:pt idx="2869">
                  <c:v>0.945666666666667</c:v>
                </c:pt>
                <c:pt idx="2870">
                  <c:v>0.934333333333333</c:v>
                </c:pt>
                <c:pt idx="2871">
                  <c:v>0.9</c:v>
                </c:pt>
                <c:pt idx="2872">
                  <c:v>0.876666666666667</c:v>
                </c:pt>
                <c:pt idx="2873">
                  <c:v>0.896</c:v>
                </c:pt>
                <c:pt idx="2874">
                  <c:v>0.927</c:v>
                </c:pt>
                <c:pt idx="2875">
                  <c:v>0.964333333333334</c:v>
                </c:pt>
                <c:pt idx="2876">
                  <c:v>0.944666666666666</c:v>
                </c:pt>
                <c:pt idx="2877">
                  <c:v>0.915333333333333</c:v>
                </c:pt>
                <c:pt idx="2878">
                  <c:v>0.910666666666666</c:v>
                </c:pt>
                <c:pt idx="2879">
                  <c:v>0.895666666666667</c:v>
                </c:pt>
                <c:pt idx="2880">
                  <c:v>0.865666666666667</c:v>
                </c:pt>
                <c:pt idx="2881">
                  <c:v>0.870333333333334</c:v>
                </c:pt>
                <c:pt idx="2882">
                  <c:v>0.871666666666667</c:v>
                </c:pt>
                <c:pt idx="2883">
                  <c:v>0.847</c:v>
                </c:pt>
                <c:pt idx="2884">
                  <c:v>0.827</c:v>
                </c:pt>
                <c:pt idx="2885">
                  <c:v>0.839333333333334</c:v>
                </c:pt>
                <c:pt idx="2886">
                  <c:v>0.926666666666666</c:v>
                </c:pt>
                <c:pt idx="2887">
                  <c:v>0.937333333333333</c:v>
                </c:pt>
                <c:pt idx="2888">
                  <c:v>0.931333333333333</c:v>
                </c:pt>
                <c:pt idx="2889">
                  <c:v>0.913333333333333</c:v>
                </c:pt>
                <c:pt idx="2890">
                  <c:v>0.907666666666666</c:v>
                </c:pt>
                <c:pt idx="2891">
                  <c:v>0.893333333333333</c:v>
                </c:pt>
                <c:pt idx="2892">
                  <c:v>0.884666666666667</c:v>
                </c:pt>
                <c:pt idx="2893">
                  <c:v>0.895666666666667</c:v>
                </c:pt>
                <c:pt idx="2894">
                  <c:v>0.903333333333333</c:v>
                </c:pt>
                <c:pt idx="2895">
                  <c:v>0.93</c:v>
                </c:pt>
                <c:pt idx="2896">
                  <c:v>0.971</c:v>
                </c:pt>
                <c:pt idx="2897">
                  <c:v>0.959666666666667</c:v>
                </c:pt>
                <c:pt idx="2898">
                  <c:v>0.931666666666666</c:v>
                </c:pt>
                <c:pt idx="2899">
                  <c:v>0.909</c:v>
                </c:pt>
                <c:pt idx="2900">
                  <c:v>0.878333333333334</c:v>
                </c:pt>
                <c:pt idx="2901">
                  <c:v>0.854333333333334</c:v>
                </c:pt>
                <c:pt idx="2902">
                  <c:v>0.867333333333334</c:v>
                </c:pt>
                <c:pt idx="2903">
                  <c:v>0.877666666666667</c:v>
                </c:pt>
                <c:pt idx="2904">
                  <c:v>0.882666666666667</c:v>
                </c:pt>
                <c:pt idx="2905">
                  <c:v>0.866666666666667</c:v>
                </c:pt>
                <c:pt idx="2906">
                  <c:v>0.857</c:v>
                </c:pt>
                <c:pt idx="2907">
                  <c:v>0.851</c:v>
                </c:pt>
                <c:pt idx="2908">
                  <c:v>0.843</c:v>
                </c:pt>
                <c:pt idx="2909">
                  <c:v>0.829</c:v>
                </c:pt>
                <c:pt idx="2910">
                  <c:v>0.828</c:v>
                </c:pt>
                <c:pt idx="2911">
                  <c:v>0.835333333333334</c:v>
                </c:pt>
                <c:pt idx="2912">
                  <c:v>0.816333333333333</c:v>
                </c:pt>
                <c:pt idx="2913">
                  <c:v>0.816666666666667</c:v>
                </c:pt>
                <c:pt idx="2914">
                  <c:v>0.806333333333333</c:v>
                </c:pt>
                <c:pt idx="2915">
                  <c:v>0.787666666666667</c:v>
                </c:pt>
                <c:pt idx="2916">
                  <c:v>0.747</c:v>
                </c:pt>
                <c:pt idx="2917">
                  <c:v>0.751666666666667</c:v>
                </c:pt>
                <c:pt idx="2918">
                  <c:v>0.740666666666667</c:v>
                </c:pt>
                <c:pt idx="2919">
                  <c:v>0.743</c:v>
                </c:pt>
                <c:pt idx="2920">
                  <c:v>0.779</c:v>
                </c:pt>
                <c:pt idx="2921">
                  <c:v>0.780333333333333</c:v>
                </c:pt>
                <c:pt idx="2922">
                  <c:v>0.766333333333334</c:v>
                </c:pt>
                <c:pt idx="2923">
                  <c:v>0.765333333333334</c:v>
                </c:pt>
                <c:pt idx="2924">
                  <c:v>0.763666666666667</c:v>
                </c:pt>
                <c:pt idx="2925">
                  <c:v>0.772</c:v>
                </c:pt>
                <c:pt idx="2926">
                  <c:v>0.806666666666667</c:v>
                </c:pt>
                <c:pt idx="2927">
                  <c:v>0.808</c:v>
                </c:pt>
                <c:pt idx="2928">
                  <c:v>0.817</c:v>
                </c:pt>
                <c:pt idx="2929">
                  <c:v>0.842333333333334</c:v>
                </c:pt>
                <c:pt idx="2930">
                  <c:v>0.846</c:v>
                </c:pt>
                <c:pt idx="2931">
                  <c:v>0.848666666666666</c:v>
                </c:pt>
                <c:pt idx="2932">
                  <c:v>0.866333333333334</c:v>
                </c:pt>
                <c:pt idx="2933">
                  <c:v>0.892666666666666</c:v>
                </c:pt>
                <c:pt idx="2934">
                  <c:v>0.905666666666667</c:v>
                </c:pt>
                <c:pt idx="2935">
                  <c:v>0.929666666666666</c:v>
                </c:pt>
                <c:pt idx="2936">
                  <c:v>0.933666666666666</c:v>
                </c:pt>
                <c:pt idx="2937">
                  <c:v>0.927333333333333</c:v>
                </c:pt>
                <c:pt idx="2938">
                  <c:v>0.916333333333333</c:v>
                </c:pt>
                <c:pt idx="2939">
                  <c:v>0.960333333333334</c:v>
                </c:pt>
                <c:pt idx="2940">
                  <c:v>0.951666666666667</c:v>
                </c:pt>
                <c:pt idx="2941">
                  <c:v>0.970333333333334</c:v>
                </c:pt>
                <c:pt idx="2942">
                  <c:v>0.976</c:v>
                </c:pt>
                <c:pt idx="2943">
                  <c:v>0.987666666666667</c:v>
                </c:pt>
                <c:pt idx="2944">
                  <c:v>1.00366666666667</c:v>
                </c:pt>
                <c:pt idx="2945">
                  <c:v>1.02033333333333</c:v>
                </c:pt>
                <c:pt idx="2946">
                  <c:v>1</c:v>
                </c:pt>
                <c:pt idx="2947">
                  <c:v>0.994</c:v>
                </c:pt>
                <c:pt idx="2948">
                  <c:v>0.981</c:v>
                </c:pt>
                <c:pt idx="2949">
                  <c:v>0.97</c:v>
                </c:pt>
                <c:pt idx="2950">
                  <c:v>0.973</c:v>
                </c:pt>
                <c:pt idx="2951">
                  <c:v>0.968333333333334</c:v>
                </c:pt>
                <c:pt idx="2952">
                  <c:v>0.961333333333334</c:v>
                </c:pt>
                <c:pt idx="2953">
                  <c:v>0.948</c:v>
                </c:pt>
                <c:pt idx="2954">
                  <c:v>0.927</c:v>
                </c:pt>
                <c:pt idx="2955">
                  <c:v>0.926666666666666</c:v>
                </c:pt>
                <c:pt idx="2956">
                  <c:v>0.900333333333334</c:v>
                </c:pt>
                <c:pt idx="2957">
                  <c:v>0.901666666666666</c:v>
                </c:pt>
                <c:pt idx="2958">
                  <c:v>0.912</c:v>
                </c:pt>
                <c:pt idx="2959">
                  <c:v>0.899666666666666</c:v>
                </c:pt>
                <c:pt idx="2960">
                  <c:v>0.867</c:v>
                </c:pt>
                <c:pt idx="2961">
                  <c:v>0.858</c:v>
                </c:pt>
                <c:pt idx="2962">
                  <c:v>0.842333333333334</c:v>
                </c:pt>
                <c:pt idx="2963">
                  <c:v>0.857</c:v>
                </c:pt>
                <c:pt idx="2964">
                  <c:v>0.852</c:v>
                </c:pt>
                <c:pt idx="2965">
                  <c:v>0.855666666666667</c:v>
                </c:pt>
                <c:pt idx="2966">
                  <c:v>0.884666666666667</c:v>
                </c:pt>
                <c:pt idx="2967">
                  <c:v>0.902666666666666</c:v>
                </c:pt>
                <c:pt idx="2968">
                  <c:v>0.902333333333334</c:v>
                </c:pt>
                <c:pt idx="2969">
                  <c:v>0.914333333333333</c:v>
                </c:pt>
                <c:pt idx="2970">
                  <c:v>0.907</c:v>
                </c:pt>
                <c:pt idx="2971">
                  <c:v>0.907333333333333</c:v>
                </c:pt>
                <c:pt idx="2972">
                  <c:v>0.928666666666666</c:v>
                </c:pt>
                <c:pt idx="2973">
                  <c:v>0.939333333333333</c:v>
                </c:pt>
                <c:pt idx="2974">
                  <c:v>0.946666666666667</c:v>
                </c:pt>
                <c:pt idx="2975">
                  <c:v>0.946</c:v>
                </c:pt>
                <c:pt idx="2976">
                  <c:v>1.01066666666667</c:v>
                </c:pt>
                <c:pt idx="2977">
                  <c:v>1.003</c:v>
                </c:pt>
                <c:pt idx="2978">
                  <c:v>0.984666666666667</c:v>
                </c:pt>
                <c:pt idx="2979">
                  <c:v>0.975333333333334</c:v>
                </c:pt>
                <c:pt idx="2980">
                  <c:v>0.971333333333334</c:v>
                </c:pt>
                <c:pt idx="2981">
                  <c:v>0.977333333333334</c:v>
                </c:pt>
                <c:pt idx="2982">
                  <c:v>0.967666666666667</c:v>
                </c:pt>
                <c:pt idx="2983">
                  <c:v>0.991333333333333</c:v>
                </c:pt>
                <c:pt idx="2984">
                  <c:v>1.02566666666667</c:v>
                </c:pt>
                <c:pt idx="2985">
                  <c:v>1.00233333333333</c:v>
                </c:pt>
                <c:pt idx="2986">
                  <c:v>0.983333333333334</c:v>
                </c:pt>
                <c:pt idx="2987">
                  <c:v>0.958</c:v>
                </c:pt>
                <c:pt idx="2988">
                  <c:v>0.94</c:v>
                </c:pt>
                <c:pt idx="2989">
                  <c:v>0.940333333333333</c:v>
                </c:pt>
                <c:pt idx="2990">
                  <c:v>0.963</c:v>
                </c:pt>
                <c:pt idx="2991">
                  <c:v>0.969666666666667</c:v>
                </c:pt>
                <c:pt idx="2992">
                  <c:v>0.959666666666667</c:v>
                </c:pt>
                <c:pt idx="2993">
                  <c:v>0.956666666666667</c:v>
                </c:pt>
                <c:pt idx="2994">
                  <c:v>0.942</c:v>
                </c:pt>
                <c:pt idx="2995">
                  <c:v>0.927666666666666</c:v>
                </c:pt>
                <c:pt idx="2996">
                  <c:v>0.901666666666666</c:v>
                </c:pt>
                <c:pt idx="2997">
                  <c:v>0.927333333333333</c:v>
                </c:pt>
                <c:pt idx="2998">
                  <c:v>0.939333333333333</c:v>
                </c:pt>
                <c:pt idx="2999">
                  <c:v>0.977666666666667</c:v>
                </c:pt>
                <c:pt idx="3000">
                  <c:v>1.03233333333333</c:v>
                </c:pt>
                <c:pt idx="3001">
                  <c:v>1.041</c:v>
                </c:pt>
                <c:pt idx="3002">
                  <c:v>1.03066666666667</c:v>
                </c:pt>
                <c:pt idx="3003">
                  <c:v>1.04733333333333</c:v>
                </c:pt>
                <c:pt idx="3004">
                  <c:v>1.00133333333333</c:v>
                </c:pt>
                <c:pt idx="3005">
                  <c:v>1.02733333333333</c:v>
                </c:pt>
                <c:pt idx="3006">
                  <c:v>1.048</c:v>
                </c:pt>
                <c:pt idx="3007">
                  <c:v>1.063</c:v>
                </c:pt>
                <c:pt idx="3008">
                  <c:v>1.074</c:v>
                </c:pt>
                <c:pt idx="3009">
                  <c:v>1.11133333333333</c:v>
                </c:pt>
                <c:pt idx="3010">
                  <c:v>1.10166666666667</c:v>
                </c:pt>
                <c:pt idx="3011">
                  <c:v>1.11466666666667</c:v>
                </c:pt>
                <c:pt idx="3012">
                  <c:v>1.12833333333333</c:v>
                </c:pt>
                <c:pt idx="3013">
                  <c:v>1.13133333333333</c:v>
                </c:pt>
                <c:pt idx="3014">
                  <c:v>1.16133333333333</c:v>
                </c:pt>
                <c:pt idx="3015">
                  <c:v>1.19966666666667</c:v>
                </c:pt>
                <c:pt idx="3016">
                  <c:v>1.202</c:v>
                </c:pt>
                <c:pt idx="3017">
                  <c:v>1.16066666666667</c:v>
                </c:pt>
                <c:pt idx="3018">
                  <c:v>1.17133333333333</c:v>
                </c:pt>
                <c:pt idx="3019">
                  <c:v>1.16633333333333</c:v>
                </c:pt>
                <c:pt idx="3020">
                  <c:v>1.128</c:v>
                </c:pt>
                <c:pt idx="3021">
                  <c:v>1.152</c:v>
                </c:pt>
                <c:pt idx="3022">
                  <c:v>1.15366666666667</c:v>
                </c:pt>
                <c:pt idx="3023">
                  <c:v>1.16866666666667</c:v>
                </c:pt>
                <c:pt idx="3024">
                  <c:v>1.191</c:v>
                </c:pt>
                <c:pt idx="3025">
                  <c:v>1.18766666666667</c:v>
                </c:pt>
                <c:pt idx="3026">
                  <c:v>1.20366666666667</c:v>
                </c:pt>
                <c:pt idx="3027">
                  <c:v>1.18466666666667</c:v>
                </c:pt>
                <c:pt idx="3028">
                  <c:v>1.15466666666667</c:v>
                </c:pt>
                <c:pt idx="3029">
                  <c:v>1.143</c:v>
                </c:pt>
                <c:pt idx="3030">
                  <c:v>1.16533333333333</c:v>
                </c:pt>
                <c:pt idx="3031">
                  <c:v>1.13</c:v>
                </c:pt>
                <c:pt idx="3032">
                  <c:v>1.124</c:v>
                </c:pt>
                <c:pt idx="3033">
                  <c:v>1.127</c:v>
                </c:pt>
                <c:pt idx="3034">
                  <c:v>1.14433333333333</c:v>
                </c:pt>
                <c:pt idx="3035">
                  <c:v>1.12433333333333</c:v>
                </c:pt>
                <c:pt idx="3036">
                  <c:v>1.09966666666667</c:v>
                </c:pt>
                <c:pt idx="3037">
                  <c:v>1.143</c:v>
                </c:pt>
                <c:pt idx="3038">
                  <c:v>1.14</c:v>
                </c:pt>
                <c:pt idx="3039">
                  <c:v>1.11933333333333</c:v>
                </c:pt>
                <c:pt idx="3040">
                  <c:v>1.12133333333333</c:v>
                </c:pt>
                <c:pt idx="3041">
                  <c:v>1.09366666666667</c:v>
                </c:pt>
                <c:pt idx="3042">
                  <c:v>1.11766666666667</c:v>
                </c:pt>
                <c:pt idx="3043">
                  <c:v>1.14866666666667</c:v>
                </c:pt>
                <c:pt idx="3044">
                  <c:v>1.13566666666667</c:v>
                </c:pt>
                <c:pt idx="3045">
                  <c:v>1.11666666666667</c:v>
                </c:pt>
                <c:pt idx="3046">
                  <c:v>1.08766666666667</c:v>
                </c:pt>
                <c:pt idx="3047">
                  <c:v>1.09433333333333</c:v>
                </c:pt>
                <c:pt idx="3048">
                  <c:v>1.11133333333333</c:v>
                </c:pt>
                <c:pt idx="3049">
                  <c:v>1.136</c:v>
                </c:pt>
                <c:pt idx="3050">
                  <c:v>1.13466666666667</c:v>
                </c:pt>
                <c:pt idx="3051">
                  <c:v>1.12633333333333</c:v>
                </c:pt>
                <c:pt idx="3052">
                  <c:v>1.151</c:v>
                </c:pt>
                <c:pt idx="3053">
                  <c:v>1.141</c:v>
                </c:pt>
                <c:pt idx="3054">
                  <c:v>1.106</c:v>
                </c:pt>
                <c:pt idx="3055">
                  <c:v>1.10833333333333</c:v>
                </c:pt>
                <c:pt idx="3056">
                  <c:v>1.09233333333333</c:v>
                </c:pt>
                <c:pt idx="3057">
                  <c:v>1.117</c:v>
                </c:pt>
                <c:pt idx="3058">
                  <c:v>1.12</c:v>
                </c:pt>
                <c:pt idx="3059">
                  <c:v>1.15666666666667</c:v>
                </c:pt>
                <c:pt idx="3060">
                  <c:v>1.17033333333333</c:v>
                </c:pt>
                <c:pt idx="3061">
                  <c:v>1.16133333333333</c:v>
                </c:pt>
                <c:pt idx="3062">
                  <c:v>1.14433333333333</c:v>
                </c:pt>
                <c:pt idx="3063">
                  <c:v>1.14266666666667</c:v>
                </c:pt>
                <c:pt idx="3064">
                  <c:v>1.16266666666667</c:v>
                </c:pt>
                <c:pt idx="3065">
                  <c:v>1.214</c:v>
                </c:pt>
                <c:pt idx="3066">
                  <c:v>1.23566666666667</c:v>
                </c:pt>
                <c:pt idx="3067">
                  <c:v>1.22666666666667</c:v>
                </c:pt>
                <c:pt idx="3068">
                  <c:v>1.253</c:v>
                </c:pt>
                <c:pt idx="3069">
                  <c:v>1.251</c:v>
                </c:pt>
                <c:pt idx="3070">
                  <c:v>1.246</c:v>
                </c:pt>
                <c:pt idx="3071">
                  <c:v>1.278</c:v>
                </c:pt>
                <c:pt idx="3072">
                  <c:v>1.278</c:v>
                </c:pt>
                <c:pt idx="3073">
                  <c:v>1.29233333333333</c:v>
                </c:pt>
                <c:pt idx="3074">
                  <c:v>1.294</c:v>
                </c:pt>
                <c:pt idx="3075">
                  <c:v>1.29333333333333</c:v>
                </c:pt>
                <c:pt idx="3076">
                  <c:v>1.312</c:v>
                </c:pt>
                <c:pt idx="3077">
                  <c:v>1.30333333333333</c:v>
                </c:pt>
                <c:pt idx="3078">
                  <c:v>1.277</c:v>
                </c:pt>
                <c:pt idx="3079">
                  <c:v>1.25833333333333</c:v>
                </c:pt>
                <c:pt idx="3080">
                  <c:v>1.21933333333333</c:v>
                </c:pt>
                <c:pt idx="3081">
                  <c:v>1.23733333333333</c:v>
                </c:pt>
                <c:pt idx="3082">
                  <c:v>1.25466666666667</c:v>
                </c:pt>
                <c:pt idx="3083">
                  <c:v>1.25266666666667</c:v>
                </c:pt>
                <c:pt idx="3084">
                  <c:v>1.22766666666667</c:v>
                </c:pt>
                <c:pt idx="3085">
                  <c:v>1.18133333333333</c:v>
                </c:pt>
                <c:pt idx="3086">
                  <c:v>1.139</c:v>
                </c:pt>
                <c:pt idx="3087">
                  <c:v>1.15333333333333</c:v>
                </c:pt>
                <c:pt idx="3088">
                  <c:v>1.152</c:v>
                </c:pt>
                <c:pt idx="3089">
                  <c:v>1.15533333333333</c:v>
                </c:pt>
                <c:pt idx="3090">
                  <c:v>1.161</c:v>
                </c:pt>
                <c:pt idx="3091">
                  <c:v>1.13166666666667</c:v>
                </c:pt>
                <c:pt idx="3092">
                  <c:v>1.13233333333333</c:v>
                </c:pt>
                <c:pt idx="3093">
                  <c:v>1.14666666666667</c:v>
                </c:pt>
                <c:pt idx="3094">
                  <c:v>1.15866666666667</c:v>
                </c:pt>
                <c:pt idx="3095">
                  <c:v>1.144</c:v>
                </c:pt>
                <c:pt idx="3096">
                  <c:v>1.13066666666667</c:v>
                </c:pt>
                <c:pt idx="3097">
                  <c:v>1.12833333333333</c:v>
                </c:pt>
                <c:pt idx="3098">
                  <c:v>1.128</c:v>
                </c:pt>
                <c:pt idx="3099">
                  <c:v>1.174</c:v>
                </c:pt>
                <c:pt idx="3100">
                  <c:v>1.216</c:v>
                </c:pt>
                <c:pt idx="3101">
                  <c:v>1.229</c:v>
                </c:pt>
                <c:pt idx="3102">
                  <c:v>1.23466666666667</c:v>
                </c:pt>
                <c:pt idx="3103">
                  <c:v>1.227</c:v>
                </c:pt>
                <c:pt idx="3104">
                  <c:v>1.20933333333333</c:v>
                </c:pt>
                <c:pt idx="3105">
                  <c:v>1.18466666666667</c:v>
                </c:pt>
                <c:pt idx="3106">
                  <c:v>1.20166666666667</c:v>
                </c:pt>
                <c:pt idx="3107">
                  <c:v>1.22433333333333</c:v>
                </c:pt>
                <c:pt idx="3108">
                  <c:v>1.23466666666667</c:v>
                </c:pt>
                <c:pt idx="3109">
                  <c:v>1.241</c:v>
                </c:pt>
                <c:pt idx="3110">
                  <c:v>1.21766666666667</c:v>
                </c:pt>
                <c:pt idx="3111">
                  <c:v>1.23433333333333</c:v>
                </c:pt>
                <c:pt idx="3112">
                  <c:v>1.251</c:v>
                </c:pt>
                <c:pt idx="3113">
                  <c:v>1.23366666666667</c:v>
                </c:pt>
                <c:pt idx="3114">
                  <c:v>1.239</c:v>
                </c:pt>
                <c:pt idx="3115">
                  <c:v>1.25066666666667</c:v>
                </c:pt>
                <c:pt idx="3116">
                  <c:v>1.268</c:v>
                </c:pt>
                <c:pt idx="3117">
                  <c:v>1.283</c:v>
                </c:pt>
                <c:pt idx="3118">
                  <c:v>1.282</c:v>
                </c:pt>
                <c:pt idx="3119">
                  <c:v>1.23466666666667</c:v>
                </c:pt>
                <c:pt idx="3120">
                  <c:v>1.22533333333333</c:v>
                </c:pt>
                <c:pt idx="3121">
                  <c:v>1.21066666666667</c:v>
                </c:pt>
                <c:pt idx="3122">
                  <c:v>1.21633333333333</c:v>
                </c:pt>
                <c:pt idx="3123">
                  <c:v>1.214</c:v>
                </c:pt>
                <c:pt idx="3124">
                  <c:v>1.20133333333333</c:v>
                </c:pt>
                <c:pt idx="3125">
                  <c:v>1.23666666666667</c:v>
                </c:pt>
                <c:pt idx="3126">
                  <c:v>1.24633333333333</c:v>
                </c:pt>
                <c:pt idx="3127">
                  <c:v>1.20866666666667</c:v>
                </c:pt>
                <c:pt idx="3128">
                  <c:v>1.16733333333333</c:v>
                </c:pt>
                <c:pt idx="3129">
                  <c:v>1.13866666666667</c:v>
                </c:pt>
                <c:pt idx="3130">
                  <c:v>1.12266666666667</c:v>
                </c:pt>
                <c:pt idx="3131">
                  <c:v>1.10733333333333</c:v>
                </c:pt>
                <c:pt idx="3132">
                  <c:v>1.09466666666667</c:v>
                </c:pt>
                <c:pt idx="3133">
                  <c:v>1.10266666666667</c:v>
                </c:pt>
                <c:pt idx="3134">
                  <c:v>1.09</c:v>
                </c:pt>
                <c:pt idx="3135">
                  <c:v>1.086</c:v>
                </c:pt>
                <c:pt idx="3136">
                  <c:v>1.07166666666667</c:v>
                </c:pt>
                <c:pt idx="3137">
                  <c:v>1.03966666666667</c:v>
                </c:pt>
                <c:pt idx="3138">
                  <c:v>1.03366666666667</c:v>
                </c:pt>
                <c:pt idx="3139">
                  <c:v>1.035</c:v>
                </c:pt>
                <c:pt idx="3140">
                  <c:v>1.02433333333333</c:v>
                </c:pt>
                <c:pt idx="3141">
                  <c:v>1.02666666666667</c:v>
                </c:pt>
                <c:pt idx="3142">
                  <c:v>1.011</c:v>
                </c:pt>
                <c:pt idx="3143">
                  <c:v>0.975333333333334</c:v>
                </c:pt>
                <c:pt idx="3144">
                  <c:v>0.961666666666667</c:v>
                </c:pt>
                <c:pt idx="3145">
                  <c:v>0.953666666666666</c:v>
                </c:pt>
                <c:pt idx="3146">
                  <c:v>0.957666666666667</c:v>
                </c:pt>
                <c:pt idx="3147">
                  <c:v>0.95</c:v>
                </c:pt>
                <c:pt idx="3148">
                  <c:v>0.952666666666667</c:v>
                </c:pt>
                <c:pt idx="3149">
                  <c:v>0.946</c:v>
                </c:pt>
                <c:pt idx="3150">
                  <c:v>0.964666666666667</c:v>
                </c:pt>
                <c:pt idx="3151">
                  <c:v>0.968333333333334</c:v>
                </c:pt>
                <c:pt idx="3152">
                  <c:v>0.980333333333333</c:v>
                </c:pt>
                <c:pt idx="3153">
                  <c:v>0.973333333333334</c:v>
                </c:pt>
                <c:pt idx="3154">
                  <c:v>0.964</c:v>
                </c:pt>
                <c:pt idx="3155">
                  <c:v>0.954333333333334</c:v>
                </c:pt>
                <c:pt idx="3156">
                  <c:v>0.925666666666666</c:v>
                </c:pt>
                <c:pt idx="3157">
                  <c:v>0.939666666666667</c:v>
                </c:pt>
                <c:pt idx="3158">
                  <c:v>0.941333333333334</c:v>
                </c:pt>
                <c:pt idx="3159">
                  <c:v>0.917333333333333</c:v>
                </c:pt>
                <c:pt idx="3160">
                  <c:v>0.918</c:v>
                </c:pt>
                <c:pt idx="3161">
                  <c:v>0.934333333333333</c:v>
                </c:pt>
                <c:pt idx="3162">
                  <c:v>0.929</c:v>
                </c:pt>
                <c:pt idx="3163">
                  <c:v>0.934666666666666</c:v>
                </c:pt>
                <c:pt idx="3164">
                  <c:v>0.977333333333334</c:v>
                </c:pt>
                <c:pt idx="3165">
                  <c:v>0.999</c:v>
                </c:pt>
                <c:pt idx="3166">
                  <c:v>0.991</c:v>
                </c:pt>
                <c:pt idx="3167">
                  <c:v>0.996</c:v>
                </c:pt>
                <c:pt idx="3168">
                  <c:v>0.996666666666667</c:v>
                </c:pt>
                <c:pt idx="3169">
                  <c:v>1.016</c:v>
                </c:pt>
                <c:pt idx="3170">
                  <c:v>0.988666666666667</c:v>
                </c:pt>
                <c:pt idx="3171">
                  <c:v>0.97</c:v>
                </c:pt>
                <c:pt idx="3172">
                  <c:v>0.944666666666666</c:v>
                </c:pt>
                <c:pt idx="3173">
                  <c:v>0.935</c:v>
                </c:pt>
                <c:pt idx="3174">
                  <c:v>0.884333333333333</c:v>
                </c:pt>
                <c:pt idx="3175">
                  <c:v>0.897</c:v>
                </c:pt>
                <c:pt idx="3176">
                  <c:v>0.931333333333333</c:v>
                </c:pt>
                <c:pt idx="3177">
                  <c:v>0.955333333333334</c:v>
                </c:pt>
                <c:pt idx="3178">
                  <c:v>0.991666666666667</c:v>
                </c:pt>
                <c:pt idx="3179">
                  <c:v>0.993</c:v>
                </c:pt>
                <c:pt idx="3180">
                  <c:v>0.990333333333334</c:v>
                </c:pt>
                <c:pt idx="3181">
                  <c:v>0.985666666666667</c:v>
                </c:pt>
                <c:pt idx="3182">
                  <c:v>0.968</c:v>
                </c:pt>
                <c:pt idx="3183">
                  <c:v>0.960666666666667</c:v>
                </c:pt>
                <c:pt idx="3184">
                  <c:v>0.939333333333333</c:v>
                </c:pt>
                <c:pt idx="3185">
                  <c:v>0.916333333333333</c:v>
                </c:pt>
                <c:pt idx="3186">
                  <c:v>0.923666666666666</c:v>
                </c:pt>
                <c:pt idx="3187">
                  <c:v>0.908666666666666</c:v>
                </c:pt>
                <c:pt idx="3188">
                  <c:v>0.928</c:v>
                </c:pt>
                <c:pt idx="3189">
                  <c:v>0.935333333333333</c:v>
                </c:pt>
                <c:pt idx="3190">
                  <c:v>0.953666666666666</c:v>
                </c:pt>
                <c:pt idx="3191">
                  <c:v>0.975333333333334</c:v>
                </c:pt>
                <c:pt idx="3192">
                  <c:v>0.99</c:v>
                </c:pt>
                <c:pt idx="3193">
                  <c:v>1.01333333333333</c:v>
                </c:pt>
                <c:pt idx="3194">
                  <c:v>1.104</c:v>
                </c:pt>
                <c:pt idx="3195">
                  <c:v>1.10666666666667</c:v>
                </c:pt>
                <c:pt idx="3196">
                  <c:v>1.08766666666667</c:v>
                </c:pt>
                <c:pt idx="3197">
                  <c:v>1.10233333333333</c:v>
                </c:pt>
                <c:pt idx="3198">
                  <c:v>1.05233333333333</c:v>
                </c:pt>
                <c:pt idx="3199">
                  <c:v>1.064</c:v>
                </c:pt>
                <c:pt idx="3200">
                  <c:v>1.10666666666667</c:v>
                </c:pt>
                <c:pt idx="3201">
                  <c:v>1.106</c:v>
                </c:pt>
                <c:pt idx="3202">
                  <c:v>1.073</c:v>
                </c:pt>
                <c:pt idx="3203">
                  <c:v>1.06933333333333</c:v>
                </c:pt>
                <c:pt idx="3204">
                  <c:v>1.072</c:v>
                </c:pt>
                <c:pt idx="3205">
                  <c:v>1.05933333333333</c:v>
                </c:pt>
                <c:pt idx="3206">
                  <c:v>1.044</c:v>
                </c:pt>
                <c:pt idx="3207">
                  <c:v>1.03933333333333</c:v>
                </c:pt>
                <c:pt idx="3208">
                  <c:v>1.03466666666667</c:v>
                </c:pt>
                <c:pt idx="3209">
                  <c:v>1.028</c:v>
                </c:pt>
                <c:pt idx="3210">
                  <c:v>1.03133333333333</c:v>
                </c:pt>
                <c:pt idx="3211">
                  <c:v>1.07733333333333</c:v>
                </c:pt>
                <c:pt idx="3212">
                  <c:v>1.06466666666667</c:v>
                </c:pt>
                <c:pt idx="3213">
                  <c:v>1.04966666666667</c:v>
                </c:pt>
                <c:pt idx="3214">
                  <c:v>0.982</c:v>
                </c:pt>
                <c:pt idx="3215">
                  <c:v>0.987666666666667</c:v>
                </c:pt>
                <c:pt idx="3216">
                  <c:v>0.997</c:v>
                </c:pt>
                <c:pt idx="3217">
                  <c:v>0.968333333333334</c:v>
                </c:pt>
                <c:pt idx="3218">
                  <c:v>0.988</c:v>
                </c:pt>
                <c:pt idx="3219">
                  <c:v>0.979333333333334</c:v>
                </c:pt>
                <c:pt idx="3220">
                  <c:v>0.952333333333334</c:v>
                </c:pt>
                <c:pt idx="3221">
                  <c:v>0.944</c:v>
                </c:pt>
                <c:pt idx="3222">
                  <c:v>0.987</c:v>
                </c:pt>
                <c:pt idx="3223">
                  <c:v>1.01133333333333</c:v>
                </c:pt>
                <c:pt idx="3224">
                  <c:v>1.02066666666667</c:v>
                </c:pt>
                <c:pt idx="3225">
                  <c:v>1.04633333333333</c:v>
                </c:pt>
                <c:pt idx="3226">
                  <c:v>1.06566666666667</c:v>
                </c:pt>
                <c:pt idx="3227">
                  <c:v>1.071</c:v>
                </c:pt>
                <c:pt idx="3228">
                  <c:v>1.10833333333333</c:v>
                </c:pt>
                <c:pt idx="3229">
                  <c:v>1.11633333333333</c:v>
                </c:pt>
                <c:pt idx="3230">
                  <c:v>1.123</c:v>
                </c:pt>
                <c:pt idx="3231">
                  <c:v>1.094</c:v>
                </c:pt>
                <c:pt idx="3232">
                  <c:v>1.085</c:v>
                </c:pt>
                <c:pt idx="3233">
                  <c:v>1.109</c:v>
                </c:pt>
                <c:pt idx="3234">
                  <c:v>1.12866666666667</c:v>
                </c:pt>
                <c:pt idx="3235">
                  <c:v>1.11433333333333</c:v>
                </c:pt>
                <c:pt idx="3236">
                  <c:v>1.12333333333333</c:v>
                </c:pt>
                <c:pt idx="3237">
                  <c:v>1.13766666666667</c:v>
                </c:pt>
                <c:pt idx="3238">
                  <c:v>1.137</c:v>
                </c:pt>
                <c:pt idx="3239">
                  <c:v>1.13633333333333</c:v>
                </c:pt>
                <c:pt idx="3240">
                  <c:v>1.17433333333333</c:v>
                </c:pt>
                <c:pt idx="3241">
                  <c:v>1.19566666666667</c:v>
                </c:pt>
                <c:pt idx="3242">
                  <c:v>1.17166666666667</c:v>
                </c:pt>
                <c:pt idx="3243">
                  <c:v>1.15766666666667</c:v>
                </c:pt>
                <c:pt idx="3244">
                  <c:v>1.158</c:v>
                </c:pt>
                <c:pt idx="3245">
                  <c:v>1.17133333333333</c:v>
                </c:pt>
                <c:pt idx="3246">
                  <c:v>1.15466666666667</c:v>
                </c:pt>
                <c:pt idx="3247">
                  <c:v>1.17533333333333</c:v>
                </c:pt>
                <c:pt idx="3248">
                  <c:v>1.168</c:v>
                </c:pt>
                <c:pt idx="3249">
                  <c:v>1.146</c:v>
                </c:pt>
                <c:pt idx="3250">
                  <c:v>1.12566666666667</c:v>
                </c:pt>
                <c:pt idx="3251">
                  <c:v>1.089</c:v>
                </c:pt>
                <c:pt idx="3252">
                  <c:v>1.045</c:v>
                </c:pt>
                <c:pt idx="3253">
                  <c:v>1.022</c:v>
                </c:pt>
                <c:pt idx="3254">
                  <c:v>1.01733333333333</c:v>
                </c:pt>
                <c:pt idx="3255">
                  <c:v>1.016</c:v>
                </c:pt>
                <c:pt idx="3256">
                  <c:v>1.00833333333333</c:v>
                </c:pt>
                <c:pt idx="3257">
                  <c:v>0.997333333333333</c:v>
                </c:pt>
                <c:pt idx="3258">
                  <c:v>0.973</c:v>
                </c:pt>
                <c:pt idx="3259">
                  <c:v>0.951333333333334</c:v>
                </c:pt>
                <c:pt idx="3260">
                  <c:v>0.948666666666667</c:v>
                </c:pt>
                <c:pt idx="3261">
                  <c:v>0.916333333333333</c:v>
                </c:pt>
                <c:pt idx="3262">
                  <c:v>0.902666666666666</c:v>
                </c:pt>
                <c:pt idx="3263">
                  <c:v>0.915333333333333</c:v>
                </c:pt>
                <c:pt idx="3264">
                  <c:v>0.907666666666666</c:v>
                </c:pt>
                <c:pt idx="3265">
                  <c:v>0.882</c:v>
                </c:pt>
                <c:pt idx="3266">
                  <c:v>0.876666666666667</c:v>
                </c:pt>
                <c:pt idx="3267">
                  <c:v>0.878666666666667</c:v>
                </c:pt>
                <c:pt idx="3268">
                  <c:v>0.860333333333334</c:v>
                </c:pt>
                <c:pt idx="3269">
                  <c:v>0.874333333333333</c:v>
                </c:pt>
                <c:pt idx="3270">
                  <c:v>0.879666666666667</c:v>
                </c:pt>
                <c:pt idx="3271">
                  <c:v>0.886333333333333</c:v>
                </c:pt>
                <c:pt idx="3272">
                  <c:v>0.929666666666666</c:v>
                </c:pt>
                <c:pt idx="3273">
                  <c:v>0.933666666666667</c:v>
                </c:pt>
                <c:pt idx="3274">
                  <c:v>0.897333333333333</c:v>
                </c:pt>
                <c:pt idx="3275">
                  <c:v>0.89</c:v>
                </c:pt>
                <c:pt idx="3276">
                  <c:v>0.877</c:v>
                </c:pt>
                <c:pt idx="3277">
                  <c:v>0.854333333333334</c:v>
                </c:pt>
                <c:pt idx="3278">
                  <c:v>0.863</c:v>
                </c:pt>
                <c:pt idx="3279">
                  <c:v>0.866</c:v>
                </c:pt>
                <c:pt idx="3280">
                  <c:v>0.853666666666667</c:v>
                </c:pt>
                <c:pt idx="3281">
                  <c:v>0.837333333333334</c:v>
                </c:pt>
                <c:pt idx="3282">
                  <c:v>0.817666666666667</c:v>
                </c:pt>
                <c:pt idx="3283">
                  <c:v>0.805333333333333</c:v>
                </c:pt>
                <c:pt idx="3284">
                  <c:v>0.792333333333333</c:v>
                </c:pt>
                <c:pt idx="3285">
                  <c:v>0.782666666666667</c:v>
                </c:pt>
                <c:pt idx="3286">
                  <c:v>0.754333333333334</c:v>
                </c:pt>
                <c:pt idx="3287">
                  <c:v>0.737333333333334</c:v>
                </c:pt>
                <c:pt idx="3288">
                  <c:v>0.724333333333334</c:v>
                </c:pt>
                <c:pt idx="3289">
                  <c:v>0.709666666666667</c:v>
                </c:pt>
                <c:pt idx="3290">
                  <c:v>0.713</c:v>
                </c:pt>
                <c:pt idx="3291">
                  <c:v>0.694</c:v>
                </c:pt>
                <c:pt idx="3292">
                  <c:v>0.684</c:v>
                </c:pt>
                <c:pt idx="3293">
                  <c:v>0.695</c:v>
                </c:pt>
                <c:pt idx="3294">
                  <c:v>0.698333333333334</c:v>
                </c:pt>
                <c:pt idx="3295">
                  <c:v>0.707666666666667</c:v>
                </c:pt>
                <c:pt idx="3296">
                  <c:v>0.707333333333334</c:v>
                </c:pt>
                <c:pt idx="3297">
                  <c:v>0.725666666666667</c:v>
                </c:pt>
                <c:pt idx="3298">
                  <c:v>0.725</c:v>
                </c:pt>
                <c:pt idx="3299">
                  <c:v>0.750666666666667</c:v>
                </c:pt>
                <c:pt idx="3300">
                  <c:v>0.772</c:v>
                </c:pt>
                <c:pt idx="3301">
                  <c:v>0.763333333333333</c:v>
                </c:pt>
                <c:pt idx="3302">
                  <c:v>0.774333333333334</c:v>
                </c:pt>
                <c:pt idx="3303">
                  <c:v>0.770333333333334</c:v>
                </c:pt>
                <c:pt idx="3304">
                  <c:v>0.772333333333334</c:v>
                </c:pt>
                <c:pt idx="3305">
                  <c:v>0.794333333333333</c:v>
                </c:pt>
                <c:pt idx="3306">
                  <c:v>0.814333333333333</c:v>
                </c:pt>
                <c:pt idx="3307">
                  <c:v>0.814</c:v>
                </c:pt>
                <c:pt idx="3308">
                  <c:v>0.823666666666667</c:v>
                </c:pt>
                <c:pt idx="3309">
                  <c:v>0.821666666666667</c:v>
                </c:pt>
                <c:pt idx="3310">
                  <c:v>0.795333333333333</c:v>
                </c:pt>
                <c:pt idx="3311">
                  <c:v>0.802333333333333</c:v>
                </c:pt>
                <c:pt idx="3312">
                  <c:v>0.802666666666667</c:v>
                </c:pt>
                <c:pt idx="3313">
                  <c:v>0.815333333333333</c:v>
                </c:pt>
                <c:pt idx="3314">
                  <c:v>0.813333333333333</c:v>
                </c:pt>
                <c:pt idx="3315">
                  <c:v>0.83</c:v>
                </c:pt>
                <c:pt idx="3316">
                  <c:v>0.823666666666667</c:v>
                </c:pt>
                <c:pt idx="3317">
                  <c:v>0.807333333333333</c:v>
                </c:pt>
                <c:pt idx="3318">
                  <c:v>0.809666666666667</c:v>
                </c:pt>
                <c:pt idx="3319">
                  <c:v>0.796333333333333</c:v>
                </c:pt>
                <c:pt idx="3320">
                  <c:v>0.775666666666667</c:v>
                </c:pt>
                <c:pt idx="3321">
                  <c:v>0.784</c:v>
                </c:pt>
                <c:pt idx="3322">
                  <c:v>0.783666666666667</c:v>
                </c:pt>
                <c:pt idx="3323">
                  <c:v>0.803666666666667</c:v>
                </c:pt>
                <c:pt idx="3324">
                  <c:v>0.805</c:v>
                </c:pt>
                <c:pt idx="3325">
                  <c:v>0.795</c:v>
                </c:pt>
                <c:pt idx="3326">
                  <c:v>0.796333333333333</c:v>
                </c:pt>
                <c:pt idx="3327">
                  <c:v>0.796333333333333</c:v>
                </c:pt>
                <c:pt idx="3328">
                  <c:v>0.793333333333333</c:v>
                </c:pt>
                <c:pt idx="3329">
                  <c:v>0.8</c:v>
                </c:pt>
                <c:pt idx="3330">
                  <c:v>0.808666666666667</c:v>
                </c:pt>
                <c:pt idx="3331">
                  <c:v>0.808333333333333</c:v>
                </c:pt>
                <c:pt idx="3332">
                  <c:v>0.797666666666667</c:v>
                </c:pt>
                <c:pt idx="3333">
                  <c:v>0.792333333333333</c:v>
                </c:pt>
                <c:pt idx="3334">
                  <c:v>0.806333333333333</c:v>
                </c:pt>
                <c:pt idx="3335">
                  <c:v>0.794666666666667</c:v>
                </c:pt>
                <c:pt idx="3336">
                  <c:v>0.783</c:v>
                </c:pt>
                <c:pt idx="3337">
                  <c:v>0.795666666666667</c:v>
                </c:pt>
                <c:pt idx="3338">
                  <c:v>0.782</c:v>
                </c:pt>
                <c:pt idx="3339">
                  <c:v>0.783</c:v>
                </c:pt>
                <c:pt idx="3340">
                  <c:v>0.790333333333333</c:v>
                </c:pt>
                <c:pt idx="3341">
                  <c:v>0.799</c:v>
                </c:pt>
                <c:pt idx="3342">
                  <c:v>0.798333333333333</c:v>
                </c:pt>
                <c:pt idx="3343">
                  <c:v>0.795</c:v>
                </c:pt>
                <c:pt idx="3344">
                  <c:v>0.804</c:v>
                </c:pt>
                <c:pt idx="3345">
                  <c:v>0.818</c:v>
                </c:pt>
                <c:pt idx="3346">
                  <c:v>0.843</c:v>
                </c:pt>
                <c:pt idx="3347">
                  <c:v>0.864</c:v>
                </c:pt>
                <c:pt idx="3348">
                  <c:v>0.891</c:v>
                </c:pt>
                <c:pt idx="3349">
                  <c:v>0.911333333333333</c:v>
                </c:pt>
                <c:pt idx="3350">
                  <c:v>0.923333333333333</c:v>
                </c:pt>
                <c:pt idx="3351">
                  <c:v>0.942666666666666</c:v>
                </c:pt>
                <c:pt idx="3352">
                  <c:v>0.958333333333333</c:v>
                </c:pt>
                <c:pt idx="3353">
                  <c:v>0.978</c:v>
                </c:pt>
                <c:pt idx="3354">
                  <c:v>0.965</c:v>
                </c:pt>
                <c:pt idx="3355">
                  <c:v>0.975666666666667</c:v>
                </c:pt>
                <c:pt idx="3356">
                  <c:v>0.983666666666667</c:v>
                </c:pt>
                <c:pt idx="3357">
                  <c:v>0.994666666666667</c:v>
                </c:pt>
                <c:pt idx="3358">
                  <c:v>0.987666666666666</c:v>
                </c:pt>
                <c:pt idx="3359">
                  <c:v>0.973</c:v>
                </c:pt>
                <c:pt idx="3360">
                  <c:v>0.966</c:v>
                </c:pt>
                <c:pt idx="3361">
                  <c:v>0.958</c:v>
                </c:pt>
                <c:pt idx="3362">
                  <c:v>0.966333333333334</c:v>
                </c:pt>
                <c:pt idx="3363">
                  <c:v>0.927333333333333</c:v>
                </c:pt>
                <c:pt idx="3364">
                  <c:v>0.885</c:v>
                </c:pt>
                <c:pt idx="3365">
                  <c:v>0.822</c:v>
                </c:pt>
                <c:pt idx="3366">
                  <c:v>0.774</c:v>
                </c:pt>
                <c:pt idx="3367">
                  <c:v>0.718666666666667</c:v>
                </c:pt>
                <c:pt idx="3368">
                  <c:v>0.667333333333333</c:v>
                </c:pt>
                <c:pt idx="3369">
                  <c:v>0.765</c:v>
                </c:pt>
                <c:pt idx="3370">
                  <c:v>0.746666666666667</c:v>
                </c:pt>
                <c:pt idx="3371">
                  <c:v>0.73</c:v>
                </c:pt>
                <c:pt idx="3372">
                  <c:v>0.718666666666667</c:v>
                </c:pt>
                <c:pt idx="3373">
                  <c:v>0.707666666666667</c:v>
                </c:pt>
                <c:pt idx="3374">
                  <c:v>0.710666666666667</c:v>
                </c:pt>
                <c:pt idx="3375">
                  <c:v>0.699333333333334</c:v>
                </c:pt>
                <c:pt idx="3376">
                  <c:v>0.698333333333334</c:v>
                </c:pt>
                <c:pt idx="3377">
                  <c:v>0.682666666666667</c:v>
                </c:pt>
                <c:pt idx="3378">
                  <c:v>0.681666666666666</c:v>
                </c:pt>
                <c:pt idx="3379">
                  <c:v>0.693333333333334</c:v>
                </c:pt>
                <c:pt idx="3380">
                  <c:v>0.703666666666667</c:v>
                </c:pt>
                <c:pt idx="3381">
                  <c:v>0.692666666666667</c:v>
                </c:pt>
                <c:pt idx="3382">
                  <c:v>0.679666666666667</c:v>
                </c:pt>
                <c:pt idx="3383">
                  <c:v>0.709333333333333</c:v>
                </c:pt>
                <c:pt idx="3384">
                  <c:v>0.737333333333334</c:v>
                </c:pt>
                <c:pt idx="3385">
                  <c:v>0.769666666666667</c:v>
                </c:pt>
                <c:pt idx="3386">
                  <c:v>0.797333333333333</c:v>
                </c:pt>
                <c:pt idx="3387">
                  <c:v>0.806333333333333</c:v>
                </c:pt>
                <c:pt idx="3388">
                  <c:v>0.832</c:v>
                </c:pt>
                <c:pt idx="3389">
                  <c:v>0.744666666666667</c:v>
                </c:pt>
                <c:pt idx="3390">
                  <c:v>0.702666666666667</c:v>
                </c:pt>
                <c:pt idx="3391">
                  <c:v>0.701333333333334</c:v>
                </c:pt>
                <c:pt idx="3392">
                  <c:v>0.706666666666667</c:v>
                </c:pt>
                <c:pt idx="3393">
                  <c:v>0.709</c:v>
                </c:pt>
                <c:pt idx="3394">
                  <c:v>0.693666666666667</c:v>
                </c:pt>
                <c:pt idx="3395">
                  <c:v>0.686</c:v>
                </c:pt>
                <c:pt idx="3396">
                  <c:v>0.702</c:v>
                </c:pt>
                <c:pt idx="3397">
                  <c:v>0.708</c:v>
                </c:pt>
                <c:pt idx="3398">
                  <c:v>0.722666666666667</c:v>
                </c:pt>
                <c:pt idx="3399">
                  <c:v>0.734</c:v>
                </c:pt>
                <c:pt idx="3400">
                  <c:v>0.737666666666667</c:v>
                </c:pt>
                <c:pt idx="3401">
                  <c:v>0.723666666666667</c:v>
                </c:pt>
                <c:pt idx="3402">
                  <c:v>0.725</c:v>
                </c:pt>
                <c:pt idx="3403">
                  <c:v>0.717666666666667</c:v>
                </c:pt>
                <c:pt idx="3404">
                  <c:v>0.716</c:v>
                </c:pt>
                <c:pt idx="3405">
                  <c:v>0.726333333333333</c:v>
                </c:pt>
                <c:pt idx="3406">
                  <c:v>0.728666666666667</c:v>
                </c:pt>
                <c:pt idx="3407">
                  <c:v>0.739666666666667</c:v>
                </c:pt>
                <c:pt idx="3408">
                  <c:v>0.762666666666667</c:v>
                </c:pt>
                <c:pt idx="3409">
                  <c:v>0.768</c:v>
                </c:pt>
                <c:pt idx="3410">
                  <c:v>0.777333333333334</c:v>
                </c:pt>
                <c:pt idx="3411">
                  <c:v>0.759</c:v>
                </c:pt>
                <c:pt idx="3412">
                  <c:v>0.758</c:v>
                </c:pt>
                <c:pt idx="3413">
                  <c:v>0.755</c:v>
                </c:pt>
                <c:pt idx="3414">
                  <c:v>0.748333333333334</c:v>
                </c:pt>
                <c:pt idx="3415">
                  <c:v>0.746</c:v>
                </c:pt>
                <c:pt idx="3416">
                  <c:v>0.727666666666667</c:v>
                </c:pt>
                <c:pt idx="3417">
                  <c:v>0.708</c:v>
                </c:pt>
                <c:pt idx="3418">
                  <c:v>0.702</c:v>
                </c:pt>
                <c:pt idx="3419">
                  <c:v>0.688666666666667</c:v>
                </c:pt>
                <c:pt idx="3420">
                  <c:v>0.676</c:v>
                </c:pt>
                <c:pt idx="3421">
                  <c:v>0.675666666666667</c:v>
                </c:pt>
                <c:pt idx="3422">
                  <c:v>0.684333333333333</c:v>
                </c:pt>
                <c:pt idx="3423">
                  <c:v>0.67</c:v>
                </c:pt>
                <c:pt idx="3424">
                  <c:v>0.661</c:v>
                </c:pt>
                <c:pt idx="3425">
                  <c:v>0.656</c:v>
                </c:pt>
                <c:pt idx="3426">
                  <c:v>0.647333333333334</c:v>
                </c:pt>
                <c:pt idx="3427">
                  <c:v>0.652</c:v>
                </c:pt>
                <c:pt idx="3428">
                  <c:v>0.639333333333334</c:v>
                </c:pt>
                <c:pt idx="3429">
                  <c:v>0.628</c:v>
                </c:pt>
                <c:pt idx="3430">
                  <c:v>0.624333333333334</c:v>
                </c:pt>
                <c:pt idx="3431">
                  <c:v>0.618333333333333</c:v>
                </c:pt>
                <c:pt idx="3432">
                  <c:v>0.608</c:v>
                </c:pt>
                <c:pt idx="3433">
                  <c:v>0.579666666666667</c:v>
                </c:pt>
                <c:pt idx="3434">
                  <c:v>0.576</c:v>
                </c:pt>
                <c:pt idx="3435">
                  <c:v>0.573</c:v>
                </c:pt>
                <c:pt idx="3436">
                  <c:v>0.587</c:v>
                </c:pt>
                <c:pt idx="3437">
                  <c:v>0.587666666666667</c:v>
                </c:pt>
                <c:pt idx="3438">
                  <c:v>0.579333333333334</c:v>
                </c:pt>
                <c:pt idx="3439">
                  <c:v>0.580333333333333</c:v>
                </c:pt>
                <c:pt idx="3440">
                  <c:v>0.572666666666667</c:v>
                </c:pt>
                <c:pt idx="3441">
                  <c:v>0.566</c:v>
                </c:pt>
                <c:pt idx="3442">
                  <c:v>0.546666666666667</c:v>
                </c:pt>
                <c:pt idx="3443">
                  <c:v>0.548333333333333</c:v>
                </c:pt>
                <c:pt idx="3444">
                  <c:v>0.558</c:v>
                </c:pt>
                <c:pt idx="3445">
                  <c:v>0.537333333333333</c:v>
                </c:pt>
                <c:pt idx="3446">
                  <c:v>0.525</c:v>
                </c:pt>
                <c:pt idx="3447">
                  <c:v>0.51</c:v>
                </c:pt>
                <c:pt idx="3448">
                  <c:v>0.496666666666667</c:v>
                </c:pt>
                <c:pt idx="3449">
                  <c:v>0.477666666666667</c:v>
                </c:pt>
                <c:pt idx="3450">
                  <c:v>0.462333333333333</c:v>
                </c:pt>
                <c:pt idx="3451">
                  <c:v>0.45</c:v>
                </c:pt>
                <c:pt idx="3452">
                  <c:v>0.474</c:v>
                </c:pt>
                <c:pt idx="3453">
                  <c:v>0.479</c:v>
                </c:pt>
                <c:pt idx="3454">
                  <c:v>0.484</c:v>
                </c:pt>
                <c:pt idx="3455">
                  <c:v>0.481</c:v>
                </c:pt>
                <c:pt idx="3456">
                  <c:v>0.487333333333333</c:v>
                </c:pt>
                <c:pt idx="3457">
                  <c:v>0.489666666666667</c:v>
                </c:pt>
                <c:pt idx="3458">
                  <c:v>0.486</c:v>
                </c:pt>
                <c:pt idx="3459">
                  <c:v>0.49</c:v>
                </c:pt>
                <c:pt idx="3460">
                  <c:v>0.492</c:v>
                </c:pt>
                <c:pt idx="3461">
                  <c:v>0.492666666666667</c:v>
                </c:pt>
                <c:pt idx="3462">
                  <c:v>0.491333333333333</c:v>
                </c:pt>
                <c:pt idx="3463">
                  <c:v>0.508</c:v>
                </c:pt>
                <c:pt idx="3464">
                  <c:v>0.49</c:v>
                </c:pt>
                <c:pt idx="3465">
                  <c:v>0.498666666666667</c:v>
                </c:pt>
                <c:pt idx="3466">
                  <c:v>0.503</c:v>
                </c:pt>
                <c:pt idx="3467">
                  <c:v>0.518333333333333</c:v>
                </c:pt>
                <c:pt idx="3468">
                  <c:v>0.532666666666666</c:v>
                </c:pt>
                <c:pt idx="3469">
                  <c:v>0.551666666666667</c:v>
                </c:pt>
                <c:pt idx="3470">
                  <c:v>0.564</c:v>
                </c:pt>
                <c:pt idx="3471">
                  <c:v>0.579333333333334</c:v>
                </c:pt>
                <c:pt idx="3472">
                  <c:v>0.586666666666667</c:v>
                </c:pt>
                <c:pt idx="3473">
                  <c:v>0.565666666666667</c:v>
                </c:pt>
                <c:pt idx="3474">
                  <c:v>0.565</c:v>
                </c:pt>
                <c:pt idx="3475">
                  <c:v>0.574</c:v>
                </c:pt>
                <c:pt idx="3476">
                  <c:v>0.573333333333334</c:v>
                </c:pt>
                <c:pt idx="3477">
                  <c:v>0.565</c:v>
                </c:pt>
                <c:pt idx="3478">
                  <c:v>0.576</c:v>
                </c:pt>
                <c:pt idx="3479">
                  <c:v>0.585</c:v>
                </c:pt>
                <c:pt idx="3480">
                  <c:v>0.579333333333334</c:v>
                </c:pt>
                <c:pt idx="3481">
                  <c:v>0.592</c:v>
                </c:pt>
                <c:pt idx="3482">
                  <c:v>0.588666666666667</c:v>
                </c:pt>
                <c:pt idx="3483">
                  <c:v>0.589</c:v>
                </c:pt>
                <c:pt idx="3484">
                  <c:v>0.594333333333333</c:v>
                </c:pt>
                <c:pt idx="3485">
                  <c:v>0.591666666666667</c:v>
                </c:pt>
                <c:pt idx="3486">
                  <c:v>0.597333333333333</c:v>
                </c:pt>
                <c:pt idx="3487">
                  <c:v>0.597</c:v>
                </c:pt>
                <c:pt idx="3488">
                  <c:v>0.598</c:v>
                </c:pt>
                <c:pt idx="3489">
                  <c:v>0.608666666666667</c:v>
                </c:pt>
                <c:pt idx="3490">
                  <c:v>0.608</c:v>
                </c:pt>
                <c:pt idx="3491">
                  <c:v>0.611666666666667</c:v>
                </c:pt>
                <c:pt idx="3492">
                  <c:v>0.603333333333334</c:v>
                </c:pt>
                <c:pt idx="3493">
                  <c:v>0.609</c:v>
                </c:pt>
                <c:pt idx="3494">
                  <c:v>0.612</c:v>
                </c:pt>
                <c:pt idx="3495">
                  <c:v>0.616333333333334</c:v>
                </c:pt>
                <c:pt idx="3496">
                  <c:v>0.598333333333333</c:v>
                </c:pt>
                <c:pt idx="3497">
                  <c:v>0.584333333333333</c:v>
                </c:pt>
                <c:pt idx="3498">
                  <c:v>0.587</c:v>
                </c:pt>
                <c:pt idx="3499">
                  <c:v>0.57</c:v>
                </c:pt>
                <c:pt idx="3500">
                  <c:v>0.571333333333334</c:v>
                </c:pt>
                <c:pt idx="3501">
                  <c:v>0.559</c:v>
                </c:pt>
                <c:pt idx="3502">
                  <c:v>0.554333333333333</c:v>
                </c:pt>
                <c:pt idx="3503">
                  <c:v>0.560666666666667</c:v>
                </c:pt>
                <c:pt idx="3504">
                  <c:v>0.570666666666667</c:v>
                </c:pt>
                <c:pt idx="3505">
                  <c:v>0.579333333333334</c:v>
                </c:pt>
                <c:pt idx="3506">
                  <c:v>0.586333333333333</c:v>
                </c:pt>
                <c:pt idx="3507">
                  <c:v>0.583</c:v>
                </c:pt>
                <c:pt idx="3508">
                  <c:v>0.573333333333334</c:v>
                </c:pt>
                <c:pt idx="3509">
                  <c:v>0.563</c:v>
                </c:pt>
                <c:pt idx="3510">
                  <c:v>0.554333333333333</c:v>
                </c:pt>
                <c:pt idx="3511">
                  <c:v>0.544</c:v>
                </c:pt>
                <c:pt idx="3512">
                  <c:v>0.535333333333333</c:v>
                </c:pt>
                <c:pt idx="3513">
                  <c:v>0.523</c:v>
                </c:pt>
                <c:pt idx="3514">
                  <c:v>0.510333333333333</c:v>
                </c:pt>
                <c:pt idx="3515">
                  <c:v>0.503666666666666</c:v>
                </c:pt>
                <c:pt idx="3516">
                  <c:v>0.496333333333333</c:v>
                </c:pt>
                <c:pt idx="3517">
                  <c:v>0.498333333333333</c:v>
                </c:pt>
                <c:pt idx="3518">
                  <c:v>0.501333333333333</c:v>
                </c:pt>
                <c:pt idx="3519">
                  <c:v>0.509666666666667</c:v>
                </c:pt>
                <c:pt idx="3520">
                  <c:v>0.493333333333333</c:v>
                </c:pt>
                <c:pt idx="3521">
                  <c:v>0.491333333333333</c:v>
                </c:pt>
                <c:pt idx="3522">
                  <c:v>0.483666666666667</c:v>
                </c:pt>
                <c:pt idx="3523">
                  <c:v>0.47</c:v>
                </c:pt>
                <c:pt idx="3524">
                  <c:v>0.439</c:v>
                </c:pt>
                <c:pt idx="3525">
                  <c:v>0.431333333333333</c:v>
                </c:pt>
                <c:pt idx="3526">
                  <c:v>0.431666666666667</c:v>
                </c:pt>
                <c:pt idx="3527">
                  <c:v>0.422666666666667</c:v>
                </c:pt>
                <c:pt idx="3528">
                  <c:v>0.419666666666667</c:v>
                </c:pt>
                <c:pt idx="3529">
                  <c:v>0.419</c:v>
                </c:pt>
                <c:pt idx="3530">
                  <c:v>0.433333333333333</c:v>
                </c:pt>
                <c:pt idx="3531">
                  <c:v>0.427</c:v>
                </c:pt>
                <c:pt idx="3532">
                  <c:v>0.415666666666667</c:v>
                </c:pt>
                <c:pt idx="3533">
                  <c:v>0.417666666666667</c:v>
                </c:pt>
                <c:pt idx="3534">
                  <c:v>0.417666666666667</c:v>
                </c:pt>
                <c:pt idx="3535">
                  <c:v>0.419333333333333</c:v>
                </c:pt>
                <c:pt idx="3536">
                  <c:v>0.421333333333333</c:v>
                </c:pt>
                <c:pt idx="3537">
                  <c:v>0.441666666666667</c:v>
                </c:pt>
                <c:pt idx="3538">
                  <c:v>0.445</c:v>
                </c:pt>
                <c:pt idx="3539">
                  <c:v>0.433333333333333</c:v>
                </c:pt>
                <c:pt idx="3540">
                  <c:v>0.441666666666667</c:v>
                </c:pt>
                <c:pt idx="3541">
                  <c:v>0.448666666666667</c:v>
                </c:pt>
                <c:pt idx="3542">
                  <c:v>0.459</c:v>
                </c:pt>
                <c:pt idx="3543">
                  <c:v>0.466</c:v>
                </c:pt>
                <c:pt idx="3544">
                  <c:v>0.479333333333333</c:v>
                </c:pt>
                <c:pt idx="3545">
                  <c:v>0.487666666666667</c:v>
                </c:pt>
                <c:pt idx="3546">
                  <c:v>0.485</c:v>
                </c:pt>
                <c:pt idx="3547">
                  <c:v>0.484333333333333</c:v>
                </c:pt>
                <c:pt idx="3548">
                  <c:v/>
                </c:pt>
                <c:pt idx="3549">
                  <c:v>0.185333333333333</c:v>
                </c:pt>
                <c:pt idx="3550">
                  <c:v>0.214333333333333</c:v>
                </c:pt>
                <c:pt idx="3551">
                  <c:v>0.261666666666667</c:v>
                </c:pt>
                <c:pt idx="3552">
                  <c:v>0.311</c:v>
                </c:pt>
                <c:pt idx="3553">
                  <c:v>0.362</c:v>
                </c:pt>
                <c:pt idx="3554">
                  <c:v>0.418333333333333</c:v>
                </c:pt>
                <c:pt idx="3555">
                  <c:v>0.464</c:v>
                </c:pt>
                <c:pt idx="3556">
                  <c:v>0.522333333333333</c:v>
                </c:pt>
                <c:pt idx="3557">
                  <c:v>0.566333333333333</c:v>
                </c:pt>
                <c:pt idx="3558">
                  <c:v>0.597</c:v>
                </c:pt>
                <c:pt idx="3559">
                  <c:v>0.621666666666667</c:v>
                </c:pt>
                <c:pt idx="3560">
                  <c:v>0.640666666666667</c:v>
                </c:pt>
                <c:pt idx="3561">
                  <c:v>0.693</c:v>
                </c:pt>
                <c:pt idx="3562">
                  <c:v>0.751333333333333</c:v>
                </c:pt>
                <c:pt idx="3563">
                  <c:v>0.747666666666667</c:v>
                </c:pt>
                <c:pt idx="3564">
                  <c:v>0.755666666666667</c:v>
                </c:pt>
                <c:pt idx="3565">
                  <c:v>0.743</c:v>
                </c:pt>
                <c:pt idx="3566">
                  <c:v>0.740666666666667</c:v>
                </c:pt>
                <c:pt idx="3567">
                  <c:v>0.761666666666667</c:v>
                </c:pt>
                <c:pt idx="3568">
                  <c:v>0.784</c:v>
                </c:pt>
                <c:pt idx="3569">
                  <c:v>0.772</c:v>
                </c:pt>
                <c:pt idx="3570">
                  <c:v>0.787333333333333</c:v>
                </c:pt>
                <c:pt idx="3571">
                  <c:v>0.774</c:v>
                </c:pt>
                <c:pt idx="3572">
                  <c:v>0.748666666666667</c:v>
                </c:pt>
                <c:pt idx="3573">
                  <c:v>0.74</c:v>
                </c:pt>
                <c:pt idx="3574">
                  <c:v>0.734</c:v>
                </c:pt>
                <c:pt idx="3575">
                  <c:v>0.744</c:v>
                </c:pt>
                <c:pt idx="3576">
                  <c:v>0.738333333333334</c:v>
                </c:pt>
                <c:pt idx="3577">
                  <c:v>0.730666666666667</c:v>
                </c:pt>
                <c:pt idx="3578">
                  <c:v>0.744</c:v>
                </c:pt>
                <c:pt idx="3579">
                  <c:v>0.771333333333334</c:v>
                </c:pt>
                <c:pt idx="3580">
                  <c:v>0.760666666666667</c:v>
                </c:pt>
                <c:pt idx="3581">
                  <c:v>0.757</c:v>
                </c:pt>
                <c:pt idx="3582">
                  <c:v>0.634333333333334</c:v>
                </c:pt>
                <c:pt idx="3583">
                  <c:v>0.634</c:v>
                </c:pt>
                <c:pt idx="3584">
                  <c:v>0.631333333333334</c:v>
                </c:pt>
                <c:pt idx="3585">
                  <c:v>0.635</c:v>
                </c:pt>
                <c:pt idx="3586">
                  <c:v>0.644333333333334</c:v>
                </c:pt>
                <c:pt idx="3587">
                  <c:v>0.62</c:v>
                </c:pt>
                <c:pt idx="3588">
                  <c:v>0.629333333333334</c:v>
                </c:pt>
                <c:pt idx="3589">
                  <c:v>0.7</c:v>
                </c:pt>
                <c:pt idx="3590">
                  <c:v>0.714666666666667</c:v>
                </c:pt>
                <c:pt idx="3591">
                  <c:v>0.716666666666667</c:v>
                </c:pt>
                <c:pt idx="3592">
                  <c:v>0.737666666666667</c:v>
                </c:pt>
                <c:pt idx="3593">
                  <c:v>0.779333333333334</c:v>
                </c:pt>
                <c:pt idx="3594">
                  <c:v>0.775333333333334</c:v>
                </c:pt>
                <c:pt idx="3595">
                  <c:v>0.779333333333334</c:v>
                </c:pt>
                <c:pt idx="3596">
                  <c:v>0.783</c:v>
                </c:pt>
                <c:pt idx="3597">
                  <c:v>0.779333333333334</c:v>
                </c:pt>
                <c:pt idx="3598">
                  <c:v>0.810666666666667</c:v>
                </c:pt>
                <c:pt idx="3599">
                  <c:v>0.825</c:v>
                </c:pt>
                <c:pt idx="3600">
                  <c:v>0.844666666666667</c:v>
                </c:pt>
                <c:pt idx="3601">
                  <c:v>0.834666666666667</c:v>
                </c:pt>
                <c:pt idx="3602">
                  <c:v>0.842333333333334</c:v>
                </c:pt>
                <c:pt idx="3603">
                  <c:v>0.846666666666667</c:v>
                </c:pt>
                <c:pt idx="3604">
                  <c:v>0.879</c:v>
                </c:pt>
                <c:pt idx="3605">
                  <c:v>0.897333333333333</c:v>
                </c:pt>
                <c:pt idx="3606">
                  <c:v>0.899333333333333</c:v>
                </c:pt>
                <c:pt idx="3607">
                  <c:v>0.916666666666666</c:v>
                </c:pt>
                <c:pt idx="3608">
                  <c:v>0.908</c:v>
                </c:pt>
                <c:pt idx="3609">
                  <c:v>0.867333333333334</c:v>
                </c:pt>
                <c:pt idx="3610">
                  <c:v>0.843666666666667</c:v>
                </c:pt>
                <c:pt idx="3611">
                  <c:v>0.852</c:v>
                </c:pt>
                <c:pt idx="3612">
                  <c:v>0.860666666666667</c:v>
                </c:pt>
                <c:pt idx="3613">
                  <c:v>0.860333333333334</c:v>
                </c:pt>
                <c:pt idx="3614">
                  <c:v>0.881333333333333</c:v>
                </c:pt>
                <c:pt idx="3615">
                  <c:v>0.868333333333334</c:v>
                </c:pt>
                <c:pt idx="3616">
                  <c:v>0.872666666666667</c:v>
                </c:pt>
                <c:pt idx="3617">
                  <c:v>0.897333333333333</c:v>
                </c:pt>
                <c:pt idx="3618">
                  <c:v>0.883</c:v>
                </c:pt>
                <c:pt idx="3619">
                  <c:v>0.839666666666667</c:v>
                </c:pt>
                <c:pt idx="3620">
                  <c:v>0.822</c:v>
                </c:pt>
                <c:pt idx="3621">
                  <c:v>0.826666666666667</c:v>
                </c:pt>
                <c:pt idx="3622">
                  <c:v>0.822666666666667</c:v>
                </c:pt>
                <c:pt idx="3623">
                  <c:v>0.809</c:v>
                </c:pt>
                <c:pt idx="3624">
                  <c:v>0.799</c:v>
                </c:pt>
                <c:pt idx="3625">
                  <c:v>0.801</c:v>
                </c:pt>
                <c:pt idx="3626">
                  <c:v>0.798</c:v>
                </c:pt>
                <c:pt idx="3627">
                  <c:v>0.800333333333333</c:v>
                </c:pt>
                <c:pt idx="3628">
                  <c:v>0.790666666666667</c:v>
                </c:pt>
                <c:pt idx="3629">
                  <c:v>0.785333333333333</c:v>
                </c:pt>
                <c:pt idx="3630">
                  <c:v>0.781666666666667</c:v>
                </c:pt>
                <c:pt idx="3631">
                  <c:v>0.766333333333334</c:v>
                </c:pt>
                <c:pt idx="3632">
                  <c:v>0.787666666666667</c:v>
                </c:pt>
                <c:pt idx="3633">
                  <c:v>0.787</c:v>
                </c:pt>
                <c:pt idx="3634">
                  <c:v>0.771</c:v>
                </c:pt>
                <c:pt idx="3635">
                  <c:v>0.756</c:v>
                </c:pt>
                <c:pt idx="3636">
                  <c:v>0.729666666666667</c:v>
                </c:pt>
                <c:pt idx="3637">
                  <c:v>0.701</c:v>
                </c:pt>
                <c:pt idx="3638">
                  <c:v>0.713333333333334</c:v>
                </c:pt>
                <c:pt idx="3639">
                  <c:v>0.732</c:v>
                </c:pt>
                <c:pt idx="3640">
                  <c:v>0.758333333333334</c:v>
                </c:pt>
                <c:pt idx="3641">
                  <c:v>0.750333333333334</c:v>
                </c:pt>
                <c:pt idx="3642">
                  <c:v>0.781666666666667</c:v>
                </c:pt>
                <c:pt idx="3643">
                  <c:v>0.798</c:v>
                </c:pt>
                <c:pt idx="3644">
                  <c:v>0.806333333333333</c:v>
                </c:pt>
                <c:pt idx="3645">
                  <c:v>0.781</c:v>
                </c:pt>
                <c:pt idx="3646">
                  <c:v>0.781666666666667</c:v>
                </c:pt>
                <c:pt idx="3647">
                  <c:v>0.752</c:v>
                </c:pt>
                <c:pt idx="3648">
                  <c:v>0.736666666666667</c:v>
                </c:pt>
                <c:pt idx="3649">
                  <c:v>0.728666666666667</c:v>
                </c:pt>
                <c:pt idx="3650">
                  <c:v>0.740666666666667</c:v>
                </c:pt>
                <c:pt idx="3651">
                  <c:v>0.754</c:v>
                </c:pt>
                <c:pt idx="3652">
                  <c:v>0.756333333333334</c:v>
                </c:pt>
                <c:pt idx="3653">
                  <c:v>0.747666666666667</c:v>
                </c:pt>
                <c:pt idx="3654">
                  <c:v>0.734</c:v>
                </c:pt>
                <c:pt idx="3655">
                  <c:v>0.735666666666667</c:v>
                </c:pt>
                <c:pt idx="3656">
                  <c:v>0.755333333333333</c:v>
                </c:pt>
                <c:pt idx="3657">
                  <c:v>0.760333333333334</c:v>
                </c:pt>
                <c:pt idx="3658">
                  <c:v>0.743666666666667</c:v>
                </c:pt>
                <c:pt idx="3659">
                  <c:v>0.742</c:v>
                </c:pt>
                <c:pt idx="3660">
                  <c:v>0.767666666666667</c:v>
                </c:pt>
                <c:pt idx="3661">
                  <c:v>0.772</c:v>
                </c:pt>
                <c:pt idx="3662">
                  <c:v>0.751666666666667</c:v>
                </c:pt>
                <c:pt idx="3663">
                  <c:v>0.722333333333334</c:v>
                </c:pt>
                <c:pt idx="3664">
                  <c:v>0.712</c:v>
                </c:pt>
                <c:pt idx="3665">
                  <c:v>0.713333333333334</c:v>
                </c:pt>
                <c:pt idx="3666">
                  <c:v>0.708</c:v>
                </c:pt>
                <c:pt idx="3667">
                  <c:v>0.732666666666667</c:v>
                </c:pt>
                <c:pt idx="3668">
                  <c:v>0.746</c:v>
                </c:pt>
                <c:pt idx="3669">
                  <c:v>0.762333333333334</c:v>
                </c:pt>
                <c:pt idx="3670">
                  <c:v>0.762666666666667</c:v>
                </c:pt>
                <c:pt idx="3671">
                  <c:v>0.753</c:v>
                </c:pt>
                <c:pt idx="3672">
                  <c:v>0.731</c:v>
                </c:pt>
                <c:pt idx="3673">
                  <c:v>0.747666666666667</c:v>
                </c:pt>
                <c:pt idx="3674">
                  <c:v>0.737666666666667</c:v>
                </c:pt>
                <c:pt idx="3675">
                  <c:v>0.752666666666667</c:v>
                </c:pt>
                <c:pt idx="3676">
                  <c:v>0.759</c:v>
                </c:pt>
                <c:pt idx="3677">
                  <c:v>0.763</c:v>
                </c:pt>
                <c:pt idx="3678">
                  <c:v>0.763333333333333</c:v>
                </c:pt>
                <c:pt idx="3679">
                  <c:v>0.783</c:v>
                </c:pt>
                <c:pt idx="3680">
                  <c:v>0.747</c:v>
                </c:pt>
                <c:pt idx="3681">
                  <c:v>0.738</c:v>
                </c:pt>
                <c:pt idx="3682">
                  <c:v>0.748666666666667</c:v>
                </c:pt>
                <c:pt idx="3683">
                  <c:v>0.781333333333333</c:v>
                </c:pt>
                <c:pt idx="3684">
                  <c:v>0.811333333333333</c:v>
                </c:pt>
                <c:pt idx="3685">
                  <c:v>0.795666666666667</c:v>
                </c:pt>
                <c:pt idx="3686">
                  <c:v>0.795666666666667</c:v>
                </c:pt>
                <c:pt idx="3687">
                  <c:v>0.787</c:v>
                </c:pt>
                <c:pt idx="3688">
                  <c:v>0.796666666666667</c:v>
                </c:pt>
                <c:pt idx="3689">
                  <c:v>0.796333333333333</c:v>
                </c:pt>
                <c:pt idx="3690">
                  <c:v>0.782</c:v>
                </c:pt>
                <c:pt idx="3691">
                  <c:v>0.731</c:v>
                </c:pt>
                <c:pt idx="3692">
                  <c:v>0.709</c:v>
                </c:pt>
                <c:pt idx="3693">
                  <c:v>0.697666666666667</c:v>
                </c:pt>
                <c:pt idx="3694">
                  <c:v>0.699</c:v>
                </c:pt>
                <c:pt idx="3695">
                  <c:v>0.642666666666667</c:v>
                </c:pt>
                <c:pt idx="3696">
                  <c:v>0.627666666666667</c:v>
                </c:pt>
                <c:pt idx="3697">
                  <c:v>0.635666666666667</c:v>
                </c:pt>
                <c:pt idx="3698">
                  <c:v>0.625</c:v>
                </c:pt>
                <c:pt idx="3699">
                  <c:v>0.605</c:v>
                </c:pt>
                <c:pt idx="3700">
                  <c:v>0.597</c:v>
                </c:pt>
                <c:pt idx="3701">
                  <c:v>0.606333333333333</c:v>
                </c:pt>
                <c:pt idx="3702">
                  <c:v>0.597666666666667</c:v>
                </c:pt>
                <c:pt idx="3703">
                  <c:v>0.598333333333333</c:v>
                </c:pt>
                <c:pt idx="3704">
                  <c:v>0.577</c:v>
                </c:pt>
                <c:pt idx="3705">
                  <c:v>0.587333333333333</c:v>
                </c:pt>
                <c:pt idx="3706">
                  <c:v>0.717333333333334</c:v>
                </c:pt>
                <c:pt idx="3707">
                  <c:v>0.721</c:v>
                </c:pt>
                <c:pt idx="3708">
                  <c:v>0.720666666666667</c:v>
                </c:pt>
                <c:pt idx="3709">
                  <c:v>0.717</c:v>
                </c:pt>
                <c:pt idx="3710">
                  <c:v>0.742</c:v>
                </c:pt>
                <c:pt idx="3711">
                  <c:v>0.797</c:v>
                </c:pt>
                <c:pt idx="3712">
                  <c:v>1.08466666666667</c:v>
                </c:pt>
                <c:pt idx="3713">
                  <c:v>1.11933333333333</c:v>
                </c:pt>
                <c:pt idx="3714">
                  <c:v>1.144</c:v>
                </c:pt>
                <c:pt idx="3715">
                  <c:v>1.18266666666667</c:v>
                </c:pt>
                <c:pt idx="3716">
                  <c:v>1.216</c:v>
                </c:pt>
                <c:pt idx="3717">
                  <c:v>1.226</c:v>
                </c:pt>
                <c:pt idx="3718">
                  <c:v>1.26366666666667</c:v>
                </c:pt>
                <c:pt idx="3719">
                  <c:v>1.28433333333333</c:v>
                </c:pt>
                <c:pt idx="3720">
                  <c:v>1.26933333333333</c:v>
                </c:pt>
                <c:pt idx="3721">
                  <c:v>1.279</c:v>
                </c:pt>
                <c:pt idx="3722">
                  <c:v>1.37266666666667</c:v>
                </c:pt>
                <c:pt idx="3723">
                  <c:v>1.403</c:v>
                </c:pt>
                <c:pt idx="3724">
                  <c:v>1.411</c:v>
                </c:pt>
                <c:pt idx="3725">
                  <c:v>1.421</c:v>
                </c:pt>
                <c:pt idx="3726">
                  <c:v>1.33833333333333</c:v>
                </c:pt>
                <c:pt idx="3727">
                  <c:v>1.262</c:v>
                </c:pt>
                <c:pt idx="3728">
                  <c:v>1.27266666666667</c:v>
                </c:pt>
                <c:pt idx="3729">
                  <c:v>1.24866666666667</c:v>
                </c:pt>
                <c:pt idx="3730">
                  <c:v>1.25</c:v>
                </c:pt>
                <c:pt idx="3731">
                  <c:v>1.224</c:v>
                </c:pt>
                <c:pt idx="3732">
                  <c:v>1.04966666666667</c:v>
                </c:pt>
                <c:pt idx="3733">
                  <c:v>0.934666666666666</c:v>
                </c:pt>
                <c:pt idx="3734">
                  <c:v>0.861666666666667</c:v>
                </c:pt>
                <c:pt idx="3735">
                  <c:v>0.866666666666667</c:v>
                </c:pt>
                <c:pt idx="3736">
                  <c:v>0.852333333333334</c:v>
                </c:pt>
                <c:pt idx="3737">
                  <c:v>0.839666666666667</c:v>
                </c:pt>
                <c:pt idx="3738">
                  <c:v>0.815333333333333</c:v>
                </c:pt>
                <c:pt idx="3739">
                  <c:v>0.802666666666667</c:v>
                </c:pt>
                <c:pt idx="3740">
                  <c:v>0.793666666666667</c:v>
                </c:pt>
                <c:pt idx="3741">
                  <c:v>0.738</c:v>
                </c:pt>
                <c:pt idx="3742">
                  <c:v>0.692</c:v>
                </c:pt>
                <c:pt idx="3743">
                  <c:v>0.662333333333334</c:v>
                </c:pt>
                <c:pt idx="3744">
                  <c:v>0.637666666666667</c:v>
                </c:pt>
                <c:pt idx="3745">
                  <c:v>0.631</c:v>
                </c:pt>
                <c:pt idx="3746">
                  <c:v>0.64</c:v>
                </c:pt>
                <c:pt idx="3747">
                  <c:v>0.629333333333334</c:v>
                </c:pt>
                <c:pt idx="3748">
                  <c:v>0.635</c:v>
                </c:pt>
                <c:pt idx="3749">
                  <c:v>0.611333333333334</c:v>
                </c:pt>
                <c:pt idx="3750">
                  <c:v>0.627333333333334</c:v>
                </c:pt>
                <c:pt idx="3751">
                  <c:v>0.657</c:v>
                </c:pt>
                <c:pt idx="3752">
                  <c:v>0.639</c:v>
                </c:pt>
                <c:pt idx="3753">
                  <c:v>0.662666666666667</c:v>
                </c:pt>
                <c:pt idx="3754">
                  <c:v>0.663</c:v>
                </c:pt>
                <c:pt idx="3755">
                  <c:v>0.663</c:v>
                </c:pt>
                <c:pt idx="3756">
                  <c:v>0.647</c:v>
                </c:pt>
                <c:pt idx="3757">
                  <c:v>0.647666666666667</c:v>
                </c:pt>
                <c:pt idx="3758">
                  <c:v>0.64</c:v>
                </c:pt>
                <c:pt idx="3759">
                  <c:v>0.678</c:v>
                </c:pt>
                <c:pt idx="3760">
                  <c:v>0.698666666666667</c:v>
                </c:pt>
                <c:pt idx="3761">
                  <c:v>0.743666666666667</c:v>
                </c:pt>
                <c:pt idx="3762">
                  <c:v>0.774</c:v>
                </c:pt>
                <c:pt idx="3763">
                  <c:v>0.817666666666667</c:v>
                </c:pt>
                <c:pt idx="3764">
                  <c:v>0.816</c:v>
                </c:pt>
                <c:pt idx="3765">
                  <c:v>0.834</c:v>
                </c:pt>
                <c:pt idx="3766">
                  <c:v>0.834</c:v>
                </c:pt>
                <c:pt idx="3767">
                  <c:v>0.836</c:v>
                </c:pt>
                <c:pt idx="3768">
                  <c:v>0.842333333333334</c:v>
                </c:pt>
                <c:pt idx="3769">
                  <c:v>0.862333333333334</c:v>
                </c:pt>
                <c:pt idx="3770">
                  <c:v>0.889333333333333</c:v>
                </c:pt>
                <c:pt idx="3771">
                  <c:v>0.864</c:v>
                </c:pt>
                <c:pt idx="3772">
                  <c:v>0.894</c:v>
                </c:pt>
                <c:pt idx="3773">
                  <c:v>0.94</c:v>
                </c:pt>
                <c:pt idx="3774">
                  <c:v>0.949333333333333</c:v>
                </c:pt>
                <c:pt idx="3775">
                  <c:v>0.945333333333333</c:v>
                </c:pt>
                <c:pt idx="3776">
                  <c:v>0.976666666666667</c:v>
                </c:pt>
                <c:pt idx="3777">
                  <c:v>0.991333333333333</c:v>
                </c:pt>
                <c:pt idx="3778">
                  <c:v>1.03633333333333</c:v>
                </c:pt>
                <c:pt idx="3779">
                  <c:v>1.00333333333333</c:v>
                </c:pt>
                <c:pt idx="3780">
                  <c:v>0.959333333333333</c:v>
                </c:pt>
                <c:pt idx="3781">
                  <c:v>0.953333333333334</c:v>
                </c:pt>
                <c:pt idx="3782">
                  <c:v>1.004</c:v>
                </c:pt>
                <c:pt idx="3783">
                  <c:v>0.955333333333334</c:v>
                </c:pt>
                <c:pt idx="3784">
                  <c:v>0.955</c:v>
                </c:pt>
                <c:pt idx="3785">
                  <c:v>0.950333333333334</c:v>
                </c:pt>
                <c:pt idx="3786">
                  <c:v>0.983</c:v>
                </c:pt>
                <c:pt idx="3787">
                  <c:v>0.99</c:v>
                </c:pt>
                <c:pt idx="3788">
                  <c:v>1.001</c:v>
                </c:pt>
                <c:pt idx="3789">
                  <c:v>1.389</c:v>
                </c:pt>
                <c:pt idx="3790">
                  <c:v>1.363</c:v>
                </c:pt>
                <c:pt idx="3791">
                  <c:v>1.347</c:v>
                </c:pt>
                <c:pt idx="3792">
                  <c:v>1.33566666666667</c:v>
                </c:pt>
                <c:pt idx="3793">
                  <c:v>1.31733333333333</c:v>
                </c:pt>
                <c:pt idx="3794">
                  <c:v>1.326</c:v>
                </c:pt>
                <c:pt idx="3795">
                  <c:v>1.33466666666667</c:v>
                </c:pt>
                <c:pt idx="3796">
                  <c:v>1.33066666666667</c:v>
                </c:pt>
                <c:pt idx="3797">
                  <c:v>1.307</c:v>
                </c:pt>
                <c:pt idx="3798">
                  <c:v>1.262</c:v>
                </c:pt>
                <c:pt idx="3799">
                  <c:v>1.28566666666667</c:v>
                </c:pt>
                <c:pt idx="3800">
                  <c:v>1.348</c:v>
                </c:pt>
                <c:pt idx="3801">
                  <c:v>1.34</c:v>
                </c:pt>
                <c:pt idx="3802">
                  <c:v>1.279</c:v>
                </c:pt>
                <c:pt idx="3803">
                  <c:v>1.24333333333333</c:v>
                </c:pt>
                <c:pt idx="3804">
                  <c:v>1.25733333333333</c:v>
                </c:pt>
                <c:pt idx="3805">
                  <c:v>1.34333333333333</c:v>
                </c:pt>
                <c:pt idx="3806">
                  <c:v>1.32933333333333</c:v>
                </c:pt>
                <c:pt idx="3807">
                  <c:v>1.32533333333333</c:v>
                </c:pt>
                <c:pt idx="3808">
                  <c:v>1.349</c:v>
                </c:pt>
                <c:pt idx="3809">
                  <c:v>1.10466666666667</c:v>
                </c:pt>
                <c:pt idx="3810">
                  <c:v>0.991333333333333</c:v>
                </c:pt>
                <c:pt idx="3811">
                  <c:v>1.00366666666667</c:v>
                </c:pt>
                <c:pt idx="3812">
                  <c:v>1.00833333333333</c:v>
                </c:pt>
                <c:pt idx="3813">
                  <c:v>1.02666666666667</c:v>
                </c:pt>
                <c:pt idx="3814">
                  <c:v>1.00266666666667</c:v>
                </c:pt>
                <c:pt idx="3815">
                  <c:v>0.993333333333333</c:v>
                </c:pt>
                <c:pt idx="3816">
                  <c:v>1.01166666666667</c:v>
                </c:pt>
                <c:pt idx="3817">
                  <c:v>1.02266666666667</c:v>
                </c:pt>
                <c:pt idx="3818">
                  <c:v>1.024</c:v>
                </c:pt>
                <c:pt idx="3819">
                  <c:v>1.04266666666667</c:v>
                </c:pt>
                <c:pt idx="3820">
                  <c:v>0.999</c:v>
                </c:pt>
                <c:pt idx="3821">
                  <c:v>0.991666666666667</c:v>
                </c:pt>
                <c:pt idx="3822">
                  <c:v>1.00133333333333</c:v>
                </c:pt>
                <c:pt idx="3823">
                  <c:v>1.031</c:v>
                </c:pt>
                <c:pt idx="3824">
                  <c:v>1.02766666666667</c:v>
                </c:pt>
                <c:pt idx="3825">
                  <c:v>0.914666666666667</c:v>
                </c:pt>
                <c:pt idx="3826">
                  <c:v>0.91</c:v>
                </c:pt>
                <c:pt idx="3827">
                  <c:v>0.918666666666666</c:v>
                </c:pt>
                <c:pt idx="3828">
                  <c:v>0.897666666666667</c:v>
                </c:pt>
                <c:pt idx="3829">
                  <c:v>0.876</c:v>
                </c:pt>
                <c:pt idx="3830">
                  <c:v>0.875333333333334</c:v>
                </c:pt>
                <c:pt idx="3831">
                  <c:v>0.898</c:v>
                </c:pt>
                <c:pt idx="3832">
                  <c:v>0.89</c:v>
                </c:pt>
                <c:pt idx="3833">
                  <c:v>0.921666666666666</c:v>
                </c:pt>
                <c:pt idx="3834">
                  <c:v>0.924</c:v>
                </c:pt>
                <c:pt idx="3835">
                  <c:v>1.008</c:v>
                </c:pt>
                <c:pt idx="3836">
                  <c:v>1.02933333333333</c:v>
                </c:pt>
                <c:pt idx="3837">
                  <c:v>1.04733333333333</c:v>
                </c:pt>
                <c:pt idx="3838">
                  <c:v>1.04933333333333</c:v>
                </c:pt>
                <c:pt idx="3839">
                  <c:v>1.065</c:v>
                </c:pt>
                <c:pt idx="3840">
                  <c:v>1.07866666666667</c:v>
                </c:pt>
                <c:pt idx="3841">
                  <c:v>1.08966666666667</c:v>
                </c:pt>
                <c:pt idx="3842">
                  <c:v>1.07366666666667</c:v>
                </c:pt>
                <c:pt idx="3843">
                  <c:v>1.04833333333333</c:v>
                </c:pt>
                <c:pt idx="3844">
                  <c:v>1.06866666666667</c:v>
                </c:pt>
                <c:pt idx="3845">
                  <c:v>1.04266666666667</c:v>
                </c:pt>
                <c:pt idx="3846">
                  <c:v>1.041</c:v>
                </c:pt>
                <c:pt idx="3847">
                  <c:v>1.05533333333333</c:v>
                </c:pt>
                <c:pt idx="3848">
                  <c:v>1.06866666666667</c:v>
                </c:pt>
                <c:pt idx="3849">
                  <c:v>1.04633333333333</c:v>
                </c:pt>
                <c:pt idx="3850">
                  <c:v>1.03066666666667</c:v>
                </c:pt>
                <c:pt idx="3851">
                  <c:v>1.03666666666667</c:v>
                </c:pt>
                <c:pt idx="3852">
                  <c:v>1.02366666666667</c:v>
                </c:pt>
                <c:pt idx="3853">
                  <c:v>0.977666666666667</c:v>
                </c:pt>
                <c:pt idx="3854">
                  <c:v>0.955666666666667</c:v>
                </c:pt>
                <c:pt idx="3855">
                  <c:v>0.881333333333333</c:v>
                </c:pt>
                <c:pt idx="3856">
                  <c:v>0.852</c:v>
                </c:pt>
                <c:pt idx="3857">
                  <c:v>0.849666666666666</c:v>
                </c:pt>
                <c:pt idx="3858">
                  <c:v>0.853</c:v>
                </c:pt>
                <c:pt idx="3859">
                  <c:v>0.825</c:v>
                </c:pt>
                <c:pt idx="3860">
                  <c:v>0.816666666666667</c:v>
                </c:pt>
                <c:pt idx="3861">
                  <c:v>0.791666666666667</c:v>
                </c:pt>
                <c:pt idx="3862">
                  <c:v>0.768666666666667</c:v>
                </c:pt>
                <c:pt idx="3863">
                  <c:v>0.772666666666667</c:v>
                </c:pt>
                <c:pt idx="3864">
                  <c:v>0.718</c:v>
                </c:pt>
                <c:pt idx="3865">
                  <c:v>0.717333333333334</c:v>
                </c:pt>
                <c:pt idx="3866">
                  <c:v>0.689666666666667</c:v>
                </c:pt>
                <c:pt idx="3867">
                  <c:v>0.684666666666667</c:v>
                </c:pt>
                <c:pt idx="3868">
                  <c:v>0.671</c:v>
                </c:pt>
                <c:pt idx="3869">
                  <c:v>0.691666666666667</c:v>
                </c:pt>
                <c:pt idx="3870">
                  <c:v>0.691333333333333</c:v>
                </c:pt>
                <c:pt idx="3871">
                  <c:v>0.703666666666667</c:v>
                </c:pt>
                <c:pt idx="3872">
                  <c:v>0.69</c:v>
                </c:pt>
                <c:pt idx="3873">
                  <c:v>0.691333333333333</c:v>
                </c:pt>
                <c:pt idx="3874">
                  <c:v>0.681666666666666</c:v>
                </c:pt>
                <c:pt idx="3875">
                  <c:v>0.706333333333334</c:v>
                </c:pt>
                <c:pt idx="3876">
                  <c:v>0.707666666666667</c:v>
                </c:pt>
                <c:pt idx="3877">
                  <c:v>0.700333333333333</c:v>
                </c:pt>
                <c:pt idx="3878">
                  <c:v>0.680333333333334</c:v>
                </c:pt>
                <c:pt idx="3879">
                  <c:v>0.683333333333333</c:v>
                </c:pt>
                <c:pt idx="3880">
                  <c:v>0.737666666666667</c:v>
                </c:pt>
                <c:pt idx="3881">
                  <c:v>0.762333333333334</c:v>
                </c:pt>
                <c:pt idx="3882">
                  <c:v>0.811</c:v>
                </c:pt>
                <c:pt idx="3883">
                  <c:v>0.830666666666667</c:v>
                </c:pt>
                <c:pt idx="3884">
                  <c:v>0.863</c:v>
                </c:pt>
                <c:pt idx="3885">
                  <c:v>0.884333333333333</c:v>
                </c:pt>
                <c:pt idx="3886">
                  <c:v>0.899</c:v>
                </c:pt>
                <c:pt idx="3887">
                  <c:v>0.913666666666667</c:v>
                </c:pt>
                <c:pt idx="3888">
                  <c:v>0.949</c:v>
                </c:pt>
                <c:pt idx="3889">
                  <c:v>0.943333333333334</c:v>
                </c:pt>
                <c:pt idx="3890">
                  <c:v>0.892333333333334</c:v>
                </c:pt>
                <c:pt idx="3891">
                  <c:v>0.891333333333333</c:v>
                </c:pt>
                <c:pt idx="3892">
                  <c:v>0.940666666666666</c:v>
                </c:pt>
                <c:pt idx="3893">
                  <c:v>1.00166666666667</c:v>
                </c:pt>
                <c:pt idx="3894">
                  <c:v>1.015</c:v>
                </c:pt>
                <c:pt idx="3895">
                  <c:v>1.00766666666667</c:v>
                </c:pt>
                <c:pt idx="3896">
                  <c:v>1.00766666666667</c:v>
                </c:pt>
                <c:pt idx="3897">
                  <c:v>1.01233333333333</c:v>
                </c:pt>
                <c:pt idx="3898">
                  <c:v>1.02066666666667</c:v>
                </c:pt>
                <c:pt idx="3899">
                  <c:v>1.02066666666667</c:v>
                </c:pt>
                <c:pt idx="3900">
                  <c:v>1.01</c:v>
                </c:pt>
                <c:pt idx="3901">
                  <c:v>0.982</c:v>
                </c:pt>
                <c:pt idx="3902">
                  <c:v>1.069</c:v>
                </c:pt>
                <c:pt idx="3903">
                  <c:v>1.11466666666667</c:v>
                </c:pt>
                <c:pt idx="3904">
                  <c:v>1.15866666666667</c:v>
                </c:pt>
                <c:pt idx="3905">
                  <c:v>1.16133333333333</c:v>
                </c:pt>
                <c:pt idx="3906">
                  <c:v>1.156</c:v>
                </c:pt>
                <c:pt idx="3907">
                  <c:v>1.155</c:v>
                </c:pt>
                <c:pt idx="3908">
                  <c:v>1.13433333333333</c:v>
                </c:pt>
                <c:pt idx="3909">
                  <c:v>1.09366666666667</c:v>
                </c:pt>
                <c:pt idx="3910">
                  <c:v>1.17733333333333</c:v>
                </c:pt>
                <c:pt idx="3911">
                  <c:v>1.20433333333333</c:v>
                </c:pt>
                <c:pt idx="3912">
                  <c:v>1.258</c:v>
                </c:pt>
                <c:pt idx="3913">
                  <c:v>1.19233333333333</c:v>
                </c:pt>
                <c:pt idx="3914">
                  <c:v>1.20066666666667</c:v>
                </c:pt>
                <c:pt idx="3915">
                  <c:v>1.20133333333333</c:v>
                </c:pt>
                <c:pt idx="3916">
                  <c:v>1.18566666666667</c:v>
                </c:pt>
                <c:pt idx="3917">
                  <c:v>1.16966666666667</c:v>
                </c:pt>
                <c:pt idx="3918">
                  <c:v>1.18033333333333</c:v>
                </c:pt>
                <c:pt idx="3919">
                  <c:v>1.18233333333333</c:v>
                </c:pt>
                <c:pt idx="3920">
                  <c:v>1.17566666666667</c:v>
                </c:pt>
                <c:pt idx="3921">
                  <c:v>1.16466666666667</c:v>
                </c:pt>
                <c:pt idx="3922">
                  <c:v>1.09566666666667</c:v>
                </c:pt>
                <c:pt idx="3923">
                  <c:v>0.981333333333333</c:v>
                </c:pt>
                <c:pt idx="3924">
                  <c:v>0.963666666666667</c:v>
                </c:pt>
                <c:pt idx="3925">
                  <c:v>0.93</c:v>
                </c:pt>
                <c:pt idx="3926">
                  <c:v>0.946</c:v>
                </c:pt>
                <c:pt idx="3927">
                  <c:v>0.924</c:v>
                </c:pt>
                <c:pt idx="3928">
                  <c:v>0.919666666666667</c:v>
                </c:pt>
                <c:pt idx="3929">
                  <c:v>0.938333333333334</c:v>
                </c:pt>
                <c:pt idx="3930">
                  <c:v>0.909333333333333</c:v>
                </c:pt>
                <c:pt idx="3931">
                  <c:v>0.884666666666667</c:v>
                </c:pt>
                <c:pt idx="3932">
                  <c:v>0.843</c:v>
                </c:pt>
                <c:pt idx="3933">
                  <c:v>0.785666666666667</c:v>
                </c:pt>
                <c:pt idx="3934">
                  <c:v>0.806</c:v>
                </c:pt>
                <c:pt idx="3935">
                  <c:v>0.815666666666667</c:v>
                </c:pt>
                <c:pt idx="3936">
                  <c:v>0.836</c:v>
                </c:pt>
                <c:pt idx="3937">
                  <c:v>0.859666666666667</c:v>
                </c:pt>
                <c:pt idx="3938">
                  <c:v>0.864</c:v>
                </c:pt>
                <c:pt idx="3939">
                  <c:v>0.843</c:v>
                </c:pt>
                <c:pt idx="3940">
                  <c:v>0.828666666666667</c:v>
                </c:pt>
                <c:pt idx="3941">
                  <c:v>0.826</c:v>
                </c:pt>
                <c:pt idx="3942">
                  <c:v>0.811333333333333</c:v>
                </c:pt>
                <c:pt idx="3943">
                  <c:v>0.820333333333334</c:v>
                </c:pt>
                <c:pt idx="3944">
                  <c:v>0.838333333333334</c:v>
                </c:pt>
                <c:pt idx="3945">
                  <c:v>0.813</c:v>
                </c:pt>
                <c:pt idx="3946">
                  <c:v>0.818333333333333</c:v>
                </c:pt>
                <c:pt idx="3947">
                  <c:v>0.809666666666667</c:v>
                </c:pt>
                <c:pt idx="3948">
                  <c:v>0.819</c:v>
                </c:pt>
                <c:pt idx="3949">
                  <c:v>0.817666666666667</c:v>
                </c:pt>
                <c:pt idx="3950">
                  <c:v>0.791</c:v>
                </c:pt>
                <c:pt idx="3951">
                  <c:v>0.769</c:v>
                </c:pt>
                <c:pt idx="3952">
                  <c:v>0.759</c:v>
                </c:pt>
                <c:pt idx="3953">
                  <c:v>0.762666666666667</c:v>
                </c:pt>
                <c:pt idx="3954">
                  <c:v>0.741333333333334</c:v>
                </c:pt>
                <c:pt idx="3955">
                  <c:v>0.730333333333334</c:v>
                </c:pt>
                <c:pt idx="3956">
                  <c:v>0.716333333333334</c:v>
                </c:pt>
                <c:pt idx="3957">
                  <c:v>0.705333333333334</c:v>
                </c:pt>
                <c:pt idx="3958">
                  <c:v>0.691666666666667</c:v>
                </c:pt>
                <c:pt idx="3959">
                  <c:v>0.756333333333334</c:v>
                </c:pt>
                <c:pt idx="3960">
                  <c:v>0.797333333333333</c:v>
                </c:pt>
                <c:pt idx="3961">
                  <c:v>0.819</c:v>
                </c:pt>
                <c:pt idx="3962">
                  <c:v>0.838333333333333</c:v>
                </c:pt>
                <c:pt idx="3963">
                  <c:v>0.855666666666667</c:v>
                </c:pt>
                <c:pt idx="3964">
                  <c:v>0.822</c:v>
                </c:pt>
                <c:pt idx="3965">
                  <c:v>0.813333333333333</c:v>
                </c:pt>
                <c:pt idx="3966">
                  <c:v>0.816</c:v>
                </c:pt>
                <c:pt idx="3967">
                  <c:v>0.840333333333334</c:v>
                </c:pt>
                <c:pt idx="3968">
                  <c:v>0.835</c:v>
                </c:pt>
                <c:pt idx="3969">
                  <c:v>0.878333333333334</c:v>
                </c:pt>
                <c:pt idx="3970">
                  <c:v>0.893</c:v>
                </c:pt>
                <c:pt idx="3971">
                  <c:v>0.917666666666666</c:v>
                </c:pt>
                <c:pt idx="3972">
                  <c:v>0.966333333333334</c:v>
                </c:pt>
                <c:pt idx="3973">
                  <c:v>0.975333333333334</c:v>
                </c:pt>
                <c:pt idx="3974">
                  <c:v>0.959666666666667</c:v>
                </c:pt>
                <c:pt idx="3975">
                  <c:v>0.964</c:v>
                </c:pt>
                <c:pt idx="3976">
                  <c:v>0.956333333333334</c:v>
                </c:pt>
                <c:pt idx="3977">
                  <c:v>0.996</c:v>
                </c:pt>
                <c:pt idx="3978">
                  <c:v>1.05033333333333</c:v>
                </c:pt>
                <c:pt idx="3979">
                  <c:v>1.06433333333333</c:v>
                </c:pt>
                <c:pt idx="3980">
                  <c:v>1.11033333333333</c:v>
                </c:pt>
                <c:pt idx="3981">
                  <c:v>1.15133333333333</c:v>
                </c:pt>
                <c:pt idx="3982">
                  <c:v>1.194</c:v>
                </c:pt>
                <c:pt idx="3983">
                  <c:v>1.229</c:v>
                </c:pt>
                <c:pt idx="3984">
                  <c:v>1.32766666666667</c:v>
                </c:pt>
                <c:pt idx="3985">
                  <c:v>1.32866666666667</c:v>
                </c:pt>
                <c:pt idx="3986">
                  <c:v>1.388</c:v>
                </c:pt>
                <c:pt idx="3987">
                  <c:v>1.83933333333333</c:v>
                </c:pt>
                <c:pt idx="3988">
                  <c:v>1.92533333333333</c:v>
                </c:pt>
                <c:pt idx="3989">
                  <c:v>2.37633333333333</c:v>
                </c:pt>
                <c:pt idx="3990">
                  <c:v>2.43066666666667</c:v>
                </c:pt>
                <c:pt idx="3991">
                  <c:v>2.595</c:v>
                </c:pt>
                <c:pt idx="3992">
                  <c:v>2.62066666666667</c:v>
                </c:pt>
                <c:pt idx="3993">
                  <c:v>2.67333333333333</c:v>
                </c:pt>
                <c:pt idx="3994">
                  <c:v>2.74333333333333</c:v>
                </c:pt>
                <c:pt idx="3995">
                  <c:v>2.76533333333333</c:v>
                </c:pt>
                <c:pt idx="3996">
                  <c:v>2.856</c:v>
                </c:pt>
                <c:pt idx="3997">
                  <c:v>2.872</c:v>
                </c:pt>
                <c:pt idx="3998">
                  <c:v>2.9</c:v>
                </c:pt>
                <c:pt idx="3999">
                  <c:v>2.91133333333333</c:v>
                </c:pt>
                <c:pt idx="4000">
                  <c:v>2.93766666666667</c:v>
                </c:pt>
                <c:pt idx="4001">
                  <c:v>3.00833333333333</c:v>
                </c:pt>
                <c:pt idx="4002">
                  <c:v>3.00866666666667</c:v>
                </c:pt>
                <c:pt idx="4003">
                  <c:v>3.08866666666667</c:v>
                </c:pt>
                <c:pt idx="4004">
                  <c:v>3.11633333333333</c:v>
                </c:pt>
                <c:pt idx="4005">
                  <c:v>3.15733333333333</c:v>
                </c:pt>
                <c:pt idx="4006">
                  <c:v>3.15033333333333</c:v>
                </c:pt>
                <c:pt idx="4007">
                  <c:v>2.84366666666667</c:v>
                </c:pt>
                <c:pt idx="4008">
                  <c:v>2.71133333333333</c:v>
                </c:pt>
                <c:pt idx="4009">
                  <c:v>2.40366666666667</c:v>
                </c:pt>
                <c:pt idx="4010">
                  <c:v>2.23433333333333</c:v>
                </c:pt>
                <c:pt idx="4011">
                  <c:v>2.152</c:v>
                </c:pt>
                <c:pt idx="4012">
                  <c:v>2.20366666666667</c:v>
                </c:pt>
                <c:pt idx="4013">
                  <c:v>2.20266666666667</c:v>
                </c:pt>
                <c:pt idx="4014">
                  <c:v>2.22833333333333</c:v>
                </c:pt>
                <c:pt idx="4015">
                  <c:v>2.31866666666667</c:v>
                </c:pt>
                <c:pt idx="4016">
                  <c:v>2.294</c:v>
                </c:pt>
                <c:pt idx="4017">
                  <c:v>2.267</c:v>
                </c:pt>
                <c:pt idx="4018">
                  <c:v>2.24466666666667</c:v>
                </c:pt>
                <c:pt idx="4019">
                  <c:v>2.20933333333333</c:v>
                </c:pt>
                <c:pt idx="4020">
                  <c:v>2.237</c:v>
                </c:pt>
                <c:pt idx="4021">
                  <c:v>2.13333333333333</c:v>
                </c:pt>
                <c:pt idx="4022">
                  <c:v>2.17566666666667</c:v>
                </c:pt>
                <c:pt idx="4023">
                  <c:v>2.14</c:v>
                </c:pt>
                <c:pt idx="4024">
                  <c:v>2.10233333333333</c:v>
                </c:pt>
                <c:pt idx="4025">
                  <c:v>2.08933333333333</c:v>
                </c:pt>
                <c:pt idx="4026">
                  <c:v>2.09366666666667</c:v>
                </c:pt>
                <c:pt idx="4027">
                  <c:v>2.14566666666667</c:v>
                </c:pt>
                <c:pt idx="4028">
                  <c:v>2.191</c:v>
                </c:pt>
                <c:pt idx="4029">
                  <c:v>2.23933333333333</c:v>
                </c:pt>
                <c:pt idx="4030">
                  <c:v>2.311</c:v>
                </c:pt>
                <c:pt idx="4031">
                  <c:v>2.339</c:v>
                </c:pt>
                <c:pt idx="4032">
                  <c:v>2.31433333333333</c:v>
                </c:pt>
                <c:pt idx="4033">
                  <c:v>2.28533333333333</c:v>
                </c:pt>
                <c:pt idx="4034">
                  <c:v>2.26666666666667</c:v>
                </c:pt>
                <c:pt idx="4035">
                  <c:v>2.23166666666667</c:v>
                </c:pt>
                <c:pt idx="4036">
                  <c:v>2.25633333333333</c:v>
                </c:pt>
                <c:pt idx="4037">
                  <c:v>2.264</c:v>
                </c:pt>
                <c:pt idx="4038">
                  <c:v>2.24766666666667</c:v>
                </c:pt>
                <c:pt idx="4039">
                  <c:v>2.355</c:v>
                </c:pt>
                <c:pt idx="4040">
                  <c:v>2.31233333333333</c:v>
                </c:pt>
                <c:pt idx="4041">
                  <c:v>2.24833333333333</c:v>
                </c:pt>
                <c:pt idx="4042">
                  <c:v>2.25566666666667</c:v>
                </c:pt>
                <c:pt idx="4043">
                  <c:v>2.287</c:v>
                </c:pt>
                <c:pt idx="4044">
                  <c:v>2.2</c:v>
                </c:pt>
                <c:pt idx="4045">
                  <c:v>2.17766666666667</c:v>
                </c:pt>
                <c:pt idx="4046">
                  <c:v>2.22466666666667</c:v>
                </c:pt>
                <c:pt idx="4047">
                  <c:v>2.249</c:v>
                </c:pt>
                <c:pt idx="4048">
                  <c:v>2.188</c:v>
                </c:pt>
                <c:pt idx="4049">
                  <c:v>2.173</c:v>
                </c:pt>
                <c:pt idx="4050">
                  <c:v>2.08533333333333</c:v>
                </c:pt>
                <c:pt idx="4051">
                  <c:v>2.00833333333333</c:v>
                </c:pt>
                <c:pt idx="4052">
                  <c:v>2.036</c:v>
                </c:pt>
                <c:pt idx="4053">
                  <c:v>2.01</c:v>
                </c:pt>
                <c:pt idx="4054">
                  <c:v>2.01333333333333</c:v>
                </c:pt>
                <c:pt idx="4055">
                  <c:v>1.99966666666667</c:v>
                </c:pt>
                <c:pt idx="4056">
                  <c:v>1.915</c:v>
                </c:pt>
                <c:pt idx="4057">
                  <c:v>1.90133333333333</c:v>
                </c:pt>
                <c:pt idx="4058">
                  <c:v>1.92833333333333</c:v>
                </c:pt>
                <c:pt idx="4059">
                  <c:v>1.81466666666667</c:v>
                </c:pt>
                <c:pt idx="4060">
                  <c:v>1.74766666666667</c:v>
                </c:pt>
                <c:pt idx="4061">
                  <c:v>1.77533333333333</c:v>
                </c:pt>
                <c:pt idx="4062">
                  <c:v>1.81433333333333</c:v>
                </c:pt>
                <c:pt idx="4063">
                  <c:v>1.72733333333333</c:v>
                </c:pt>
                <c:pt idx="4064">
                  <c:v>1.774</c:v>
                </c:pt>
                <c:pt idx="4065">
                  <c:v>1.82433333333333</c:v>
                </c:pt>
                <c:pt idx="4066">
                  <c:v>1.78</c:v>
                </c:pt>
                <c:pt idx="4067">
                  <c:v>1.79233333333333</c:v>
                </c:pt>
                <c:pt idx="4068">
                  <c:v>1.82366666666667</c:v>
                </c:pt>
                <c:pt idx="4069">
                  <c:v>1.80166666666667</c:v>
                </c:pt>
                <c:pt idx="4070">
                  <c:v>1.875</c:v>
                </c:pt>
                <c:pt idx="4071">
                  <c:v>1.91333333333333</c:v>
                </c:pt>
                <c:pt idx="4072">
                  <c:v>1.90533333333333</c:v>
                </c:pt>
                <c:pt idx="4073">
                  <c:v>1.87033333333333</c:v>
                </c:pt>
                <c:pt idx="4074">
                  <c:v>1.89766666666667</c:v>
                </c:pt>
                <c:pt idx="4075">
                  <c:v>1.942</c:v>
                </c:pt>
                <c:pt idx="4076">
                  <c:v>1.87933333333333</c:v>
                </c:pt>
                <c:pt idx="4077">
                  <c:v>1.95533333333333</c:v>
                </c:pt>
                <c:pt idx="4078">
                  <c:v>1.98933333333333</c:v>
                </c:pt>
                <c:pt idx="4079">
                  <c:v>2.05933333333333</c:v>
                </c:pt>
                <c:pt idx="4080">
                  <c:v>2.06433333333333</c:v>
                </c:pt>
                <c:pt idx="4081">
                  <c:v>2.076</c:v>
                </c:pt>
                <c:pt idx="4082">
                  <c:v>2.025</c:v>
                </c:pt>
                <c:pt idx="4083">
                  <c:v>2.01133333333333</c:v>
                </c:pt>
                <c:pt idx="4084">
                  <c:v>1.95533333333333</c:v>
                </c:pt>
                <c:pt idx="4085">
                  <c:v>1.98733333333333</c:v>
                </c:pt>
                <c:pt idx="4086">
                  <c:v>1.96933333333333</c:v>
                </c:pt>
                <c:pt idx="4087">
                  <c:v>1.91233333333333</c:v>
                </c:pt>
                <c:pt idx="4088">
                  <c:v>1.80433333333333</c:v>
                </c:pt>
                <c:pt idx="4089">
                  <c:v>1.8</c:v>
                </c:pt>
                <c:pt idx="4090">
                  <c:v>1.66933333333333</c:v>
                </c:pt>
                <c:pt idx="4091">
                  <c:v>1.62433333333333</c:v>
                </c:pt>
                <c:pt idx="4092">
                  <c:v>1.596</c:v>
                </c:pt>
                <c:pt idx="4093">
                  <c:v>1.63233333333333</c:v>
                </c:pt>
                <c:pt idx="4094">
                  <c:v>1.63033333333333</c:v>
                </c:pt>
                <c:pt idx="4095">
                  <c:v>1.56766666666667</c:v>
                </c:pt>
                <c:pt idx="4096">
                  <c:v>1.55233333333333</c:v>
                </c:pt>
                <c:pt idx="4097">
                  <c:v>1.60466666666667</c:v>
                </c:pt>
                <c:pt idx="4098">
                  <c:v>1.49233333333333</c:v>
                </c:pt>
                <c:pt idx="4099">
                  <c:v>1.41366666666667</c:v>
                </c:pt>
                <c:pt idx="4100">
                  <c:v>1.40633333333333</c:v>
                </c:pt>
                <c:pt idx="4101">
                  <c:v>1.46466666666667</c:v>
                </c:pt>
                <c:pt idx="4102">
                  <c:v>1.439</c:v>
                </c:pt>
                <c:pt idx="4103">
                  <c:v>1.45</c:v>
                </c:pt>
                <c:pt idx="4104">
                  <c:v>1.468</c:v>
                </c:pt>
                <c:pt idx="4105">
                  <c:v>1.41666666666667</c:v>
                </c:pt>
                <c:pt idx="4106">
                  <c:v>1.36433333333333</c:v>
                </c:pt>
                <c:pt idx="4107">
                  <c:v>1.39166666666667</c:v>
                </c:pt>
                <c:pt idx="4108">
                  <c:v>1.374</c:v>
                </c:pt>
                <c:pt idx="4109">
                  <c:v>1.36733333333333</c:v>
                </c:pt>
                <c:pt idx="4110">
                  <c:v>1.36133333333333</c:v>
                </c:pt>
                <c:pt idx="4111">
                  <c:v>1.35633333333333</c:v>
                </c:pt>
                <c:pt idx="4112">
                  <c:v>1.32666666666667</c:v>
                </c:pt>
                <c:pt idx="4113">
                  <c:v>1.271</c:v>
                </c:pt>
                <c:pt idx="4114">
                  <c:v>1.21766666666667</c:v>
                </c:pt>
                <c:pt idx="4115">
                  <c:v>1.138</c:v>
                </c:pt>
                <c:pt idx="4116">
                  <c:v>1.143</c:v>
                </c:pt>
                <c:pt idx="4117">
                  <c:v>1.082</c:v>
                </c:pt>
                <c:pt idx="4118">
                  <c:v>1.03333333333333</c:v>
                </c:pt>
                <c:pt idx="4119">
                  <c:v>1.07566666666667</c:v>
                </c:pt>
                <c:pt idx="4120">
                  <c:v>1.03833333333333</c:v>
                </c:pt>
                <c:pt idx="4121">
                  <c:v>0.938333333333333</c:v>
                </c:pt>
                <c:pt idx="4122">
                  <c:v>0.875</c:v>
                </c:pt>
                <c:pt idx="4123">
                  <c:v>0.876</c:v>
                </c:pt>
                <c:pt idx="4124">
                  <c:v>0.836666666666667</c:v>
                </c:pt>
                <c:pt idx="4125">
                  <c:v>0.822666666666667</c:v>
                </c:pt>
                <c:pt idx="4126">
                  <c:v>0.816</c:v>
                </c:pt>
                <c:pt idx="4127">
                  <c:v>0.783333333333333</c:v>
                </c:pt>
                <c:pt idx="4128">
                  <c:v>0.780666666666667</c:v>
                </c:pt>
                <c:pt idx="4129">
                  <c:v>0.814333333333333</c:v>
                </c:pt>
                <c:pt idx="4130">
                  <c:v>0.810333333333333</c:v>
                </c:pt>
                <c:pt idx="4131">
                  <c:v>0.806333333333333</c:v>
                </c:pt>
                <c:pt idx="4132">
                  <c:v>0.829</c:v>
                </c:pt>
                <c:pt idx="4133">
                  <c:v>0.823666666666667</c:v>
                </c:pt>
                <c:pt idx="4134">
                  <c:v>0.792666666666667</c:v>
                </c:pt>
                <c:pt idx="4135">
                  <c:v>0.843</c:v>
                </c:pt>
                <c:pt idx="4136">
                  <c:v>0.891666666666667</c:v>
                </c:pt>
                <c:pt idx="4137">
                  <c:v>0.930333333333333</c:v>
                </c:pt>
                <c:pt idx="4138">
                  <c:v>0.927333333333333</c:v>
                </c:pt>
                <c:pt idx="4139">
                  <c:v>0.924333333333333</c:v>
                </c:pt>
                <c:pt idx="4140">
                  <c:v>0.922</c:v>
                </c:pt>
                <c:pt idx="4141">
                  <c:v>0.939333333333333</c:v>
                </c:pt>
                <c:pt idx="4142">
                  <c:v>1.03466666666667</c:v>
                </c:pt>
                <c:pt idx="4143">
                  <c:v>1.03266666666667</c:v>
                </c:pt>
                <c:pt idx="4144">
                  <c:v>1.03666666666667</c:v>
                </c:pt>
                <c:pt idx="4145">
                  <c:v>1.03966666666667</c:v>
                </c:pt>
                <c:pt idx="4146">
                  <c:v>1.02866666666667</c:v>
                </c:pt>
                <c:pt idx="4147">
                  <c:v>1.18533333333333</c:v>
                </c:pt>
                <c:pt idx="4148">
                  <c:v>1.262</c:v>
                </c:pt>
                <c:pt idx="4149">
                  <c:v>1.28166666666667</c:v>
                </c:pt>
                <c:pt idx="4150">
                  <c:v>1.266</c:v>
                </c:pt>
                <c:pt idx="4151">
                  <c:v>1.30733333333333</c:v>
                </c:pt>
                <c:pt idx="4152">
                  <c:v>1.31133333333333</c:v>
                </c:pt>
                <c:pt idx="4153">
                  <c:v>1.318</c:v>
                </c:pt>
                <c:pt idx="4154">
                  <c:v>1.337</c:v>
                </c:pt>
                <c:pt idx="4155">
                  <c:v>1.30633333333333</c:v>
                </c:pt>
                <c:pt idx="4156">
                  <c:v>1.30366666666667</c:v>
                </c:pt>
                <c:pt idx="4157">
                  <c:v>1.40033333333333</c:v>
                </c:pt>
                <c:pt idx="4158">
                  <c:v>1.412</c:v>
                </c:pt>
                <c:pt idx="4159">
                  <c:v>1.46966666666667</c:v>
                </c:pt>
                <c:pt idx="4160">
                  <c:v>1.507</c:v>
                </c:pt>
                <c:pt idx="4161">
                  <c:v>1.51733333333333</c:v>
                </c:pt>
                <c:pt idx="4162">
                  <c:v>1.56066666666667</c:v>
                </c:pt>
                <c:pt idx="4163">
                  <c:v>1.56266666666667</c:v>
                </c:pt>
                <c:pt idx="4164">
                  <c:v>1.579</c:v>
                </c:pt>
                <c:pt idx="4165">
                  <c:v>1.59966666666667</c:v>
                </c:pt>
                <c:pt idx="4166">
                  <c:v>1.654</c:v>
                </c:pt>
                <c:pt idx="4167">
                  <c:v>1.64566666666667</c:v>
                </c:pt>
                <c:pt idx="4168">
                  <c:v>1.54833333333333</c:v>
                </c:pt>
                <c:pt idx="4169">
                  <c:v>1.507</c:v>
                </c:pt>
                <c:pt idx="4170">
                  <c:v>1.506</c:v>
                </c:pt>
                <c:pt idx="4171">
                  <c:v>1.53633333333333</c:v>
                </c:pt>
                <c:pt idx="4172">
                  <c:v>1.58866666666667</c:v>
                </c:pt>
                <c:pt idx="4173">
                  <c:v>1.67666666666667</c:v>
                </c:pt>
                <c:pt idx="4174">
                  <c:v>1.693</c:v>
                </c:pt>
                <c:pt idx="4175">
                  <c:v>1.70566666666667</c:v>
                </c:pt>
                <c:pt idx="4176">
                  <c:v>1.76433333333333</c:v>
                </c:pt>
                <c:pt idx="4177">
                  <c:v>1.62333333333333</c:v>
                </c:pt>
                <c:pt idx="4178">
                  <c:v>1.621</c:v>
                </c:pt>
                <c:pt idx="4179">
                  <c:v>1.637</c:v>
                </c:pt>
                <c:pt idx="4180">
                  <c:v>1.59733333333333</c:v>
                </c:pt>
                <c:pt idx="4181">
                  <c:v>1.58766666666667</c:v>
                </c:pt>
                <c:pt idx="4182">
                  <c:v>1.66933333333333</c:v>
                </c:pt>
                <c:pt idx="4183">
                  <c:v>1.71166666666667</c:v>
                </c:pt>
                <c:pt idx="4184">
                  <c:v>1.73266666666667</c:v>
                </c:pt>
                <c:pt idx="4185">
                  <c:v>1.697</c:v>
                </c:pt>
                <c:pt idx="4186">
                  <c:v>1.68033333333333</c:v>
                </c:pt>
                <c:pt idx="4187">
                  <c:v>1.652</c:v>
                </c:pt>
                <c:pt idx="4188">
                  <c:v>1.62</c:v>
                </c:pt>
                <c:pt idx="4189">
                  <c:v>1.61666666666667</c:v>
                </c:pt>
                <c:pt idx="4190">
                  <c:v>1.62966666666667</c:v>
                </c:pt>
                <c:pt idx="4191">
                  <c:v>1.582</c:v>
                </c:pt>
                <c:pt idx="4192">
                  <c:v>1.54533333333333</c:v>
                </c:pt>
                <c:pt idx="4193">
                  <c:v>1.42866666666667</c:v>
                </c:pt>
                <c:pt idx="4194">
                  <c:v>1.39766666666667</c:v>
                </c:pt>
                <c:pt idx="4195">
                  <c:v>1.38433333333333</c:v>
                </c:pt>
                <c:pt idx="4196">
                  <c:v>1.319</c:v>
                </c:pt>
                <c:pt idx="4197">
                  <c:v>1.30033333333333</c:v>
                </c:pt>
                <c:pt idx="4198">
                  <c:v>1.34433333333333</c:v>
                </c:pt>
                <c:pt idx="4199">
                  <c:v>1.30233333333333</c:v>
                </c:pt>
                <c:pt idx="4200">
                  <c:v>1.28166666666667</c:v>
                </c:pt>
                <c:pt idx="4201">
                  <c:v>1.27133333333333</c:v>
                </c:pt>
                <c:pt idx="4202">
                  <c:v>1.20033333333333</c:v>
                </c:pt>
                <c:pt idx="4203">
                  <c:v>1.06866666666667</c:v>
                </c:pt>
                <c:pt idx="4204">
                  <c:v>0.982</c:v>
                </c:pt>
                <c:pt idx="4205">
                  <c:v>0.956</c:v>
                </c:pt>
                <c:pt idx="4206">
                  <c:v>0.944666666666666</c:v>
                </c:pt>
                <c:pt idx="4207">
                  <c:v>0.994</c:v>
                </c:pt>
                <c:pt idx="4208">
                  <c:v>1.051</c:v>
                </c:pt>
                <c:pt idx="4209">
                  <c:v>1.10233333333333</c:v>
                </c:pt>
                <c:pt idx="4210">
                  <c:v>1.15033333333333</c:v>
                </c:pt>
                <c:pt idx="4211">
                  <c:v>1.416</c:v>
                </c:pt>
                <c:pt idx="4212">
                  <c:v>1.428</c:v>
                </c:pt>
                <c:pt idx="4213">
                  <c:v>1.49666666666667</c:v>
                </c:pt>
                <c:pt idx="4214">
                  <c:v>1.52766666666667</c:v>
                </c:pt>
                <c:pt idx="4215">
                  <c:v>1.552</c:v>
                </c:pt>
                <c:pt idx="4216">
                  <c:v>1.62833333333333</c:v>
                </c:pt>
                <c:pt idx="4217">
                  <c:v>1.67966666666667</c:v>
                </c:pt>
                <c:pt idx="4218">
                  <c:v>1.66433333333333</c:v>
                </c:pt>
                <c:pt idx="4219">
                  <c:v>1.675</c:v>
                </c:pt>
                <c:pt idx="4220">
                  <c:v>1.74833333333333</c:v>
                </c:pt>
                <c:pt idx="4221">
                  <c:v>1.78666666666667</c:v>
                </c:pt>
                <c:pt idx="4222">
                  <c:v>1.80733333333333</c:v>
                </c:pt>
                <c:pt idx="4223">
                  <c:v>1.82333333333333</c:v>
                </c:pt>
                <c:pt idx="4224">
                  <c:v>1.868</c:v>
                </c:pt>
                <c:pt idx="4225">
                  <c:v>1.87933333333333</c:v>
                </c:pt>
                <c:pt idx="4226">
                  <c:v>1.895</c:v>
                </c:pt>
                <c:pt idx="4227">
                  <c:v>1.911</c:v>
                </c:pt>
                <c:pt idx="4228">
                  <c:v>1.85433333333333</c:v>
                </c:pt>
                <c:pt idx="4229">
                  <c:v>1.78066666666667</c:v>
                </c:pt>
                <c:pt idx="4230">
                  <c:v>1.74133333333333</c:v>
                </c:pt>
                <c:pt idx="4231">
                  <c:v>1.53266666666667</c:v>
                </c:pt>
                <c:pt idx="4232">
                  <c:v>1.45033333333333</c:v>
                </c:pt>
                <c:pt idx="4233">
                  <c:v>1.393</c:v>
                </c:pt>
                <c:pt idx="4234">
                  <c:v>1.33366666666667</c:v>
                </c:pt>
                <c:pt idx="4235">
                  <c:v>1.30166666666667</c:v>
                </c:pt>
                <c:pt idx="4236">
                  <c:v>1.30533333333333</c:v>
                </c:pt>
                <c:pt idx="4237">
                  <c:v>1.28</c:v>
                </c:pt>
                <c:pt idx="4238">
                  <c:v>1.31433333333333</c:v>
                </c:pt>
                <c:pt idx="4239">
                  <c:v>1.27233333333333</c:v>
                </c:pt>
                <c:pt idx="4240">
                  <c:v>1.258</c:v>
                </c:pt>
                <c:pt idx="4241">
                  <c:v>1.25</c:v>
                </c:pt>
                <c:pt idx="4242">
                  <c:v>1.25766666666667</c:v>
                </c:pt>
                <c:pt idx="4243">
                  <c:v>1.31066666666667</c:v>
                </c:pt>
                <c:pt idx="4244">
                  <c:v>1.34366666666667</c:v>
                </c:pt>
                <c:pt idx="4245">
                  <c:v>1.36766666666667</c:v>
                </c:pt>
                <c:pt idx="4246">
                  <c:v>1.41233333333333</c:v>
                </c:pt>
                <c:pt idx="4247">
                  <c:v>1.39566666666667</c:v>
                </c:pt>
                <c:pt idx="4248">
                  <c:v>1.41066666666667</c:v>
                </c:pt>
                <c:pt idx="4249">
                  <c:v>1.58366666666667</c:v>
                </c:pt>
                <c:pt idx="4250">
                  <c:v>1.66733333333333</c:v>
                </c:pt>
                <c:pt idx="4251">
                  <c:v>1.66466666666667</c:v>
                </c:pt>
                <c:pt idx="4252">
                  <c:v>1.693</c:v>
                </c:pt>
                <c:pt idx="4253">
                  <c:v>1.767</c:v>
                </c:pt>
                <c:pt idx="4254">
                  <c:v>1.834</c:v>
                </c:pt>
                <c:pt idx="4255">
                  <c:v>1.83166666666667</c:v>
                </c:pt>
                <c:pt idx="4256">
                  <c:v>1.818</c:v>
                </c:pt>
                <c:pt idx="4257">
                  <c:v>1.78466666666667</c:v>
                </c:pt>
                <c:pt idx="4258">
                  <c:v>1.76633333333333</c:v>
                </c:pt>
                <c:pt idx="4259">
                  <c:v>1.72466666666667</c:v>
                </c:pt>
                <c:pt idx="4260">
                  <c:v>1.667</c:v>
                </c:pt>
                <c:pt idx="4261">
                  <c:v>1.61833333333333</c:v>
                </c:pt>
                <c:pt idx="4262">
                  <c:v>1.597</c:v>
                </c:pt>
                <c:pt idx="4263">
                  <c:v>1.54866666666667</c:v>
                </c:pt>
                <c:pt idx="4264">
                  <c:v>1.479</c:v>
                </c:pt>
                <c:pt idx="4265">
                  <c:v>1.462</c:v>
                </c:pt>
                <c:pt idx="4266">
                  <c:v>1.447</c:v>
                </c:pt>
                <c:pt idx="4267">
                  <c:v>1.40566666666667</c:v>
                </c:pt>
                <c:pt idx="4268">
                  <c:v>1.342</c:v>
                </c:pt>
                <c:pt idx="4269">
                  <c:v>1.19933333333333</c:v>
                </c:pt>
                <c:pt idx="4270">
                  <c:v>1.07366666666667</c:v>
                </c:pt>
                <c:pt idx="4271">
                  <c:v>1.03966666666667</c:v>
                </c:pt>
                <c:pt idx="4272">
                  <c:v>1.01233333333333</c:v>
                </c:pt>
                <c:pt idx="4273">
                  <c:v>1.00266666666667</c:v>
                </c:pt>
                <c:pt idx="4274">
                  <c:v>0.951333333333334</c:v>
                </c:pt>
                <c:pt idx="4275">
                  <c:v>0.946666666666666</c:v>
                </c:pt>
                <c:pt idx="4276">
                  <c:v>0.946333333333334</c:v>
                </c:pt>
                <c:pt idx="4277">
                  <c:v>0.934666666666666</c:v>
                </c:pt>
                <c:pt idx="4278">
                  <c:v>0.895666666666667</c:v>
                </c:pt>
                <c:pt idx="4279">
                  <c:v>0.906666666666666</c:v>
                </c:pt>
                <c:pt idx="4280">
                  <c:v>0.958333333333333</c:v>
                </c:pt>
                <c:pt idx="4281">
                  <c:v>1.012</c:v>
                </c:pt>
                <c:pt idx="4282">
                  <c:v>1.00933333333333</c:v>
                </c:pt>
                <c:pt idx="4283">
                  <c:v>1.01733333333333</c:v>
                </c:pt>
                <c:pt idx="4284">
                  <c:v>1.065</c:v>
                </c:pt>
                <c:pt idx="4285">
                  <c:v>1.07433333333333</c:v>
                </c:pt>
                <c:pt idx="4286">
                  <c:v>1.03</c:v>
                </c:pt>
                <c:pt idx="4287">
                  <c:v>1.061</c:v>
                </c:pt>
                <c:pt idx="4288">
                  <c:v>1.09733333333333</c:v>
                </c:pt>
                <c:pt idx="4289">
                  <c:v>1.17833333333333</c:v>
                </c:pt>
                <c:pt idx="4290">
                  <c:v>1.15633333333333</c:v>
                </c:pt>
                <c:pt idx="4291">
                  <c:v>1.17433333333333</c:v>
                </c:pt>
                <c:pt idx="4292">
                  <c:v>1.16833333333333</c:v>
                </c:pt>
                <c:pt idx="4293">
                  <c:v>1.12233333333333</c:v>
                </c:pt>
                <c:pt idx="4294">
                  <c:v>1.12166666666667</c:v>
                </c:pt>
                <c:pt idx="4295">
                  <c:v>1.119</c:v>
                </c:pt>
                <c:pt idx="4296">
                  <c:v>1.10933333333333</c:v>
                </c:pt>
                <c:pt idx="4297">
                  <c:v>1.111</c:v>
                </c:pt>
                <c:pt idx="4298">
                  <c:v>1.11133333333333</c:v>
                </c:pt>
                <c:pt idx="4299">
                  <c:v>1.148</c:v>
                </c:pt>
                <c:pt idx="4300">
                  <c:v>1.172</c:v>
                </c:pt>
                <c:pt idx="4301">
                  <c:v>1.13933333333333</c:v>
                </c:pt>
                <c:pt idx="4302">
                  <c:v>1.15166666666667</c:v>
                </c:pt>
                <c:pt idx="4303">
                  <c:v>1.17333333333333</c:v>
                </c:pt>
                <c:pt idx="4304">
                  <c:v>1.15233333333333</c:v>
                </c:pt>
                <c:pt idx="4305">
                  <c:v>1.17033333333333</c:v>
                </c:pt>
                <c:pt idx="4306">
                  <c:v>1.22833333333333</c:v>
                </c:pt>
                <c:pt idx="4307">
                  <c:v>1.20133333333333</c:v>
                </c:pt>
                <c:pt idx="4308">
                  <c:v>1.213</c:v>
                </c:pt>
                <c:pt idx="4309">
                  <c:v>1.14366666666667</c:v>
                </c:pt>
                <c:pt idx="4310">
                  <c:v>1.129</c:v>
                </c:pt>
                <c:pt idx="4311">
                  <c:v>1.117</c:v>
                </c:pt>
                <c:pt idx="4312">
                  <c:v>1.11733333333333</c:v>
                </c:pt>
                <c:pt idx="4313">
                  <c:v>1.09666666666667</c:v>
                </c:pt>
                <c:pt idx="4314">
                  <c:v>1.07733333333333</c:v>
                </c:pt>
                <c:pt idx="4315">
                  <c:v>1.061</c:v>
                </c:pt>
                <c:pt idx="4316">
                  <c:v>1.09566666666667</c:v>
                </c:pt>
                <c:pt idx="4317">
                  <c:v>1.11133333333333</c:v>
                </c:pt>
                <c:pt idx="4318">
                  <c:v>1.12933333333333</c:v>
                </c:pt>
                <c:pt idx="4319">
                  <c:v>1.152</c:v>
                </c:pt>
                <c:pt idx="4320">
                  <c:v>1.144</c:v>
                </c:pt>
                <c:pt idx="4321">
                  <c:v>1.16833333333333</c:v>
                </c:pt>
                <c:pt idx="4322">
                  <c:v>1.16133333333333</c:v>
                </c:pt>
                <c:pt idx="4323">
                  <c:v>1.10466666666667</c:v>
                </c:pt>
                <c:pt idx="4324">
                  <c:v>1.09833333333333</c:v>
                </c:pt>
                <c:pt idx="4325">
                  <c:v>1.08066666666667</c:v>
                </c:pt>
                <c:pt idx="4326">
                  <c:v>1.04966666666667</c:v>
                </c:pt>
                <c:pt idx="4327">
                  <c:v>1.04833333333333</c:v>
                </c:pt>
                <c:pt idx="4328">
                  <c:v>1.059</c:v>
                </c:pt>
                <c:pt idx="4329">
                  <c:v>1.07133333333333</c:v>
                </c:pt>
                <c:pt idx="4330">
                  <c:v>1.17</c:v>
                </c:pt>
                <c:pt idx="4331">
                  <c:v>1.24466666666667</c:v>
                </c:pt>
                <c:pt idx="4332">
                  <c:v>1.24533333333333</c:v>
                </c:pt>
                <c:pt idx="4333">
                  <c:v>1.31233333333333</c:v>
                </c:pt>
                <c:pt idx="4334">
                  <c:v>1.345</c:v>
                </c:pt>
                <c:pt idx="4335">
                  <c:v>1.382</c:v>
                </c:pt>
                <c:pt idx="4336">
                  <c:v>1.40933333333333</c:v>
                </c:pt>
                <c:pt idx="4337">
                  <c:v>1.41033333333333</c:v>
                </c:pt>
                <c:pt idx="4338">
                  <c:v>1.43333333333333</c:v>
                </c:pt>
                <c:pt idx="4339">
                  <c:v>1.47966666666667</c:v>
                </c:pt>
                <c:pt idx="4340">
                  <c:v>1.45</c:v>
                </c:pt>
                <c:pt idx="4341">
                  <c:v>1.43866666666667</c:v>
                </c:pt>
                <c:pt idx="4342">
                  <c:v>1.437</c:v>
                </c:pt>
                <c:pt idx="4343">
                  <c:v>1.417</c:v>
                </c:pt>
                <c:pt idx="4344">
                  <c:v>1.393</c:v>
                </c:pt>
                <c:pt idx="4345">
                  <c:v>1.38466666666667</c:v>
                </c:pt>
                <c:pt idx="4346">
                  <c:v>1.393</c:v>
                </c:pt>
                <c:pt idx="4347">
                  <c:v>1.41766666666667</c:v>
                </c:pt>
                <c:pt idx="4348">
                  <c:v>1.407</c:v>
                </c:pt>
                <c:pt idx="4349">
                  <c:v>1.39533333333333</c:v>
                </c:pt>
                <c:pt idx="4350">
                  <c:v>1.31966666666667</c:v>
                </c:pt>
                <c:pt idx="4351">
                  <c:v>1.27233333333333</c:v>
                </c:pt>
                <c:pt idx="4352">
                  <c:v>1.35333333333333</c:v>
                </c:pt>
                <c:pt idx="4353">
                  <c:v>1.39033333333333</c:v>
                </c:pt>
                <c:pt idx="4354">
                  <c:v>1.41433333333333</c:v>
                </c:pt>
                <c:pt idx="4355">
                  <c:v>1.44233333333333</c:v>
                </c:pt>
                <c:pt idx="4356">
                  <c:v>1.45566666666667</c:v>
                </c:pt>
                <c:pt idx="4357">
                  <c:v>1.44733333333333</c:v>
                </c:pt>
                <c:pt idx="4358">
                  <c:v>1.43566666666667</c:v>
                </c:pt>
                <c:pt idx="4359">
                  <c:v>1.37633333333333</c:v>
                </c:pt>
                <c:pt idx="4360">
                  <c:v>1.36233333333333</c:v>
                </c:pt>
                <c:pt idx="4361">
                  <c:v>1.33633333333333</c:v>
                </c:pt>
                <c:pt idx="4362">
                  <c:v>1.356</c:v>
                </c:pt>
                <c:pt idx="4363">
                  <c:v>1.38033333333333</c:v>
                </c:pt>
                <c:pt idx="4364">
                  <c:v>1.42933333333333</c:v>
                </c:pt>
                <c:pt idx="4365">
                  <c:v>1.49366666666667</c:v>
                </c:pt>
                <c:pt idx="4366">
                  <c:v>1.465</c:v>
                </c:pt>
                <c:pt idx="4367">
                  <c:v>1.44366666666667</c:v>
                </c:pt>
                <c:pt idx="4368">
                  <c:v>1.452</c:v>
                </c:pt>
                <c:pt idx="4369">
                  <c:v>1.477</c:v>
                </c:pt>
                <c:pt idx="4370">
                  <c:v>1.52466666666667</c:v>
                </c:pt>
                <c:pt idx="4371">
                  <c:v>1.527</c:v>
                </c:pt>
                <c:pt idx="4372">
                  <c:v>1.51133333333333</c:v>
                </c:pt>
                <c:pt idx="4373">
                  <c:v>1.47</c:v>
                </c:pt>
                <c:pt idx="4374">
                  <c:v>1.44</c:v>
                </c:pt>
                <c:pt idx="4375">
                  <c:v>1.393</c:v>
                </c:pt>
                <c:pt idx="4376">
                  <c:v>1.379</c:v>
                </c:pt>
                <c:pt idx="4377">
                  <c:v>1.372</c:v>
                </c:pt>
                <c:pt idx="4378">
                  <c:v>1.419</c:v>
                </c:pt>
                <c:pt idx="4379">
                  <c:v>1.53</c:v>
                </c:pt>
                <c:pt idx="4380">
                  <c:v>1.57</c:v>
                </c:pt>
                <c:pt idx="4381">
                  <c:v>1.538</c:v>
                </c:pt>
                <c:pt idx="4382">
                  <c:v>1.56833333333333</c:v>
                </c:pt>
                <c:pt idx="4383">
                  <c:v>1.54533333333333</c:v>
                </c:pt>
                <c:pt idx="4384">
                  <c:v>1.56</c:v>
                </c:pt>
                <c:pt idx="4385">
                  <c:v>1.512</c:v>
                </c:pt>
                <c:pt idx="4386">
                  <c:v>1.54566666666667</c:v>
                </c:pt>
                <c:pt idx="4387">
                  <c:v>1.58233333333333</c:v>
                </c:pt>
                <c:pt idx="4388">
                  <c:v>1.58633333333333</c:v>
                </c:pt>
                <c:pt idx="4389">
                  <c:v>1.588</c:v>
                </c:pt>
                <c:pt idx="4390">
                  <c:v>1.54033333333333</c:v>
                </c:pt>
                <c:pt idx="4391">
                  <c:v>1.592</c:v>
                </c:pt>
                <c:pt idx="4392">
                  <c:v>1.56366666666667</c:v>
                </c:pt>
                <c:pt idx="4393">
                  <c:v>1.514</c:v>
                </c:pt>
                <c:pt idx="4394">
                  <c:v>1.54833333333333</c:v>
                </c:pt>
                <c:pt idx="4395">
                  <c:v>1.60666666666667</c:v>
                </c:pt>
                <c:pt idx="4396">
                  <c:v>1.627</c:v>
                </c:pt>
                <c:pt idx="4397">
                  <c:v>1.65066666666667</c:v>
                </c:pt>
                <c:pt idx="4398">
                  <c:v>1.69333333333333</c:v>
                </c:pt>
                <c:pt idx="4399">
                  <c:v>1.64733333333333</c:v>
                </c:pt>
                <c:pt idx="4400">
                  <c:v>1.608</c:v>
                </c:pt>
                <c:pt idx="4401">
                  <c:v>1.716</c:v>
                </c:pt>
                <c:pt idx="4402">
                  <c:v>1.69733333333333</c:v>
                </c:pt>
                <c:pt idx="4403">
                  <c:v>1.747</c:v>
                </c:pt>
                <c:pt idx="4404">
                  <c:v>1.69733333333333</c:v>
                </c:pt>
                <c:pt idx="4405">
                  <c:v>1.68433333333333</c:v>
                </c:pt>
                <c:pt idx="4406">
                  <c:v>1.68733333333333</c:v>
                </c:pt>
                <c:pt idx="4407">
                  <c:v>1.67633333333333</c:v>
                </c:pt>
                <c:pt idx="4408">
                  <c:v>1.68633333333333</c:v>
                </c:pt>
                <c:pt idx="4409">
                  <c:v>1.694</c:v>
                </c:pt>
                <c:pt idx="4410">
                  <c:v>1.70266666666667</c:v>
                </c:pt>
                <c:pt idx="4411">
                  <c:v>1.68733333333333</c:v>
                </c:pt>
                <c:pt idx="4412">
                  <c:v>1.667</c:v>
                </c:pt>
                <c:pt idx="4413">
                  <c:v>1.67533333333333</c:v>
                </c:pt>
                <c:pt idx="4414">
                  <c:v>1.681</c:v>
                </c:pt>
                <c:pt idx="4415">
                  <c:v>1.64066666666667</c:v>
                </c:pt>
                <c:pt idx="4416">
                  <c:v>1.61666666666667</c:v>
                </c:pt>
                <c:pt idx="4417">
                  <c:v>1.55766666666667</c:v>
                </c:pt>
                <c:pt idx="4418">
                  <c:v>1.496</c:v>
                </c:pt>
                <c:pt idx="4419">
                  <c:v>1.42566666666667</c:v>
                </c:pt>
                <c:pt idx="4420">
                  <c:v>1.37233333333333</c:v>
                </c:pt>
                <c:pt idx="4421">
                  <c:v>1.24466666666667</c:v>
                </c:pt>
                <c:pt idx="4422">
                  <c:v>1.21066666666667</c:v>
                </c:pt>
                <c:pt idx="4423">
                  <c:v>1.176</c:v>
                </c:pt>
                <c:pt idx="4424">
                  <c:v>1.19666666666667</c:v>
                </c:pt>
                <c:pt idx="4425">
                  <c:v>1.25333333333333</c:v>
                </c:pt>
                <c:pt idx="4426">
                  <c:v>1.32166666666667</c:v>
                </c:pt>
                <c:pt idx="4427">
                  <c:v>1.31566666666667</c:v>
                </c:pt>
                <c:pt idx="4428">
                  <c:v>1.28033333333333</c:v>
                </c:pt>
                <c:pt idx="4429">
                  <c:v>1.23033333333333</c:v>
                </c:pt>
                <c:pt idx="4430">
                  <c:v>1.20233333333333</c:v>
                </c:pt>
                <c:pt idx="4431">
                  <c:v>1.16133333333333</c:v>
                </c:pt>
                <c:pt idx="4432">
                  <c:v>1.223</c:v>
                </c:pt>
                <c:pt idx="4433">
                  <c:v>1.27133333333333</c:v>
                </c:pt>
                <c:pt idx="4434">
                  <c:v>1.23833333333333</c:v>
                </c:pt>
                <c:pt idx="4435">
                  <c:v>1.239</c:v>
                </c:pt>
                <c:pt idx="4436">
                  <c:v>1.19833333333333</c:v>
                </c:pt>
                <c:pt idx="4437">
                  <c:v>1.24733333333333</c:v>
                </c:pt>
                <c:pt idx="4438">
                  <c:v>1.27166666666667</c:v>
                </c:pt>
                <c:pt idx="4439">
                  <c:v>1.276</c:v>
                </c:pt>
                <c:pt idx="4440">
                  <c:v>1.327</c:v>
                </c:pt>
                <c:pt idx="4441">
                  <c:v>1.357</c:v>
                </c:pt>
                <c:pt idx="4442">
                  <c:v>1.40866666666667</c:v>
                </c:pt>
                <c:pt idx="4443">
                  <c:v>1.43366666666667</c:v>
                </c:pt>
                <c:pt idx="4444">
                  <c:v>1.425</c:v>
                </c:pt>
                <c:pt idx="4445">
                  <c:v>1.44833333333333</c:v>
                </c:pt>
                <c:pt idx="4446">
                  <c:v>1.356</c:v>
                </c:pt>
                <c:pt idx="4447">
                  <c:v>1.32533333333333</c:v>
                </c:pt>
                <c:pt idx="4448">
                  <c:v>1.316</c:v>
                </c:pt>
                <c:pt idx="4449">
                  <c:v>1.43666666666667</c:v>
                </c:pt>
                <c:pt idx="4450">
                  <c:v>1.53933333333333</c:v>
                </c:pt>
                <c:pt idx="4451">
                  <c:v>1.55766666666667</c:v>
                </c:pt>
                <c:pt idx="4452">
                  <c:v>1.52966666666667</c:v>
                </c:pt>
                <c:pt idx="4453">
                  <c:v>1.496</c:v>
                </c:pt>
                <c:pt idx="4454">
                  <c:v>1.43133333333333</c:v>
                </c:pt>
                <c:pt idx="4455">
                  <c:v>1.43266666666667</c:v>
                </c:pt>
                <c:pt idx="4456">
                  <c:v>1.49133333333333</c:v>
                </c:pt>
                <c:pt idx="4457">
                  <c:v>1.52466666666667</c:v>
                </c:pt>
                <c:pt idx="4458">
                  <c:v>1.55666666666667</c:v>
                </c:pt>
                <c:pt idx="4459">
                  <c:v>1.60033333333333</c:v>
                </c:pt>
                <c:pt idx="4460">
                  <c:v>1.57033333333333</c:v>
                </c:pt>
                <c:pt idx="4461">
                  <c:v>1.55766666666667</c:v>
                </c:pt>
                <c:pt idx="4462">
                  <c:v>1.59366666666667</c:v>
                </c:pt>
                <c:pt idx="4463">
                  <c:v>1.603</c:v>
                </c:pt>
                <c:pt idx="4464">
                  <c:v>1.59766666666667</c:v>
                </c:pt>
                <c:pt idx="4465">
                  <c:v>1.576</c:v>
                </c:pt>
                <c:pt idx="4466">
                  <c:v>1.55</c:v>
                </c:pt>
                <c:pt idx="4467">
                  <c:v>1.572</c:v>
                </c:pt>
                <c:pt idx="4468">
                  <c:v>1.595</c:v>
                </c:pt>
                <c:pt idx="4469">
                  <c:v>1.612</c:v>
                </c:pt>
                <c:pt idx="4470">
                  <c:v>1.431</c:v>
                </c:pt>
                <c:pt idx="4471">
                  <c:v>1.432</c:v>
                </c:pt>
                <c:pt idx="4472">
                  <c:v>1.455</c:v>
                </c:pt>
                <c:pt idx="4473">
                  <c:v>1.46266666666667</c:v>
                </c:pt>
                <c:pt idx="4474">
                  <c:v>1.526</c:v>
                </c:pt>
                <c:pt idx="4475">
                  <c:v>1.58766666666667</c:v>
                </c:pt>
                <c:pt idx="4476">
                  <c:v>1.58033333333333</c:v>
                </c:pt>
                <c:pt idx="4477">
                  <c:v>1.515</c:v>
                </c:pt>
                <c:pt idx="4478">
                  <c:v>1.42633333333333</c:v>
                </c:pt>
                <c:pt idx="4479">
                  <c:v>1.36433333333333</c:v>
                </c:pt>
                <c:pt idx="4480">
                  <c:v>1.41066666666667</c:v>
                </c:pt>
                <c:pt idx="4481">
                  <c:v>1.43366666666667</c:v>
                </c:pt>
                <c:pt idx="4482">
                  <c:v>1.415</c:v>
                </c:pt>
                <c:pt idx="4483">
                  <c:v>1.35566666666667</c:v>
                </c:pt>
                <c:pt idx="4484">
                  <c:v>1.42533333333333</c:v>
                </c:pt>
                <c:pt idx="4485">
                  <c:v>1.44433333333333</c:v>
                </c:pt>
                <c:pt idx="4486">
                  <c:v>1.468</c:v>
                </c:pt>
                <c:pt idx="4487">
                  <c:v>1.51366666666667</c:v>
                </c:pt>
                <c:pt idx="4488">
                  <c:v>1.515</c:v>
                </c:pt>
                <c:pt idx="4489">
                  <c:v>1.47866666666667</c:v>
                </c:pt>
                <c:pt idx="4490">
                  <c:v>1.48066666666667</c:v>
                </c:pt>
                <c:pt idx="4491">
                  <c:v>1.542</c:v>
                </c:pt>
                <c:pt idx="4492">
                  <c:v>1.52733333333333</c:v>
                </c:pt>
                <c:pt idx="4493">
                  <c:v>1.51033333333333</c:v>
                </c:pt>
                <c:pt idx="4494">
                  <c:v>1.49633333333333</c:v>
                </c:pt>
                <c:pt idx="4495">
                  <c:v>1.478</c:v>
                </c:pt>
                <c:pt idx="4496">
                  <c:v>1.41266666666667</c:v>
                </c:pt>
                <c:pt idx="4497">
                  <c:v>1.402</c:v>
                </c:pt>
                <c:pt idx="4498">
                  <c:v>1.487</c:v>
                </c:pt>
                <c:pt idx="4499">
                  <c:v>1.51533333333333</c:v>
                </c:pt>
                <c:pt idx="4500">
                  <c:v>1.46166666666667</c:v>
                </c:pt>
                <c:pt idx="4501">
                  <c:v>1.41666666666667</c:v>
                </c:pt>
                <c:pt idx="4502">
                  <c:v>1.392</c:v>
                </c:pt>
                <c:pt idx="4503">
                  <c:v>1.403</c:v>
                </c:pt>
                <c:pt idx="4504">
                  <c:v>1.38166666666667</c:v>
                </c:pt>
                <c:pt idx="4505">
                  <c:v>1.372</c:v>
                </c:pt>
                <c:pt idx="4506">
                  <c:v>1.32866666666667</c:v>
                </c:pt>
                <c:pt idx="4507">
                  <c:v>1.27933333333333</c:v>
                </c:pt>
                <c:pt idx="4508">
                  <c:v>1.23266666666667</c:v>
                </c:pt>
                <c:pt idx="4509">
                  <c:v>1.18033333333333</c:v>
                </c:pt>
                <c:pt idx="4510">
                  <c:v>1.22533333333333</c:v>
                </c:pt>
                <c:pt idx="4511">
                  <c:v>1.20533333333333</c:v>
                </c:pt>
                <c:pt idx="4512">
                  <c:v>1.21833333333333</c:v>
                </c:pt>
                <c:pt idx="4513">
                  <c:v>1.196</c:v>
                </c:pt>
                <c:pt idx="4514">
                  <c:v>1.157</c:v>
                </c:pt>
                <c:pt idx="4515">
                  <c:v>1.15766666666667</c:v>
                </c:pt>
                <c:pt idx="4516">
                  <c:v>1.14733333333333</c:v>
                </c:pt>
                <c:pt idx="4517">
                  <c:v>1.15533333333333</c:v>
                </c:pt>
                <c:pt idx="4518">
                  <c:v>1.10966666666667</c:v>
                </c:pt>
                <c:pt idx="4519">
                  <c:v>1.14666666666667</c:v>
                </c:pt>
                <c:pt idx="4520">
                  <c:v>1.207</c:v>
                </c:pt>
                <c:pt idx="4521">
                  <c:v>1.25166666666667</c:v>
                </c:pt>
                <c:pt idx="4522">
                  <c:v>1.249</c:v>
                </c:pt>
                <c:pt idx="4523">
                  <c:v>1.24133333333333</c:v>
                </c:pt>
                <c:pt idx="4524">
                  <c:v>1.229</c:v>
                </c:pt>
                <c:pt idx="4525">
                  <c:v>1.214</c:v>
                </c:pt>
                <c:pt idx="4526">
                  <c:v>1.194</c:v>
                </c:pt>
                <c:pt idx="4527">
                  <c:v>1.23766666666667</c:v>
                </c:pt>
                <c:pt idx="4528">
                  <c:v>1.24866666666667</c:v>
                </c:pt>
                <c:pt idx="4529">
                  <c:v>1.264</c:v>
                </c:pt>
                <c:pt idx="4530">
                  <c:v>1.30466666666667</c:v>
                </c:pt>
                <c:pt idx="4531">
                  <c:v>1.234</c:v>
                </c:pt>
                <c:pt idx="4532">
                  <c:v>1.21666666666667</c:v>
                </c:pt>
                <c:pt idx="4533">
                  <c:v>1.23</c:v>
                </c:pt>
                <c:pt idx="4534">
                  <c:v>1.26633333333333</c:v>
                </c:pt>
                <c:pt idx="4535">
                  <c:v>1.20566666666667</c:v>
                </c:pt>
                <c:pt idx="4536">
                  <c:v>1.19133333333333</c:v>
                </c:pt>
                <c:pt idx="4537">
                  <c:v>1.23266666666667</c:v>
                </c:pt>
                <c:pt idx="4538">
                  <c:v>1.30733333333333</c:v>
                </c:pt>
                <c:pt idx="4539">
                  <c:v>1.25966666666667</c:v>
                </c:pt>
                <c:pt idx="4540">
                  <c:v>1.23766666666667</c:v>
                </c:pt>
                <c:pt idx="4541">
                  <c:v>1.208</c:v>
                </c:pt>
                <c:pt idx="4542">
                  <c:v>1.25966666666667</c:v>
                </c:pt>
                <c:pt idx="4543">
                  <c:v>1.288</c:v>
                </c:pt>
                <c:pt idx="4544">
                  <c:v>1.26033333333333</c:v>
                </c:pt>
                <c:pt idx="4545">
                  <c:v>1.24666666666667</c:v>
                </c:pt>
                <c:pt idx="4546">
                  <c:v>1.319</c:v>
                </c:pt>
                <c:pt idx="4547">
                  <c:v>1.30166666666667</c:v>
                </c:pt>
                <c:pt idx="4548">
                  <c:v>1.30933333333333</c:v>
                </c:pt>
                <c:pt idx="4549">
                  <c:v>1.28033333333333</c:v>
                </c:pt>
                <c:pt idx="4550">
                  <c:v>1.23266666666667</c:v>
                </c:pt>
                <c:pt idx="4551">
                  <c:v>1.23433333333333</c:v>
                </c:pt>
                <c:pt idx="4552">
                  <c:v>1.264</c:v>
                </c:pt>
                <c:pt idx="4553">
                  <c:v>1.25166666666667</c:v>
                </c:pt>
                <c:pt idx="4554">
                  <c:v>1.25533333333333</c:v>
                </c:pt>
                <c:pt idx="4555">
                  <c:v>1.30866666666667</c:v>
                </c:pt>
                <c:pt idx="4556">
                  <c:v>1.318</c:v>
                </c:pt>
                <c:pt idx="4557">
                  <c:v>1.30633333333333</c:v>
                </c:pt>
                <c:pt idx="4558">
                  <c:v>1.21866666666667</c:v>
                </c:pt>
                <c:pt idx="4559">
                  <c:v>1.222</c:v>
                </c:pt>
                <c:pt idx="4560">
                  <c:v>1.20866666666667</c:v>
                </c:pt>
                <c:pt idx="4561">
                  <c:v>1.17466666666667</c:v>
                </c:pt>
                <c:pt idx="4562">
                  <c:v>1.14066666666667</c:v>
                </c:pt>
                <c:pt idx="4563">
                  <c:v>1.08666666666667</c:v>
                </c:pt>
                <c:pt idx="4564">
                  <c:v>1.115</c:v>
                </c:pt>
                <c:pt idx="4565">
                  <c:v>1.16433333333333</c:v>
                </c:pt>
                <c:pt idx="4566">
                  <c:v>1.145</c:v>
                </c:pt>
                <c:pt idx="4567">
                  <c:v>1.22566666666667</c:v>
                </c:pt>
                <c:pt idx="4568">
                  <c:v>1.19866666666667</c:v>
                </c:pt>
                <c:pt idx="4569">
                  <c:v>1.254</c:v>
                </c:pt>
                <c:pt idx="4570">
                  <c:v>1.32</c:v>
                </c:pt>
                <c:pt idx="4571">
                  <c:v>1.34666666666667</c:v>
                </c:pt>
                <c:pt idx="4572">
                  <c:v>1.306</c:v>
                </c:pt>
                <c:pt idx="4573">
                  <c:v>1.361</c:v>
                </c:pt>
                <c:pt idx="4574">
                  <c:v>1.35766666666667</c:v>
                </c:pt>
                <c:pt idx="4575">
                  <c:v>1.377</c:v>
                </c:pt>
                <c:pt idx="4576">
                  <c:v>1.40066666666667</c:v>
                </c:pt>
                <c:pt idx="4577">
                  <c:v>1.449</c:v>
                </c:pt>
                <c:pt idx="4578">
                  <c:v>1.49566666666667</c:v>
                </c:pt>
                <c:pt idx="4579">
                  <c:v>1.52766666666667</c:v>
                </c:pt>
                <c:pt idx="4580">
                  <c:v>1.508</c:v>
                </c:pt>
                <c:pt idx="4581">
                  <c:v>1.50166666666667</c:v>
                </c:pt>
                <c:pt idx="4582">
                  <c:v>1.52166666666667</c:v>
                </c:pt>
                <c:pt idx="4583">
                  <c:v>1.60166666666667</c:v>
                </c:pt>
                <c:pt idx="4584">
                  <c:v>1.65666666666667</c:v>
                </c:pt>
                <c:pt idx="4585">
                  <c:v>1.59866666666667</c:v>
                </c:pt>
                <c:pt idx="4586">
                  <c:v>1.58966666666667</c:v>
                </c:pt>
                <c:pt idx="4587">
                  <c:v>1.56733333333333</c:v>
                </c:pt>
                <c:pt idx="4588">
                  <c:v>1.579</c:v>
                </c:pt>
                <c:pt idx="4589">
                  <c:v>1.61933333333333</c:v>
                </c:pt>
                <c:pt idx="4590">
                  <c:v>1.62</c:v>
                </c:pt>
                <c:pt idx="4591">
                  <c:v>1.67033333333333</c:v>
                </c:pt>
                <c:pt idx="4592">
                  <c:v>1.709</c:v>
                </c:pt>
                <c:pt idx="4593">
                  <c:v>1.754</c:v>
                </c:pt>
                <c:pt idx="4594">
                  <c:v>1.739</c:v>
                </c:pt>
                <c:pt idx="4595">
                  <c:v>1.76333333333333</c:v>
                </c:pt>
                <c:pt idx="4596">
                  <c:v>1.78966666666667</c:v>
                </c:pt>
                <c:pt idx="4597">
                  <c:v>1.75566666666667</c:v>
                </c:pt>
                <c:pt idx="4598">
                  <c:v>1.75233333333333</c:v>
                </c:pt>
                <c:pt idx="4599">
                  <c:v>1.83233333333333</c:v>
                </c:pt>
                <c:pt idx="4600">
                  <c:v>1.883</c:v>
                </c:pt>
                <c:pt idx="4601">
                  <c:v>1.94333333333333</c:v>
                </c:pt>
                <c:pt idx="4602">
                  <c:v>2.01866666666667</c:v>
                </c:pt>
                <c:pt idx="4603">
                  <c:v>2.00233333333333</c:v>
                </c:pt>
                <c:pt idx="4604">
                  <c:v>1.92633333333333</c:v>
                </c:pt>
                <c:pt idx="4605">
                  <c:v>1.93966666666667</c:v>
                </c:pt>
                <c:pt idx="4606">
                  <c:v>1.978</c:v>
                </c:pt>
                <c:pt idx="4607">
                  <c:v>1.969</c:v>
                </c:pt>
                <c:pt idx="4608">
                  <c:v>1.94366666666667</c:v>
                </c:pt>
                <c:pt idx="4609">
                  <c:v>1.87066666666667</c:v>
                </c:pt>
                <c:pt idx="4610">
                  <c:v>1.84233333333333</c:v>
                </c:pt>
                <c:pt idx="4611">
                  <c:v>1.778</c:v>
                </c:pt>
                <c:pt idx="4612">
                  <c:v>1.806</c:v>
                </c:pt>
                <c:pt idx="4613">
                  <c:v>1.82766666666667</c:v>
                </c:pt>
                <c:pt idx="4614">
                  <c:v>1.808</c:v>
                </c:pt>
                <c:pt idx="4615">
                  <c:v>1.849</c:v>
                </c:pt>
                <c:pt idx="4616">
                  <c:v>1.894</c:v>
                </c:pt>
                <c:pt idx="4617">
                  <c:v>1.86866666666667</c:v>
                </c:pt>
                <c:pt idx="4618">
                  <c:v>1.89333333333333</c:v>
                </c:pt>
                <c:pt idx="4619">
                  <c:v>1.84866666666667</c:v>
                </c:pt>
                <c:pt idx="4620">
                  <c:v>1.81766666666667</c:v>
                </c:pt>
                <c:pt idx="4621">
                  <c:v>1.78266666666667</c:v>
                </c:pt>
                <c:pt idx="4622">
                  <c:v>1.76833333333333</c:v>
                </c:pt>
                <c:pt idx="4623">
                  <c:v>1.74933333333333</c:v>
                </c:pt>
                <c:pt idx="4624">
                  <c:v>1.81466666666667</c:v>
                </c:pt>
                <c:pt idx="4625">
                  <c:v>1.909</c:v>
                </c:pt>
                <c:pt idx="4626">
                  <c:v>1.93666666666667</c:v>
                </c:pt>
                <c:pt idx="4627">
                  <c:v>1.986</c:v>
                </c:pt>
                <c:pt idx="4628">
                  <c:v>2.042</c:v>
                </c:pt>
                <c:pt idx="4629">
                  <c:v>2.11366666666667</c:v>
                </c:pt>
                <c:pt idx="4630">
                  <c:v>2.134</c:v>
                </c:pt>
                <c:pt idx="4631">
                  <c:v>2.18166666666667</c:v>
                </c:pt>
                <c:pt idx="4632">
                  <c:v>2.171</c:v>
                </c:pt>
                <c:pt idx="4633">
                  <c:v>2.12566666666667</c:v>
                </c:pt>
                <c:pt idx="4634">
                  <c:v>2.079</c:v>
                </c:pt>
                <c:pt idx="4635">
                  <c:v>2.041</c:v>
                </c:pt>
                <c:pt idx="4636">
                  <c:v>2.03933333333333</c:v>
                </c:pt>
                <c:pt idx="4637">
                  <c:v>2.019</c:v>
                </c:pt>
                <c:pt idx="4638">
                  <c:v>2.105</c:v>
                </c:pt>
                <c:pt idx="4639">
                  <c:v>2.08333333333333</c:v>
                </c:pt>
                <c:pt idx="4640">
                  <c:v>2.08966666666667</c:v>
                </c:pt>
                <c:pt idx="4641">
                  <c:v>2.10366666666667</c:v>
                </c:pt>
                <c:pt idx="4642">
                  <c:v>2.10666666666667</c:v>
                </c:pt>
                <c:pt idx="4643">
                  <c:v>2.06833333333333</c:v>
                </c:pt>
                <c:pt idx="4644">
                  <c:v>2.05066666666667</c:v>
                </c:pt>
                <c:pt idx="4645">
                  <c:v>2.04066666666667</c:v>
                </c:pt>
                <c:pt idx="4646">
                  <c:v>2.08466666666667</c:v>
                </c:pt>
                <c:pt idx="4647">
                  <c:v>2.01133333333333</c:v>
                </c:pt>
                <c:pt idx="4648">
                  <c:v>1.992</c:v>
                </c:pt>
                <c:pt idx="4649">
                  <c:v>1.94833333333333</c:v>
                </c:pt>
                <c:pt idx="4650">
                  <c:v>1.93966666666667</c:v>
                </c:pt>
                <c:pt idx="4651">
                  <c:v>1.88533333333333</c:v>
                </c:pt>
                <c:pt idx="4652">
                  <c:v>1.82566666666667</c:v>
                </c:pt>
                <c:pt idx="4653">
                  <c:v>1.86033333333333</c:v>
                </c:pt>
                <c:pt idx="4654">
                  <c:v>1.93666666666667</c:v>
                </c:pt>
                <c:pt idx="4655">
                  <c:v>1.966</c:v>
                </c:pt>
                <c:pt idx="4656">
                  <c:v>1.95033333333333</c:v>
                </c:pt>
                <c:pt idx="4657">
                  <c:v>1.931</c:v>
                </c:pt>
                <c:pt idx="4658">
                  <c:v>1.853</c:v>
                </c:pt>
                <c:pt idx="4659">
                  <c:v>1.81033333333333</c:v>
                </c:pt>
                <c:pt idx="4660">
                  <c:v>1.81966666666667</c:v>
                </c:pt>
                <c:pt idx="4661">
                  <c:v>1.83566666666667</c:v>
                </c:pt>
                <c:pt idx="4662">
                  <c:v>1.83366666666667</c:v>
                </c:pt>
                <c:pt idx="4663">
                  <c:v>1.804</c:v>
                </c:pt>
                <c:pt idx="4664">
                  <c:v>1.747</c:v>
                </c:pt>
                <c:pt idx="4665">
                  <c:v>1.68266666666667</c:v>
                </c:pt>
                <c:pt idx="4666">
                  <c:v>1.612</c:v>
                </c:pt>
                <c:pt idx="4667">
                  <c:v>1.53366666666667</c:v>
                </c:pt>
                <c:pt idx="4668">
                  <c:v>1.458</c:v>
                </c:pt>
                <c:pt idx="4669">
                  <c:v>1.43666666666667</c:v>
                </c:pt>
                <c:pt idx="4670">
                  <c:v>1.43833333333333</c:v>
                </c:pt>
                <c:pt idx="4671">
                  <c:v>1.417</c:v>
                </c:pt>
                <c:pt idx="4672">
                  <c:v>1.38566666666667</c:v>
                </c:pt>
                <c:pt idx="4673">
                  <c:v>1.349</c:v>
                </c:pt>
                <c:pt idx="4674">
                  <c:v>1.262</c:v>
                </c:pt>
                <c:pt idx="4675">
                  <c:v>1.209</c:v>
                </c:pt>
                <c:pt idx="4676">
                  <c:v>1.20833333333333</c:v>
                </c:pt>
                <c:pt idx="4677">
                  <c:v>1.18866666666667</c:v>
                </c:pt>
                <c:pt idx="4678">
                  <c:v>1.20166666666667</c:v>
                </c:pt>
                <c:pt idx="4679">
                  <c:v>1.18766666666667</c:v>
                </c:pt>
                <c:pt idx="4680">
                  <c:v>1.198</c:v>
                </c:pt>
                <c:pt idx="4681">
                  <c:v>1.11133333333333</c:v>
                </c:pt>
                <c:pt idx="4682">
                  <c:v>1.07633333333333</c:v>
                </c:pt>
                <c:pt idx="4683">
                  <c:v>1.14266666666667</c:v>
                </c:pt>
                <c:pt idx="4684">
                  <c:v>1.28733333333333</c:v>
                </c:pt>
                <c:pt idx="4685">
                  <c:v>1.35066666666667</c:v>
                </c:pt>
                <c:pt idx="4686">
                  <c:v>1.29</c:v>
                </c:pt>
                <c:pt idx="4687">
                  <c:v>1.32966666666667</c:v>
                </c:pt>
                <c:pt idx="4688">
                  <c:v>1.409</c:v>
                </c:pt>
                <c:pt idx="4689">
                  <c:v>1.501</c:v>
                </c:pt>
                <c:pt idx="4690">
                  <c:v>1.46066666666667</c:v>
                </c:pt>
                <c:pt idx="4691">
                  <c:v>1.479</c:v>
                </c:pt>
                <c:pt idx="4692">
                  <c:v>1.56566666666667</c:v>
                </c:pt>
                <c:pt idx="4693">
                  <c:v>1.60066666666667</c:v>
                </c:pt>
                <c:pt idx="4694">
                  <c:v>1.574</c:v>
                </c:pt>
                <c:pt idx="4695">
                  <c:v>1.54766666666667</c:v>
                </c:pt>
                <c:pt idx="4696">
                  <c:v>1.533</c:v>
                </c:pt>
                <c:pt idx="4697">
                  <c:v>1.52533333333333</c:v>
                </c:pt>
                <c:pt idx="4698">
                  <c:v>1.49866666666667</c:v>
                </c:pt>
                <c:pt idx="4699">
                  <c:v>1.45333333333333</c:v>
                </c:pt>
                <c:pt idx="4700">
                  <c:v>1.49066666666667</c:v>
                </c:pt>
                <c:pt idx="4701">
                  <c:v>1.47766666666667</c:v>
                </c:pt>
                <c:pt idx="4702">
                  <c:v>1.444</c:v>
                </c:pt>
                <c:pt idx="4703">
                  <c:v>1.38466666666667</c:v>
                </c:pt>
                <c:pt idx="4704">
                  <c:v>1.284</c:v>
                </c:pt>
                <c:pt idx="4705">
                  <c:v>1.21466666666667</c:v>
                </c:pt>
                <c:pt idx="4706">
                  <c:v>1.30133333333333</c:v>
                </c:pt>
                <c:pt idx="4707">
                  <c:v>1.33466666666667</c:v>
                </c:pt>
                <c:pt idx="4708">
                  <c:v>1.335</c:v>
                </c:pt>
                <c:pt idx="4709">
                  <c:v>1.291</c:v>
                </c:pt>
                <c:pt idx="4710">
                  <c:v>1.34833333333333</c:v>
                </c:pt>
                <c:pt idx="4711">
                  <c:v>1.412</c:v>
                </c:pt>
                <c:pt idx="4712">
                  <c:v>1.46666666666667</c:v>
                </c:pt>
                <c:pt idx="4713">
                  <c:v>1.49733333333333</c:v>
                </c:pt>
                <c:pt idx="4714">
                  <c:v>1.56466666666667</c:v>
                </c:pt>
                <c:pt idx="4715">
                  <c:v>1.62633333333333</c:v>
                </c:pt>
                <c:pt idx="4716">
                  <c:v>1.712</c:v>
                </c:pt>
                <c:pt idx="4717">
                  <c:v>1.748</c:v>
                </c:pt>
                <c:pt idx="4718">
                  <c:v>1.79266666666667</c:v>
                </c:pt>
                <c:pt idx="4719">
                  <c:v>1.86666666666667</c:v>
                </c:pt>
                <c:pt idx="4720">
                  <c:v>1.906</c:v>
                </c:pt>
                <c:pt idx="4721">
                  <c:v>1.913</c:v>
                </c:pt>
                <c:pt idx="4722">
                  <c:v>1.931</c:v>
                </c:pt>
                <c:pt idx="4723">
                  <c:v>1.98766666666667</c:v>
                </c:pt>
                <c:pt idx="4724">
                  <c:v>1.957</c:v>
                </c:pt>
                <c:pt idx="4725">
                  <c:v>1.99733333333333</c:v>
                </c:pt>
                <c:pt idx="4726">
                  <c:v>2.00066666666667</c:v>
                </c:pt>
                <c:pt idx="4727">
                  <c:v>1.97266666666667</c:v>
                </c:pt>
                <c:pt idx="4728">
                  <c:v>1.955</c:v>
                </c:pt>
                <c:pt idx="4729">
                  <c:v>1.92666666666667</c:v>
                </c:pt>
                <c:pt idx="4730">
                  <c:v>1.91566666666667</c:v>
                </c:pt>
                <c:pt idx="4731">
                  <c:v>1.886</c:v>
                </c:pt>
                <c:pt idx="4732">
                  <c:v>1.86933333333333</c:v>
                </c:pt>
                <c:pt idx="4733">
                  <c:v>1.857</c:v>
                </c:pt>
                <c:pt idx="4734">
                  <c:v>1.877</c:v>
                </c:pt>
                <c:pt idx="4735">
                  <c:v>1.94366666666667</c:v>
                </c:pt>
                <c:pt idx="4736">
                  <c:v>1.927</c:v>
                </c:pt>
                <c:pt idx="4737">
                  <c:v>1.86866666666667</c:v>
                </c:pt>
                <c:pt idx="4738">
                  <c:v>1.80533333333333</c:v>
                </c:pt>
                <c:pt idx="4739">
                  <c:v>1.785</c:v>
                </c:pt>
                <c:pt idx="4740">
                  <c:v>1.78966666666667</c:v>
                </c:pt>
                <c:pt idx="4741">
                  <c:v>1.84333333333333</c:v>
                </c:pt>
                <c:pt idx="4742">
                  <c:v>1.896</c:v>
                </c:pt>
                <c:pt idx="4743">
                  <c:v>1.913</c:v>
                </c:pt>
                <c:pt idx="4744">
                  <c:v>1.991</c:v>
                </c:pt>
                <c:pt idx="4745">
                  <c:v>1.98</c:v>
                </c:pt>
                <c:pt idx="4746">
                  <c:v>1.985</c:v>
                </c:pt>
                <c:pt idx="4747">
                  <c:v>1.98866666666667</c:v>
                </c:pt>
                <c:pt idx="4748">
                  <c:v>2.03133333333333</c:v>
                </c:pt>
                <c:pt idx="4749">
                  <c:v>2.114</c:v>
                </c:pt>
                <c:pt idx="4750">
                  <c:v>2.15666666666667</c:v>
                </c:pt>
                <c:pt idx="4751">
                  <c:v>2.10366666666667</c:v>
                </c:pt>
                <c:pt idx="4752">
                  <c:v>2.09166666666667</c:v>
                </c:pt>
                <c:pt idx="4753">
                  <c:v>2.084</c:v>
                </c:pt>
                <c:pt idx="4754">
                  <c:v>2.06133333333333</c:v>
                </c:pt>
                <c:pt idx="4755">
                  <c:v>2.03</c:v>
                </c:pt>
                <c:pt idx="4756">
                  <c:v>2.01633333333333</c:v>
                </c:pt>
                <c:pt idx="4757">
                  <c:v>2.032</c:v>
                </c:pt>
                <c:pt idx="4758">
                  <c:v>2.06766666666667</c:v>
                </c:pt>
                <c:pt idx="4759">
                  <c:v>2.079</c:v>
                </c:pt>
                <c:pt idx="4760">
                  <c:v>2.07333333333333</c:v>
                </c:pt>
                <c:pt idx="4761">
                  <c:v>2.05333333333333</c:v>
                </c:pt>
                <c:pt idx="4762">
                  <c:v>2.03</c:v>
                </c:pt>
                <c:pt idx="4763">
                  <c:v>2.097</c:v>
                </c:pt>
                <c:pt idx="4764">
                  <c:v>2.10333333333333</c:v>
                </c:pt>
                <c:pt idx="4765">
                  <c:v>2.09933333333333</c:v>
                </c:pt>
                <c:pt idx="4766">
                  <c:v>2.13033333333333</c:v>
                </c:pt>
                <c:pt idx="4767">
                  <c:v>2.13</c:v>
                </c:pt>
                <c:pt idx="4768">
                  <c:v>2.09666666666667</c:v>
                </c:pt>
                <c:pt idx="4769">
                  <c:v>2.08366666666667</c:v>
                </c:pt>
                <c:pt idx="4770">
                  <c:v>2.071</c:v>
                </c:pt>
                <c:pt idx="4771">
                  <c:v>2.138</c:v>
                </c:pt>
                <c:pt idx="4772">
                  <c:v>2.165</c:v>
                </c:pt>
                <c:pt idx="4773">
                  <c:v>2.13833333333333</c:v>
                </c:pt>
                <c:pt idx="4774">
                  <c:v>2.13366666666667</c:v>
                </c:pt>
                <c:pt idx="4775">
                  <c:v>2.11733333333333</c:v>
                </c:pt>
                <c:pt idx="4776">
                  <c:v>2.098</c:v>
                </c:pt>
                <c:pt idx="4777">
                  <c:v>2.08</c:v>
                </c:pt>
                <c:pt idx="4778">
                  <c:v>2.125</c:v>
                </c:pt>
                <c:pt idx="4779">
                  <c:v>2.14733333333333</c:v>
                </c:pt>
                <c:pt idx="4780">
                  <c:v>2.44066666666667</c:v>
                </c:pt>
                <c:pt idx="4781">
                  <c:v>2.535</c:v>
                </c:pt>
                <c:pt idx="4782">
                  <c:v>2.48466666666667</c:v>
                </c:pt>
                <c:pt idx="4783">
                  <c:v>2.45833333333333</c:v>
                </c:pt>
                <c:pt idx="4784">
                  <c:v>2.39333333333333</c:v>
                </c:pt>
                <c:pt idx="4785">
                  <c:v>2.37633333333333</c:v>
                </c:pt>
                <c:pt idx="4786">
                  <c:v>2.333</c:v>
                </c:pt>
                <c:pt idx="4787">
                  <c:v>2.30633333333333</c:v>
                </c:pt>
                <c:pt idx="4788">
                  <c:v>2.26433333333333</c:v>
                </c:pt>
                <c:pt idx="4789">
                  <c:v>2.21133333333333</c:v>
                </c:pt>
                <c:pt idx="4790">
                  <c:v>2.137</c:v>
                </c:pt>
                <c:pt idx="4791">
                  <c:v>2.021</c:v>
                </c:pt>
                <c:pt idx="4792">
                  <c:v>1.953</c:v>
                </c:pt>
                <c:pt idx="4793">
                  <c:v>1.994</c:v>
                </c:pt>
                <c:pt idx="4794">
                  <c:v>1.99</c:v>
                </c:pt>
                <c:pt idx="4795">
                  <c:v>2.01933333333333</c:v>
                </c:pt>
                <c:pt idx="4796">
                  <c:v>1.983</c:v>
                </c:pt>
                <c:pt idx="4797">
                  <c:v>1.94733333333333</c:v>
                </c:pt>
                <c:pt idx="4798">
                  <c:v>1.90933333333333</c:v>
                </c:pt>
                <c:pt idx="4799">
                  <c:v>1.86633333333333</c:v>
                </c:pt>
                <c:pt idx="4800">
                  <c:v>1.711</c:v>
                </c:pt>
                <c:pt idx="4801">
                  <c:v>1.44033333333333</c:v>
                </c:pt>
                <c:pt idx="4802">
                  <c:v>1.45466666666667</c:v>
                </c:pt>
                <c:pt idx="4803">
                  <c:v>1.458</c:v>
                </c:pt>
                <c:pt idx="4804">
                  <c:v>1.462</c:v>
                </c:pt>
                <c:pt idx="4805">
                  <c:v>1.499</c:v>
                </c:pt>
                <c:pt idx="4806">
                  <c:v>1.54633333333333</c:v>
                </c:pt>
                <c:pt idx="4807">
                  <c:v>1.53766666666667</c:v>
                </c:pt>
                <c:pt idx="4808">
                  <c:v>1.484</c:v>
                </c:pt>
                <c:pt idx="4809">
                  <c:v>1.50066666666667</c:v>
                </c:pt>
                <c:pt idx="4810">
                  <c:v>1.49466666666667</c:v>
                </c:pt>
                <c:pt idx="4811">
                  <c:v>1.55166666666667</c:v>
                </c:pt>
                <c:pt idx="4812">
                  <c:v>1.514</c:v>
                </c:pt>
                <c:pt idx="4813">
                  <c:v>1.50666666666667</c:v>
                </c:pt>
                <c:pt idx="4814">
                  <c:v>1.493</c:v>
                </c:pt>
                <c:pt idx="4815">
                  <c:v>1.47733333333333</c:v>
                </c:pt>
                <c:pt idx="4816">
                  <c:v>1.507</c:v>
                </c:pt>
                <c:pt idx="4817">
                  <c:v>1.57166666666667</c:v>
                </c:pt>
                <c:pt idx="4818">
                  <c:v>1.58233333333333</c:v>
                </c:pt>
                <c:pt idx="4819">
                  <c:v>1.572</c:v>
                </c:pt>
                <c:pt idx="4820">
                  <c:v>1.60566666666667</c:v>
                </c:pt>
                <c:pt idx="4821">
                  <c:v>1.64566666666667</c:v>
                </c:pt>
                <c:pt idx="4822">
                  <c:v>1.63966666666667</c:v>
                </c:pt>
                <c:pt idx="4823">
                  <c:v>1.623</c:v>
                </c:pt>
                <c:pt idx="4824">
                  <c:v>1.59666666666667</c:v>
                </c:pt>
                <c:pt idx="4825">
                  <c:v>1.61833333333333</c:v>
                </c:pt>
                <c:pt idx="4826">
                  <c:v>1.59266666666667</c:v>
                </c:pt>
                <c:pt idx="4827">
                  <c:v>1.62333333333333</c:v>
                </c:pt>
                <c:pt idx="4828">
                  <c:v>1.71133333333333</c:v>
                </c:pt>
                <c:pt idx="4829">
                  <c:v>1.77033333333333</c:v>
                </c:pt>
                <c:pt idx="4830">
                  <c:v>1.83966666666667</c:v>
                </c:pt>
                <c:pt idx="4831">
                  <c:v>1.94733333333333</c:v>
                </c:pt>
                <c:pt idx="4832">
                  <c:v>2.01</c:v>
                </c:pt>
                <c:pt idx="4833">
                  <c:v>2.04866666666667</c:v>
                </c:pt>
                <c:pt idx="4834">
                  <c:v>2.00633333333333</c:v>
                </c:pt>
                <c:pt idx="4835">
                  <c:v>1.943</c:v>
                </c:pt>
                <c:pt idx="4836">
                  <c:v>1.93533333333333</c:v>
                </c:pt>
                <c:pt idx="4837">
                  <c:v>1.93433333333333</c:v>
                </c:pt>
                <c:pt idx="4838">
                  <c:v>1.97033333333333</c:v>
                </c:pt>
                <c:pt idx="4839">
                  <c:v>1.997</c:v>
                </c:pt>
                <c:pt idx="4840">
                  <c:v>1.957</c:v>
                </c:pt>
                <c:pt idx="4841">
                  <c:v>1.87533333333333</c:v>
                </c:pt>
                <c:pt idx="4842">
                  <c:v>1.89766666666667</c:v>
                </c:pt>
                <c:pt idx="4843">
                  <c:v>1.942</c:v>
                </c:pt>
                <c:pt idx="4844">
                  <c:v>1.908</c:v>
                </c:pt>
                <c:pt idx="4845">
                  <c:v>1.95933333333333</c:v>
                </c:pt>
                <c:pt idx="4846">
                  <c:v>1.98666666666667</c:v>
                </c:pt>
                <c:pt idx="4847">
                  <c:v>2.01433333333333</c:v>
                </c:pt>
                <c:pt idx="4848">
                  <c:v>1.96766666666667</c:v>
                </c:pt>
                <c:pt idx="4849">
                  <c:v>1.94666666666667</c:v>
                </c:pt>
                <c:pt idx="4850">
                  <c:v>1.91333333333333</c:v>
                </c:pt>
                <c:pt idx="4851">
                  <c:v>1.82333333333333</c:v>
                </c:pt>
                <c:pt idx="4852">
                  <c:v>1.81733333333333</c:v>
                </c:pt>
                <c:pt idx="4853">
                  <c:v>1.79566666666667</c:v>
                </c:pt>
                <c:pt idx="4854">
                  <c:v>1.82266666666667</c:v>
                </c:pt>
                <c:pt idx="4855">
                  <c:v>1.878</c:v>
                </c:pt>
                <c:pt idx="4856">
                  <c:v>1.91333333333333</c:v>
                </c:pt>
                <c:pt idx="4857">
                  <c:v>1.86533333333333</c:v>
                </c:pt>
                <c:pt idx="4858">
                  <c:v>1.80833333333333</c:v>
                </c:pt>
                <c:pt idx="4859">
                  <c:v>1.81933333333333</c:v>
                </c:pt>
                <c:pt idx="4860">
                  <c:v>1.78933333333333</c:v>
                </c:pt>
                <c:pt idx="4861">
                  <c:v>1.859</c:v>
                </c:pt>
                <c:pt idx="4862">
                  <c:v>1.83033333333333</c:v>
                </c:pt>
                <c:pt idx="4863">
                  <c:v>1.78833333333333</c:v>
                </c:pt>
                <c:pt idx="4864">
                  <c:v>1.78</c:v>
                </c:pt>
                <c:pt idx="4865">
                  <c:v>1.68233333333333</c:v>
                </c:pt>
                <c:pt idx="4866">
                  <c:v>1.56933333333333</c:v>
                </c:pt>
                <c:pt idx="4867">
                  <c:v>1.52733333333333</c:v>
                </c:pt>
                <c:pt idx="4868">
                  <c:v>1.48666666666667</c:v>
                </c:pt>
                <c:pt idx="4869">
                  <c:v>1.51333333333333</c:v>
                </c:pt>
                <c:pt idx="4870">
                  <c:v>1.487</c:v>
                </c:pt>
                <c:pt idx="4871">
                  <c:v>1.569</c:v>
                </c:pt>
                <c:pt idx="4872">
                  <c:v>1.54666666666667</c:v>
                </c:pt>
                <c:pt idx="4873">
                  <c:v>1.52366666666667</c:v>
                </c:pt>
                <c:pt idx="4874">
                  <c:v>1.516</c:v>
                </c:pt>
                <c:pt idx="4875">
                  <c:v>1.50066666666667</c:v>
                </c:pt>
                <c:pt idx="4876">
                  <c:v>1.476</c:v>
                </c:pt>
                <c:pt idx="4877">
                  <c:v>1.489</c:v>
                </c:pt>
                <c:pt idx="4878">
                  <c:v>1.46866666666667</c:v>
                </c:pt>
                <c:pt idx="4879">
                  <c:v>1.478</c:v>
                </c:pt>
                <c:pt idx="4880">
                  <c:v>1.472</c:v>
                </c:pt>
                <c:pt idx="4881">
                  <c:v>1.44033333333333</c:v>
                </c:pt>
                <c:pt idx="4882">
                  <c:v>1.429</c:v>
                </c:pt>
                <c:pt idx="4883">
                  <c:v>1.42066666666667</c:v>
                </c:pt>
                <c:pt idx="4884">
                  <c:v>1.423</c:v>
                </c:pt>
                <c:pt idx="4885">
                  <c:v>1.48233333333333</c:v>
                </c:pt>
                <c:pt idx="4886">
                  <c:v>1.53533333333333</c:v>
                </c:pt>
                <c:pt idx="4887">
                  <c:v>1.41266666666667</c:v>
                </c:pt>
                <c:pt idx="4888">
                  <c:v>1.31266666666667</c:v>
                </c:pt>
                <c:pt idx="4889">
                  <c:v>1.295</c:v>
                </c:pt>
                <c:pt idx="4890">
                  <c:v>1.27233333333333</c:v>
                </c:pt>
                <c:pt idx="4891">
                  <c:v>1.284</c:v>
                </c:pt>
                <c:pt idx="4892">
                  <c:v>1.309</c:v>
                </c:pt>
                <c:pt idx="4893">
                  <c:v>1.33033333333333</c:v>
                </c:pt>
                <c:pt idx="4894">
                  <c:v>1.33133333333333</c:v>
                </c:pt>
                <c:pt idx="4895">
                  <c:v>1.29933333333333</c:v>
                </c:pt>
                <c:pt idx="4896">
                  <c:v>1.354</c:v>
                </c:pt>
                <c:pt idx="4897">
                  <c:v>1.39766666666667</c:v>
                </c:pt>
                <c:pt idx="4898">
                  <c:v>1.387</c:v>
                </c:pt>
                <c:pt idx="4899">
                  <c:v>1.41133333333333</c:v>
                </c:pt>
                <c:pt idx="4900">
                  <c:v>1.43566666666667</c:v>
                </c:pt>
                <c:pt idx="4901">
                  <c:v>1.47633333333333</c:v>
                </c:pt>
                <c:pt idx="4902">
                  <c:v>1.49933333333333</c:v>
                </c:pt>
                <c:pt idx="4903">
                  <c:v>1.50633333333333</c:v>
                </c:pt>
                <c:pt idx="4904">
                  <c:v>1.526</c:v>
                </c:pt>
                <c:pt idx="4905">
                  <c:v>1.685</c:v>
                </c:pt>
                <c:pt idx="4906">
                  <c:v>1.737</c:v>
                </c:pt>
                <c:pt idx="4907">
                  <c:v>1.73666666666667</c:v>
                </c:pt>
                <c:pt idx="4908">
                  <c:v>1.71166666666667</c:v>
                </c:pt>
                <c:pt idx="4909">
                  <c:v>1.67733333333333</c:v>
                </c:pt>
                <c:pt idx="4910">
                  <c:v>1.731</c:v>
                </c:pt>
                <c:pt idx="4911">
                  <c:v>1.77833333333333</c:v>
                </c:pt>
                <c:pt idx="4912">
                  <c:v>1.77433333333333</c:v>
                </c:pt>
                <c:pt idx="4913">
                  <c:v>1.76733333333333</c:v>
                </c:pt>
                <c:pt idx="4914">
                  <c:v>1.75566666666667</c:v>
                </c:pt>
                <c:pt idx="4915">
                  <c:v>1.77666666666667</c:v>
                </c:pt>
                <c:pt idx="4916">
                  <c:v>1.73566666666667</c:v>
                </c:pt>
                <c:pt idx="4917">
                  <c:v>1.683</c:v>
                </c:pt>
                <c:pt idx="4918">
                  <c:v>1.649</c:v>
                </c:pt>
                <c:pt idx="4919">
                  <c:v>1.66066666666667</c:v>
                </c:pt>
                <c:pt idx="4920">
                  <c:v>1.66233333333333</c:v>
                </c:pt>
                <c:pt idx="4921">
                  <c:v>1.62933333333333</c:v>
                </c:pt>
                <c:pt idx="4922">
                  <c:v>1.589</c:v>
                </c:pt>
                <c:pt idx="4923">
                  <c:v>1.559</c:v>
                </c:pt>
                <c:pt idx="4924">
                  <c:v>1.55933333333333</c:v>
                </c:pt>
                <c:pt idx="4925">
                  <c:v>1.459</c:v>
                </c:pt>
                <c:pt idx="4926">
                  <c:v>1.34</c:v>
                </c:pt>
                <c:pt idx="4927">
                  <c:v>1.30466666666667</c:v>
                </c:pt>
                <c:pt idx="4928">
                  <c:v>1.296</c:v>
                </c:pt>
                <c:pt idx="4929">
                  <c:v>1.31033333333333</c:v>
                </c:pt>
                <c:pt idx="4930">
                  <c:v>1.35433333333333</c:v>
                </c:pt>
                <c:pt idx="4931">
                  <c:v>1.347</c:v>
                </c:pt>
                <c:pt idx="4932">
                  <c:v>1.37966666666667</c:v>
                </c:pt>
                <c:pt idx="4933">
                  <c:v>1.40066666666667</c:v>
                </c:pt>
                <c:pt idx="4934">
                  <c:v>1.37933333333333</c:v>
                </c:pt>
                <c:pt idx="4935">
                  <c:v>1.421</c:v>
                </c:pt>
                <c:pt idx="4936">
                  <c:v>1.46866666666667</c:v>
                </c:pt>
                <c:pt idx="4937">
                  <c:v>1.45133333333333</c:v>
                </c:pt>
                <c:pt idx="4938">
                  <c:v>1.47966666666667</c:v>
                </c:pt>
                <c:pt idx="4939">
                  <c:v>1.495</c:v>
                </c:pt>
                <c:pt idx="4940">
                  <c:v>1.465</c:v>
                </c:pt>
                <c:pt idx="4941">
                  <c:v>1.48833333333333</c:v>
                </c:pt>
                <c:pt idx="4942">
                  <c:v>1.56</c:v>
                </c:pt>
                <c:pt idx="4943">
                  <c:v>1.58233333333333</c:v>
                </c:pt>
                <c:pt idx="4944">
                  <c:v>1.59966666666667</c:v>
                </c:pt>
                <c:pt idx="4945">
                  <c:v>1.62566666666667</c:v>
                </c:pt>
                <c:pt idx="4946">
                  <c:v>1.70366666666667</c:v>
                </c:pt>
                <c:pt idx="4947">
                  <c:v>1.82433333333333</c:v>
                </c:pt>
                <c:pt idx="4948">
                  <c:v>1.88733333333333</c:v>
                </c:pt>
                <c:pt idx="4949">
                  <c:v>1.938</c:v>
                </c:pt>
                <c:pt idx="4950">
                  <c:v>2.038</c:v>
                </c:pt>
                <c:pt idx="4951">
                  <c:v>2.119</c:v>
                </c:pt>
                <c:pt idx="4952">
                  <c:v>2.10466666666667</c:v>
                </c:pt>
                <c:pt idx="4953">
                  <c:v>2.08466666666667</c:v>
                </c:pt>
                <c:pt idx="4954">
                  <c:v>2.15566666666667</c:v>
                </c:pt>
                <c:pt idx="4955">
                  <c:v>2.18333333333333</c:v>
                </c:pt>
                <c:pt idx="4956">
                  <c:v>2.13833333333333</c:v>
                </c:pt>
                <c:pt idx="4957">
                  <c:v>2.17766666666667</c:v>
                </c:pt>
                <c:pt idx="4958">
                  <c:v>2.22033333333333</c:v>
                </c:pt>
                <c:pt idx="4959">
                  <c:v>2.26733333333333</c:v>
                </c:pt>
                <c:pt idx="4960">
                  <c:v>2.31466666666667</c:v>
                </c:pt>
                <c:pt idx="4961">
                  <c:v>2.37166666666667</c:v>
                </c:pt>
                <c:pt idx="4962">
                  <c:v>2.342</c:v>
                </c:pt>
                <c:pt idx="4963">
                  <c:v>2.34333333333333</c:v>
                </c:pt>
                <c:pt idx="4964">
                  <c:v>2.412</c:v>
                </c:pt>
                <c:pt idx="4965">
                  <c:v>2.52533333333333</c:v>
                </c:pt>
                <c:pt idx="4966">
                  <c:v>2.50433333333333</c:v>
                </c:pt>
                <c:pt idx="4967">
                  <c:v>2.45333333333333</c:v>
                </c:pt>
                <c:pt idx="4968">
                  <c:v>2.441</c:v>
                </c:pt>
                <c:pt idx="4969">
                  <c:v>2.56133333333333</c:v>
                </c:pt>
                <c:pt idx="4970">
                  <c:v>2.71366666666667</c:v>
                </c:pt>
                <c:pt idx="4971">
                  <c:v>2.65666666666667</c:v>
                </c:pt>
                <c:pt idx="4972">
                  <c:v>2.64633333333333</c:v>
                </c:pt>
                <c:pt idx="4973">
                  <c:v>2.71333333333333</c:v>
                </c:pt>
                <c:pt idx="4974">
                  <c:v>2.734</c:v>
                </c:pt>
                <c:pt idx="4975">
                  <c:v>2.732</c:v>
                </c:pt>
                <c:pt idx="4976">
                  <c:v>2.83066666666667</c:v>
                </c:pt>
                <c:pt idx="4977">
                  <c:v>2.934</c:v>
                </c:pt>
                <c:pt idx="4978">
                  <c:v>2.89633333333333</c:v>
                </c:pt>
                <c:pt idx="4979">
                  <c:v>2.95133333333333</c:v>
                </c:pt>
                <c:pt idx="4980">
                  <c:v>2.989</c:v>
                </c:pt>
                <c:pt idx="4981">
                  <c:v>3.043</c:v>
                </c:pt>
                <c:pt idx="4982">
                  <c:v>3.01566666666667</c:v>
                </c:pt>
                <c:pt idx="4983">
                  <c:v>3.00033333333333</c:v>
                </c:pt>
                <c:pt idx="4984">
                  <c:v>3.03333333333333</c:v>
                </c:pt>
                <c:pt idx="4985">
                  <c:v>2.948</c:v>
                </c:pt>
                <c:pt idx="4986">
                  <c:v>2.96133333333333</c:v>
                </c:pt>
                <c:pt idx="4987">
                  <c:v>2.967</c:v>
                </c:pt>
                <c:pt idx="4988">
                  <c:v>2.99666666666667</c:v>
                </c:pt>
                <c:pt idx="4989">
                  <c:v>2.96666666666667</c:v>
                </c:pt>
                <c:pt idx="4990">
                  <c:v>2.818</c:v>
                </c:pt>
                <c:pt idx="4991">
                  <c:v>2.75466666666667</c:v>
                </c:pt>
                <c:pt idx="4992">
                  <c:v>2.747</c:v>
                </c:pt>
                <c:pt idx="4993">
                  <c:v>2.67033333333333</c:v>
                </c:pt>
                <c:pt idx="4994">
                  <c:v>2.70766666666667</c:v>
                </c:pt>
                <c:pt idx="4995">
                  <c:v>2.694</c:v>
                </c:pt>
                <c:pt idx="4996">
                  <c:v>2.68066666666667</c:v>
                </c:pt>
                <c:pt idx="4997">
                  <c:v>2.57966666666667</c:v>
                </c:pt>
                <c:pt idx="4998">
                  <c:v>2.635</c:v>
                </c:pt>
                <c:pt idx="4999">
                  <c:v>2.641</c:v>
                </c:pt>
                <c:pt idx="5000">
                  <c:v>2.69466666666667</c:v>
                </c:pt>
                <c:pt idx="5001">
                  <c:v>2.64133333333333</c:v>
                </c:pt>
                <c:pt idx="5002">
                  <c:v>2.64066666666667</c:v>
                </c:pt>
                <c:pt idx="5003">
                  <c:v>2.76166666666667</c:v>
                </c:pt>
                <c:pt idx="5004">
                  <c:v>2.90366666666667</c:v>
                </c:pt>
                <c:pt idx="5005">
                  <c:v>2.908</c:v>
                </c:pt>
                <c:pt idx="5006">
                  <c:v>2.969</c:v>
                </c:pt>
                <c:pt idx="5007">
                  <c:v>2.94633333333333</c:v>
                </c:pt>
                <c:pt idx="5008">
                  <c:v>2.86966666666667</c:v>
                </c:pt>
                <c:pt idx="5009">
                  <c:v>2.86166666666667</c:v>
                </c:pt>
                <c:pt idx="5010">
                  <c:v>2.82766666666667</c:v>
                </c:pt>
                <c:pt idx="5011">
                  <c:v>2.77233333333333</c:v>
                </c:pt>
                <c:pt idx="5012">
                  <c:v>2.74466666666667</c:v>
                </c:pt>
                <c:pt idx="5013">
                  <c:v>2.76366666666667</c:v>
                </c:pt>
                <c:pt idx="5014">
                  <c:v>2.70966666666667</c:v>
                </c:pt>
                <c:pt idx="5015">
                  <c:v>2.61366666666667</c:v>
                </c:pt>
                <c:pt idx="5016">
                  <c:v>2.67033333333333</c:v>
                </c:pt>
                <c:pt idx="5017">
                  <c:v>2.66266666666667</c:v>
                </c:pt>
                <c:pt idx="5018">
                  <c:v>2.60266666666667</c:v>
                </c:pt>
                <c:pt idx="5019">
                  <c:v>2.532</c:v>
                </c:pt>
                <c:pt idx="5020">
                  <c:v>2.41333333333333</c:v>
                </c:pt>
                <c:pt idx="5021">
                  <c:v>2.347</c:v>
                </c:pt>
                <c:pt idx="5022">
                  <c:v>2.29133333333333</c:v>
                </c:pt>
                <c:pt idx="5023">
                  <c:v>2.22733333333333</c:v>
                </c:pt>
                <c:pt idx="5024">
                  <c:v>2.04466666666667</c:v>
                </c:pt>
                <c:pt idx="5025">
                  <c:v>2.003</c:v>
                </c:pt>
                <c:pt idx="5026">
                  <c:v>1.94866666666667</c:v>
                </c:pt>
                <c:pt idx="5027">
                  <c:v>1.886</c:v>
                </c:pt>
                <c:pt idx="5028">
                  <c:v>2.00333333333333</c:v>
                </c:pt>
                <c:pt idx="5029">
                  <c:v>1.96233333333333</c:v>
                </c:pt>
                <c:pt idx="5030">
                  <c:v>1.97366666666667</c:v>
                </c:pt>
                <c:pt idx="5031">
                  <c:v>1.96666666666667</c:v>
                </c:pt>
                <c:pt idx="5032">
                  <c:v>2.01566666666667</c:v>
                </c:pt>
                <c:pt idx="5033">
                  <c:v>2.04233333333333</c:v>
                </c:pt>
                <c:pt idx="5034">
                  <c:v>2.06266666666667</c:v>
                </c:pt>
                <c:pt idx="5035">
                  <c:v>2.157</c:v>
                </c:pt>
                <c:pt idx="5036">
                  <c:v>2.198</c:v>
                </c:pt>
                <c:pt idx="5037">
                  <c:v>2.17066666666667</c:v>
                </c:pt>
                <c:pt idx="5038">
                  <c:v>2.22133333333333</c:v>
                </c:pt>
                <c:pt idx="5039">
                  <c:v>2.25633333333333</c:v>
                </c:pt>
                <c:pt idx="5040">
                  <c:v>2.28266666666667</c:v>
                </c:pt>
                <c:pt idx="5041">
                  <c:v>2.30833333333333</c:v>
                </c:pt>
                <c:pt idx="5042">
                  <c:v>2.32833333333333</c:v>
                </c:pt>
                <c:pt idx="5043">
                  <c:v>2.41733333333333</c:v>
                </c:pt>
                <c:pt idx="5044">
                  <c:v>2.619</c:v>
                </c:pt>
                <c:pt idx="5045">
                  <c:v>2.606</c:v>
                </c:pt>
                <c:pt idx="5046">
                  <c:v>2.58233333333333</c:v>
                </c:pt>
                <c:pt idx="5047">
                  <c:v>2.54066666666667</c:v>
                </c:pt>
                <c:pt idx="5048">
                  <c:v>2.43566666666667</c:v>
                </c:pt>
                <c:pt idx="5049">
                  <c:v>2.44466666666667</c:v>
                </c:pt>
                <c:pt idx="5050">
                  <c:v>2.40333333333333</c:v>
                </c:pt>
                <c:pt idx="5051">
                  <c:v>2.432</c:v>
                </c:pt>
                <c:pt idx="5052">
                  <c:v>2.42466666666667</c:v>
                </c:pt>
                <c:pt idx="5053">
                  <c:v>2.374</c:v>
                </c:pt>
                <c:pt idx="5054">
                  <c:v>2.31</c:v>
                </c:pt>
                <c:pt idx="5055">
                  <c:v>2.277</c:v>
                </c:pt>
                <c:pt idx="5056">
                  <c:v>2.20266666666667</c:v>
                </c:pt>
                <c:pt idx="5057">
                  <c:v>2.16266666666667</c:v>
                </c:pt>
                <c:pt idx="5058">
                  <c:v>2.145</c:v>
                </c:pt>
                <c:pt idx="5059">
                  <c:v>2.12933333333333</c:v>
                </c:pt>
                <c:pt idx="5060">
                  <c:v>2.07866666666667</c:v>
                </c:pt>
                <c:pt idx="5061">
                  <c:v>2.09533333333333</c:v>
                </c:pt>
                <c:pt idx="5062">
                  <c:v>2.07433333333333</c:v>
                </c:pt>
                <c:pt idx="5063">
                  <c:v>2.072</c:v>
                </c:pt>
                <c:pt idx="5064">
                  <c:v>1.74333333333333</c:v>
                </c:pt>
                <c:pt idx="5065">
                  <c:v>1.74666666666667</c:v>
                </c:pt>
                <c:pt idx="5066">
                  <c:v>1.698</c:v>
                </c:pt>
                <c:pt idx="5067">
                  <c:v>1.74166666666667</c:v>
                </c:pt>
                <c:pt idx="5068">
                  <c:v>1.75233333333333</c:v>
                </c:pt>
                <c:pt idx="5069">
                  <c:v>1.76966666666667</c:v>
                </c:pt>
                <c:pt idx="5070">
                  <c:v>1.816</c:v>
                </c:pt>
                <c:pt idx="5071">
                  <c:v>1.83333333333333</c:v>
                </c:pt>
                <c:pt idx="5072">
                  <c:v>1.81533333333333</c:v>
                </c:pt>
                <c:pt idx="5073">
                  <c:v>1.80633333333333</c:v>
                </c:pt>
                <c:pt idx="5074">
                  <c:v>1.884</c:v>
                </c:pt>
                <c:pt idx="5075">
                  <c:v>1.91766666666667</c:v>
                </c:pt>
                <c:pt idx="5076">
                  <c:v>1.87266666666667</c:v>
                </c:pt>
                <c:pt idx="5077">
                  <c:v>1.83366666666667</c:v>
                </c:pt>
                <c:pt idx="5078">
                  <c:v>1.83333333333333</c:v>
                </c:pt>
                <c:pt idx="5079">
                  <c:v>1.809</c:v>
                </c:pt>
                <c:pt idx="5080">
                  <c:v>1.85666666666667</c:v>
                </c:pt>
                <c:pt idx="5081">
                  <c:v>1.89566666666667</c:v>
                </c:pt>
                <c:pt idx="5082">
                  <c:v>1.913</c:v>
                </c:pt>
                <c:pt idx="5083">
                  <c:v>1.98166666666667</c:v>
                </c:pt>
                <c:pt idx="5084">
                  <c:v>2.01566666666667</c:v>
                </c:pt>
                <c:pt idx="5085">
                  <c:v>2.046</c:v>
                </c:pt>
                <c:pt idx="5086">
                  <c:v>2.08266666666667</c:v>
                </c:pt>
                <c:pt idx="5087">
                  <c:v>2.071</c:v>
                </c:pt>
                <c:pt idx="5088">
                  <c:v>2.082</c:v>
                </c:pt>
                <c:pt idx="5089">
                  <c:v>2.11633333333333</c:v>
                </c:pt>
                <c:pt idx="5090">
                  <c:v>2.07066666666667</c:v>
                </c:pt>
                <c:pt idx="5091">
                  <c:v>2.044</c:v>
                </c:pt>
                <c:pt idx="5092">
                  <c:v>2.04866666666667</c:v>
                </c:pt>
                <c:pt idx="5093">
                  <c:v>2.05233333333333</c:v>
                </c:pt>
                <c:pt idx="5094">
                  <c:v>2.03266666666667</c:v>
                </c:pt>
                <c:pt idx="5095">
                  <c:v>1.997</c:v>
                </c:pt>
                <c:pt idx="5096">
                  <c:v>1.978</c:v>
                </c:pt>
                <c:pt idx="5097">
                  <c:v>2.02266666666667</c:v>
                </c:pt>
                <c:pt idx="5098">
                  <c:v>1.99666666666667</c:v>
                </c:pt>
                <c:pt idx="5099">
                  <c:v>2.00033333333333</c:v>
                </c:pt>
                <c:pt idx="5100">
                  <c:v>1.99833333333333</c:v>
                </c:pt>
                <c:pt idx="5101">
                  <c:v>2.003</c:v>
                </c:pt>
                <c:pt idx="5102">
                  <c:v>1.99133333333333</c:v>
                </c:pt>
                <c:pt idx="5103">
                  <c:v>1.95866666666667</c:v>
                </c:pt>
                <c:pt idx="5104">
                  <c:v>1.88733333333333</c:v>
                </c:pt>
                <c:pt idx="5105">
                  <c:v>1.883</c:v>
                </c:pt>
                <c:pt idx="5106">
                  <c:v>1.86066666666667</c:v>
                </c:pt>
                <c:pt idx="5107">
                  <c:v>1.915</c:v>
                </c:pt>
                <c:pt idx="5108">
                  <c:v>1.95633333333333</c:v>
                </c:pt>
                <c:pt idx="5109">
                  <c:v>1.92966666666667</c:v>
                </c:pt>
                <c:pt idx="5110">
                  <c:v>1.96766666666667</c:v>
                </c:pt>
                <c:pt idx="5111">
                  <c:v>1.973</c:v>
                </c:pt>
                <c:pt idx="5112">
                  <c:v>1.96166666666667</c:v>
                </c:pt>
                <c:pt idx="5113">
                  <c:v>2</c:v>
                </c:pt>
                <c:pt idx="5114">
                  <c:v>2.06133333333333</c:v>
                </c:pt>
                <c:pt idx="5115">
                  <c:v>2.04666666666667</c:v>
                </c:pt>
                <c:pt idx="5116">
                  <c:v>2.09366666666667</c:v>
                </c:pt>
                <c:pt idx="5117">
                  <c:v>2.09</c:v>
                </c:pt>
                <c:pt idx="5118">
                  <c:v>2.11166666666667</c:v>
                </c:pt>
                <c:pt idx="5119">
                  <c:v>2.17933333333333</c:v>
                </c:pt>
                <c:pt idx="5120">
                  <c:v>2.17733333333333</c:v>
                </c:pt>
                <c:pt idx="5121">
                  <c:v>2.175</c:v>
                </c:pt>
                <c:pt idx="5122">
                  <c:v>2.16533333333333</c:v>
                </c:pt>
                <c:pt idx="5123">
                  <c:v>2.22133333333333</c:v>
                </c:pt>
                <c:pt idx="5124">
                  <c:v>2.26133333333333</c:v>
                </c:pt>
                <c:pt idx="5125">
                  <c:v>2.26766666666667</c:v>
                </c:pt>
                <c:pt idx="5126">
                  <c:v>2.22333333333333</c:v>
                </c:pt>
                <c:pt idx="5127">
                  <c:v>2.20166666666667</c:v>
                </c:pt>
                <c:pt idx="5128">
                  <c:v>2.17766666666667</c:v>
                </c:pt>
                <c:pt idx="5129">
                  <c:v>2.173</c:v>
                </c:pt>
                <c:pt idx="5130">
                  <c:v>2.14933333333333</c:v>
                </c:pt>
                <c:pt idx="5131">
                  <c:v>2.151</c:v>
                </c:pt>
                <c:pt idx="5132">
                  <c:v>2.16933333333333</c:v>
                </c:pt>
                <c:pt idx="5133">
                  <c:v>2.187</c:v>
                </c:pt>
                <c:pt idx="5134">
                  <c:v>2.13433333333333</c:v>
                </c:pt>
                <c:pt idx="5135">
                  <c:v>2.08733333333333</c:v>
                </c:pt>
                <c:pt idx="5136">
                  <c:v>2.09</c:v>
                </c:pt>
                <c:pt idx="5137">
                  <c:v>2.06</c:v>
                </c:pt>
                <c:pt idx="5138">
                  <c:v>2.045</c:v>
                </c:pt>
                <c:pt idx="5139">
                  <c:v>2.01933333333333</c:v>
                </c:pt>
                <c:pt idx="5140">
                  <c:v>1.98633333333333</c:v>
                </c:pt>
                <c:pt idx="5141">
                  <c:v>1.94466666666667</c:v>
                </c:pt>
                <c:pt idx="5142">
                  <c:v>1.919</c:v>
                </c:pt>
                <c:pt idx="5143">
                  <c:v>1.85733333333333</c:v>
                </c:pt>
                <c:pt idx="5144">
                  <c:v>1.86933333333333</c:v>
                </c:pt>
                <c:pt idx="5145">
                  <c:v>1.89533333333333</c:v>
                </c:pt>
                <c:pt idx="5146">
                  <c:v>1.913</c:v>
                </c:pt>
                <c:pt idx="5147">
                  <c:v>1.96933333333333</c:v>
                </c:pt>
                <c:pt idx="5148">
                  <c:v>2.11833333333333</c:v>
                </c:pt>
                <c:pt idx="5149">
                  <c:v>2.261</c:v>
                </c:pt>
                <c:pt idx="5150">
                  <c:v>2.26333333333333</c:v>
                </c:pt>
                <c:pt idx="5151">
                  <c:v>2.291</c:v>
                </c:pt>
                <c:pt idx="5152">
                  <c:v>2.27833333333333</c:v>
                </c:pt>
                <c:pt idx="5153">
                  <c:v>2.31166666666667</c:v>
                </c:pt>
                <c:pt idx="5154">
                  <c:v>2.34466666666667</c:v>
                </c:pt>
                <c:pt idx="5155">
                  <c:v>2.394</c:v>
                </c:pt>
                <c:pt idx="5156">
                  <c:v>2.46066666666667</c:v>
                </c:pt>
                <c:pt idx="5157">
                  <c:v>2.46466666666667</c:v>
                </c:pt>
                <c:pt idx="5158">
                  <c:v>2.50733333333333</c:v>
                </c:pt>
                <c:pt idx="5159">
                  <c:v>2.50166666666667</c:v>
                </c:pt>
                <c:pt idx="5160">
                  <c:v>2.52</c:v>
                </c:pt>
                <c:pt idx="5161">
                  <c:v>2.56166666666667</c:v>
                </c:pt>
                <c:pt idx="5162">
                  <c:v>2.757</c:v>
                </c:pt>
                <c:pt idx="5163">
                  <c:v>2.84333333333333</c:v>
                </c:pt>
                <c:pt idx="5164">
                  <c:v>2.89133333333333</c:v>
                </c:pt>
                <c:pt idx="5165">
                  <c:v>2.88566666666667</c:v>
                </c:pt>
                <c:pt idx="5166">
                  <c:v>2.96</c:v>
                </c:pt>
                <c:pt idx="5167">
                  <c:v>3.045</c:v>
                </c:pt>
                <c:pt idx="5168">
                  <c:v>2.99133333333333</c:v>
                </c:pt>
                <c:pt idx="5169">
                  <c:v>2.80666666666667</c:v>
                </c:pt>
                <c:pt idx="5170">
                  <c:v>2.82333333333333</c:v>
                </c:pt>
                <c:pt idx="5171">
                  <c:v>2.83866666666667</c:v>
                </c:pt>
                <c:pt idx="5172">
                  <c:v>2.90433333333333</c:v>
                </c:pt>
                <c:pt idx="5173">
                  <c:v>2.963</c:v>
                </c:pt>
                <c:pt idx="5174">
                  <c:v>2.976</c:v>
                </c:pt>
                <c:pt idx="5175">
                  <c:v>2.973</c:v>
                </c:pt>
                <c:pt idx="5176">
                  <c:v>2.92833333333333</c:v>
                </c:pt>
                <c:pt idx="5177">
                  <c:v>2.92433333333333</c:v>
                </c:pt>
                <c:pt idx="5178">
                  <c:v>2.91666666666667</c:v>
                </c:pt>
                <c:pt idx="5179">
                  <c:v>2.96366666666667</c:v>
                </c:pt>
                <c:pt idx="5180">
                  <c:v>3.025</c:v>
                </c:pt>
                <c:pt idx="5181">
                  <c:v>3.02233333333333</c:v>
                </c:pt>
                <c:pt idx="5182">
                  <c:v>2.89333333333333</c:v>
                </c:pt>
                <c:pt idx="5183">
                  <c:v>2.84533333333333</c:v>
                </c:pt>
                <c:pt idx="5184">
                  <c:v>2.82933333333333</c:v>
                </c:pt>
                <c:pt idx="5185">
                  <c:v>2.80266666666667</c:v>
                </c:pt>
                <c:pt idx="5186">
                  <c:v>2.805</c:v>
                </c:pt>
                <c:pt idx="5187">
                  <c:v>2.775</c:v>
                </c:pt>
                <c:pt idx="5188">
                  <c:v>2.765</c:v>
                </c:pt>
                <c:pt idx="5189">
                  <c:v>2.78033333333333</c:v>
                </c:pt>
                <c:pt idx="5190">
                  <c:v>2.809</c:v>
                </c:pt>
                <c:pt idx="5191">
                  <c:v>2.755</c:v>
                </c:pt>
                <c:pt idx="5192">
                  <c:v>2.699</c:v>
                </c:pt>
                <c:pt idx="5193">
                  <c:v>2.622</c:v>
                </c:pt>
                <c:pt idx="5194">
                  <c:v>2.522</c:v>
                </c:pt>
                <c:pt idx="5195">
                  <c:v>2.476</c:v>
                </c:pt>
                <c:pt idx="5196">
                  <c:v>2.46433333333333</c:v>
                </c:pt>
                <c:pt idx="5197">
                  <c:v>2.488</c:v>
                </c:pt>
                <c:pt idx="5198">
                  <c:v>2.47266666666667</c:v>
                </c:pt>
                <c:pt idx="5199">
                  <c:v>2.43</c:v>
                </c:pt>
                <c:pt idx="5200">
                  <c:v>2.33433333333333</c:v>
                </c:pt>
                <c:pt idx="5201">
                  <c:v>2.35433333333333</c:v>
                </c:pt>
                <c:pt idx="5202">
                  <c:v>2.336</c:v>
                </c:pt>
                <c:pt idx="5203">
                  <c:v>2.28266666666667</c:v>
                </c:pt>
                <c:pt idx="5204">
                  <c:v>2.22333333333333</c:v>
                </c:pt>
                <c:pt idx="5205">
                  <c:v>2.176</c:v>
                </c:pt>
                <c:pt idx="5206">
                  <c:v>2.15233333333333</c:v>
                </c:pt>
                <c:pt idx="5207">
                  <c:v>2.12633333333333</c:v>
                </c:pt>
                <c:pt idx="5208">
                  <c:v>2.01466666666667</c:v>
                </c:pt>
                <c:pt idx="5209">
                  <c:v>1.993</c:v>
                </c:pt>
                <c:pt idx="5210">
                  <c:v>1.938</c:v>
                </c:pt>
                <c:pt idx="5211">
                  <c:v>1.93533333333333</c:v>
                </c:pt>
                <c:pt idx="5212">
                  <c:v>1.91966666666667</c:v>
                </c:pt>
                <c:pt idx="5213">
                  <c:v>1.904</c:v>
                </c:pt>
                <c:pt idx="5214">
                  <c:v>1.868</c:v>
                </c:pt>
                <c:pt idx="5215">
                  <c:v>1.851</c:v>
                </c:pt>
                <c:pt idx="5216">
                  <c:v>1.821</c:v>
                </c:pt>
                <c:pt idx="5217">
                  <c:v>1.82133333333333</c:v>
                </c:pt>
                <c:pt idx="5218">
                  <c:v>1.81066666666667</c:v>
                </c:pt>
                <c:pt idx="5219">
                  <c:v>1.81866666666667</c:v>
                </c:pt>
                <c:pt idx="5220">
                  <c:v>1.85066666666667</c:v>
                </c:pt>
                <c:pt idx="5221">
                  <c:v>1.83333333333333</c:v>
                </c:pt>
                <c:pt idx="5222">
                  <c:v>1.82033333333333</c:v>
                </c:pt>
                <c:pt idx="5223">
                  <c:v>1.86333333333333</c:v>
                </c:pt>
                <c:pt idx="5224">
                  <c:v>1.919</c:v>
                </c:pt>
                <c:pt idx="5225">
                  <c:v>1.978</c:v>
                </c:pt>
                <c:pt idx="5226">
                  <c:v>2.00166666666667</c:v>
                </c:pt>
                <c:pt idx="5227">
                  <c:v>1.99166666666667</c:v>
                </c:pt>
                <c:pt idx="5228">
                  <c:v>1.99333333333333</c:v>
                </c:pt>
                <c:pt idx="5229">
                  <c:v>2.01433333333333</c:v>
                </c:pt>
                <c:pt idx="5230">
                  <c:v>1.98966666666667</c:v>
                </c:pt>
                <c:pt idx="5231">
                  <c:v>1.96266666666667</c:v>
                </c:pt>
                <c:pt idx="5232">
                  <c:v>1.96366666666667</c:v>
                </c:pt>
                <c:pt idx="5233">
                  <c:v>1.94966666666667</c:v>
                </c:pt>
                <c:pt idx="5234">
                  <c:v>1.97133333333333</c:v>
                </c:pt>
                <c:pt idx="5235">
                  <c:v>1.98833333333333</c:v>
                </c:pt>
                <c:pt idx="5236">
                  <c:v>1.992</c:v>
                </c:pt>
                <c:pt idx="5237">
                  <c:v>1.95433333333333</c:v>
                </c:pt>
                <c:pt idx="5238">
                  <c:v>1.91733333333333</c:v>
                </c:pt>
                <c:pt idx="5239">
                  <c:v>1.88366666666667</c:v>
                </c:pt>
                <c:pt idx="5240">
                  <c:v>1.855</c:v>
                </c:pt>
                <c:pt idx="5241">
                  <c:v>1.86566666666667</c:v>
                </c:pt>
                <c:pt idx="5242">
                  <c:v>1.88</c:v>
                </c:pt>
                <c:pt idx="5243">
                  <c:v>1.84966666666667</c:v>
                </c:pt>
                <c:pt idx="5244">
                  <c:v>1.842</c:v>
                </c:pt>
                <c:pt idx="5245">
                  <c:v>1.755</c:v>
                </c:pt>
                <c:pt idx="5246">
                  <c:v>1.75866666666667</c:v>
                </c:pt>
                <c:pt idx="5247">
                  <c:v>1.767</c:v>
                </c:pt>
                <c:pt idx="5248">
                  <c:v>1.74833333333333</c:v>
                </c:pt>
                <c:pt idx="5249">
                  <c:v>1.71866666666667</c:v>
                </c:pt>
                <c:pt idx="5250">
                  <c:v>1.69833333333333</c:v>
                </c:pt>
                <c:pt idx="5251">
                  <c:v>1.72633333333333</c:v>
                </c:pt>
                <c:pt idx="5252">
                  <c:v>1.76133333333333</c:v>
                </c:pt>
                <c:pt idx="5253">
                  <c:v>1.8</c:v>
                </c:pt>
                <c:pt idx="5254">
                  <c:v>1.80566666666667</c:v>
                </c:pt>
                <c:pt idx="5255">
                  <c:v>1.82933333333333</c:v>
                </c:pt>
                <c:pt idx="5256">
                  <c:v>1.84333333333333</c:v>
                </c:pt>
                <c:pt idx="5257">
                  <c:v>1.87166666666667</c:v>
                </c:pt>
                <c:pt idx="5258">
                  <c:v>1.90833333333333</c:v>
                </c:pt>
                <c:pt idx="5259">
                  <c:v>1.94433333333333</c:v>
                </c:pt>
                <c:pt idx="5260">
                  <c:v>1.966</c:v>
                </c:pt>
                <c:pt idx="5261">
                  <c:v>1.96566666666667</c:v>
                </c:pt>
                <c:pt idx="5262">
                  <c:v>1.96433333333333</c:v>
                </c:pt>
                <c:pt idx="5263">
                  <c:v>1.96633333333333</c:v>
                </c:pt>
                <c:pt idx="5264">
                  <c:v>1.946</c:v>
                </c:pt>
                <c:pt idx="5265">
                  <c:v>1.92766666666667</c:v>
                </c:pt>
                <c:pt idx="5266">
                  <c:v>1.934</c:v>
                </c:pt>
                <c:pt idx="5267">
                  <c:v>1.89366666666667</c:v>
                </c:pt>
                <c:pt idx="5268">
                  <c:v>1.891</c:v>
                </c:pt>
                <c:pt idx="5269">
                  <c:v>1.93166666666667</c:v>
                </c:pt>
                <c:pt idx="5270">
                  <c:v>1.96533333333333</c:v>
                </c:pt>
                <c:pt idx="5271">
                  <c:v>1.95766666666667</c:v>
                </c:pt>
                <c:pt idx="5272">
                  <c:v>1.92633333333333</c:v>
                </c:pt>
                <c:pt idx="5273">
                  <c:v>1.95133333333333</c:v>
                </c:pt>
                <c:pt idx="5274">
                  <c:v>1.96466666666667</c:v>
                </c:pt>
                <c:pt idx="5275">
                  <c:v>1.99566666666667</c:v>
                </c:pt>
                <c:pt idx="5276">
                  <c:v>2.015</c:v>
                </c:pt>
                <c:pt idx="5277">
                  <c:v>2.02133333333333</c:v>
                </c:pt>
                <c:pt idx="5278">
                  <c:v>2.04666666666667</c:v>
                </c:pt>
                <c:pt idx="5279">
                  <c:v>2.054</c:v>
                </c:pt>
                <c:pt idx="5280">
                  <c:v>2.04766666666667</c:v>
                </c:pt>
                <c:pt idx="5281">
                  <c:v>2.05066666666667</c:v>
                </c:pt>
                <c:pt idx="5282">
                  <c:v>2.06033333333333</c:v>
                </c:pt>
                <c:pt idx="5283">
                  <c:v>2.05333333333333</c:v>
                </c:pt>
                <c:pt idx="5284">
                  <c:v>2.06833333333333</c:v>
                </c:pt>
                <c:pt idx="5285">
                  <c:v>2.109</c:v>
                </c:pt>
                <c:pt idx="5286">
                  <c:v>2.12</c:v>
                </c:pt>
                <c:pt idx="5287">
                  <c:v>2.13566666666667</c:v>
                </c:pt>
                <c:pt idx="5288">
                  <c:v>2.15466666666667</c:v>
                </c:pt>
                <c:pt idx="5289">
                  <c:v>2.21066666666667</c:v>
                </c:pt>
                <c:pt idx="5290">
                  <c:v>2.23266666666667</c:v>
                </c:pt>
                <c:pt idx="5291">
                  <c:v>2.258</c:v>
                </c:pt>
                <c:pt idx="5292">
                  <c:v>2.26133333333333</c:v>
                </c:pt>
                <c:pt idx="5293">
                  <c:v>2.269</c:v>
                </c:pt>
                <c:pt idx="5294">
                  <c:v>2.25066666666667</c:v>
                </c:pt>
                <c:pt idx="5295">
                  <c:v>2.20233333333333</c:v>
                </c:pt>
                <c:pt idx="5296">
                  <c:v>2.19033333333333</c:v>
                </c:pt>
                <c:pt idx="5297">
                  <c:v>2.17833333333333</c:v>
                </c:pt>
                <c:pt idx="5298">
                  <c:v>2.15566666666667</c:v>
                </c:pt>
                <c:pt idx="5299">
                  <c:v>2.17266666666667</c:v>
                </c:pt>
                <c:pt idx="5300">
                  <c:v>2.193</c:v>
                </c:pt>
                <c:pt idx="5301">
                  <c:v>2.23566666666667</c:v>
                </c:pt>
                <c:pt idx="5302">
                  <c:v>2.239</c:v>
                </c:pt>
                <c:pt idx="5303">
                  <c:v>2.221</c:v>
                </c:pt>
                <c:pt idx="5304">
                  <c:v>2.21266666666667</c:v>
                </c:pt>
                <c:pt idx="5305">
                  <c:v>2.16366666666667</c:v>
                </c:pt>
                <c:pt idx="5306">
                  <c:v>2.14133333333333</c:v>
                </c:pt>
                <c:pt idx="5307">
                  <c:v>2.13533333333333</c:v>
                </c:pt>
                <c:pt idx="5308">
                  <c:v>2.10466666666667</c:v>
                </c:pt>
                <c:pt idx="5309">
                  <c:v>2.081</c:v>
                </c:pt>
                <c:pt idx="5310">
                  <c:v>2.03433333333333</c:v>
                </c:pt>
                <c:pt idx="5311">
                  <c:v>2.08733333333333</c:v>
                </c:pt>
                <c:pt idx="5312">
                  <c:v>2.129</c:v>
                </c:pt>
                <c:pt idx="5313">
                  <c:v>2.13933333333333</c:v>
                </c:pt>
                <c:pt idx="5314">
                  <c:v>2.142</c:v>
                </c:pt>
                <c:pt idx="5315">
                  <c:v>2.14166666666667</c:v>
                </c:pt>
                <c:pt idx="5316">
                  <c:v>2.14433333333333</c:v>
                </c:pt>
                <c:pt idx="5317">
                  <c:v>2.16666666666667</c:v>
                </c:pt>
                <c:pt idx="5318">
                  <c:v>2.17366666666667</c:v>
                </c:pt>
                <c:pt idx="5319">
                  <c:v>2.159</c:v>
                </c:pt>
                <c:pt idx="5320">
                  <c:v>2.12066666666667</c:v>
                </c:pt>
                <c:pt idx="5321">
                  <c:v>2.07233333333333</c:v>
                </c:pt>
                <c:pt idx="5322">
                  <c:v>2.01933333333333</c:v>
                </c:pt>
                <c:pt idx="5323">
                  <c:v>1.99966666666667</c:v>
                </c:pt>
                <c:pt idx="5324">
                  <c:v>2.00866666666667</c:v>
                </c:pt>
                <c:pt idx="5325">
                  <c:v>2.03666666666667</c:v>
                </c:pt>
                <c:pt idx="5326">
                  <c:v>2.04233333333333</c:v>
                </c:pt>
                <c:pt idx="5327">
                  <c:v>2.03533333333333</c:v>
                </c:pt>
                <c:pt idx="5328">
                  <c:v>2.049</c:v>
                </c:pt>
                <c:pt idx="5329">
                  <c:v>2.03933333333333</c:v>
                </c:pt>
                <c:pt idx="5330">
                  <c:v>2.03933333333333</c:v>
                </c:pt>
                <c:pt idx="5331">
                  <c:v>1.96833333333333</c:v>
                </c:pt>
                <c:pt idx="5332">
                  <c:v>1.93966666666667</c:v>
                </c:pt>
                <c:pt idx="5333">
                  <c:v>1.92833333333333</c:v>
                </c:pt>
                <c:pt idx="5334">
                  <c:v>1.99166666666667</c:v>
                </c:pt>
                <c:pt idx="5335">
                  <c:v>2.01466666666667</c:v>
                </c:pt>
                <c:pt idx="5336">
                  <c:v>2.033</c:v>
                </c:pt>
                <c:pt idx="5337">
                  <c:v>2.01133333333333</c:v>
                </c:pt>
                <c:pt idx="5338">
                  <c:v>2.03366666666667</c:v>
                </c:pt>
                <c:pt idx="5339">
                  <c:v>2.053</c:v>
                </c:pt>
                <c:pt idx="5340">
                  <c:v>2.08533333333333</c:v>
                </c:pt>
                <c:pt idx="5341">
                  <c:v>2.15</c:v>
                </c:pt>
                <c:pt idx="5342">
                  <c:v>2.155</c:v>
                </c:pt>
                <c:pt idx="5343">
                  <c:v>2.16933333333333</c:v>
                </c:pt>
                <c:pt idx="5344">
                  <c:v>2.18933333333333</c:v>
                </c:pt>
                <c:pt idx="5345">
                  <c:v>2.20866666666667</c:v>
                </c:pt>
                <c:pt idx="5346">
                  <c:v>2.24466666666667</c:v>
                </c:pt>
                <c:pt idx="5347">
                  <c:v>2.27233333333333</c:v>
                </c:pt>
                <c:pt idx="5348">
                  <c:v>2.273</c:v>
                </c:pt>
                <c:pt idx="5349">
                  <c:v>2.29633333333333</c:v>
                </c:pt>
                <c:pt idx="5350">
                  <c:v>2.29933333333333</c:v>
                </c:pt>
                <c:pt idx="5351">
                  <c:v>2.35166666666667</c:v>
                </c:pt>
                <c:pt idx="5352">
                  <c:v>2.35366666666667</c:v>
                </c:pt>
                <c:pt idx="5353">
                  <c:v>2.369</c:v>
                </c:pt>
                <c:pt idx="5354">
                  <c:v>2.34033333333333</c:v>
                </c:pt>
                <c:pt idx="5355">
                  <c:v>2.302</c:v>
                </c:pt>
                <c:pt idx="5356">
                  <c:v>2.27433333333333</c:v>
                </c:pt>
                <c:pt idx="5357">
                  <c:v>2.28166666666667</c:v>
                </c:pt>
                <c:pt idx="5358">
                  <c:v>2.26766666666667</c:v>
                </c:pt>
                <c:pt idx="5359">
                  <c:v>2.315</c:v>
                </c:pt>
                <c:pt idx="5360">
                  <c:v>2.36166666666667</c:v>
                </c:pt>
                <c:pt idx="5361">
                  <c:v>2.34266666666667</c:v>
                </c:pt>
                <c:pt idx="5362">
                  <c:v>2.352</c:v>
                </c:pt>
                <c:pt idx="5363">
                  <c:v>2.35633333333333</c:v>
                </c:pt>
                <c:pt idx="5364">
                  <c:v>2.36066666666667</c:v>
                </c:pt>
                <c:pt idx="5365">
                  <c:v>2.34833333333333</c:v>
                </c:pt>
                <c:pt idx="5366">
                  <c:v>2.30466666666667</c:v>
                </c:pt>
                <c:pt idx="5367">
                  <c:v>2.30066666666667</c:v>
                </c:pt>
                <c:pt idx="5368">
                  <c:v>2.29</c:v>
                </c:pt>
                <c:pt idx="5369">
                  <c:v>2.27266666666667</c:v>
                </c:pt>
                <c:pt idx="5370">
                  <c:v>2.31433333333333</c:v>
                </c:pt>
                <c:pt idx="5371">
                  <c:v>2.348</c:v>
                </c:pt>
                <c:pt idx="5372">
                  <c:v>2.36033333333333</c:v>
                </c:pt>
                <c:pt idx="5373">
                  <c:v>2.382</c:v>
                </c:pt>
                <c:pt idx="5374">
                  <c:v>2.37366666666667</c:v>
                </c:pt>
                <c:pt idx="5375">
                  <c:v>2.394</c:v>
                </c:pt>
                <c:pt idx="5376">
                  <c:v>2.41366666666667</c:v>
                </c:pt>
                <c:pt idx="5377">
                  <c:v>2.43466666666667</c:v>
                </c:pt>
                <c:pt idx="5378">
                  <c:v>2.42066666666667</c:v>
                </c:pt>
                <c:pt idx="5379">
                  <c:v>2.39</c:v>
                </c:pt>
                <c:pt idx="5380">
                  <c:v>2.34466666666667</c:v>
                </c:pt>
                <c:pt idx="5381">
                  <c:v>2.33166666666667</c:v>
                </c:pt>
                <c:pt idx="5382">
                  <c:v>2.27933333333333</c:v>
                </c:pt>
                <c:pt idx="5383">
                  <c:v>2.274</c:v>
                </c:pt>
                <c:pt idx="5384">
                  <c:v>2.29433333333333</c:v>
                </c:pt>
                <c:pt idx="5385">
                  <c:v>2.291</c:v>
                </c:pt>
                <c:pt idx="5386">
                  <c:v>2.291</c:v>
                </c:pt>
                <c:pt idx="5387">
                  <c:v>2.325</c:v>
                </c:pt>
                <c:pt idx="5388">
                  <c:v>2.335</c:v>
                </c:pt>
                <c:pt idx="5389">
                  <c:v>2.38933333333333</c:v>
                </c:pt>
                <c:pt idx="5390">
                  <c:v>2.392</c:v>
                </c:pt>
                <c:pt idx="5391">
                  <c:v>2.34633333333333</c:v>
                </c:pt>
                <c:pt idx="5392">
                  <c:v>2.326</c:v>
                </c:pt>
                <c:pt idx="5393">
                  <c:v>2.28466666666667</c:v>
                </c:pt>
                <c:pt idx="5394">
                  <c:v>2.26533333333333</c:v>
                </c:pt>
                <c:pt idx="5395">
                  <c:v>2.26866666666667</c:v>
                </c:pt>
                <c:pt idx="5396">
                  <c:v>2.262</c:v>
                </c:pt>
                <c:pt idx="5397">
                  <c:v>2.26466666666667</c:v>
                </c:pt>
                <c:pt idx="5398">
                  <c:v>2.298</c:v>
                </c:pt>
                <c:pt idx="5399">
                  <c:v>2.27466666666667</c:v>
                </c:pt>
                <c:pt idx="5400">
                  <c:v>2.27533333333333</c:v>
                </c:pt>
                <c:pt idx="5401">
                  <c:v>2.27933333333333</c:v>
                </c:pt>
                <c:pt idx="5402">
                  <c:v>2.31733333333333</c:v>
                </c:pt>
                <c:pt idx="5403">
                  <c:v>2.31533333333333</c:v>
                </c:pt>
                <c:pt idx="5404">
                  <c:v>2.32166666666667</c:v>
                </c:pt>
                <c:pt idx="5405">
                  <c:v>2.31733333333333</c:v>
                </c:pt>
                <c:pt idx="5406">
                  <c:v>2.35466666666667</c:v>
                </c:pt>
                <c:pt idx="5407">
                  <c:v>2.35066666666667</c:v>
                </c:pt>
                <c:pt idx="5408">
                  <c:v>2.31433333333333</c:v>
                </c:pt>
                <c:pt idx="5409">
                  <c:v>2.28066666666667</c:v>
                </c:pt>
                <c:pt idx="5410">
                  <c:v>2.25833333333333</c:v>
                </c:pt>
                <c:pt idx="5411">
                  <c:v>2.24133333333333</c:v>
                </c:pt>
                <c:pt idx="5412">
                  <c:v>2.24966666666667</c:v>
                </c:pt>
                <c:pt idx="5413">
                  <c:v>2.239</c:v>
                </c:pt>
                <c:pt idx="5414">
                  <c:v>2.22166666666667</c:v>
                </c:pt>
                <c:pt idx="5415">
                  <c:v>2.203</c:v>
                </c:pt>
                <c:pt idx="5416">
                  <c:v>2.17866666666667</c:v>
                </c:pt>
                <c:pt idx="5417">
                  <c:v>2.18233333333333</c:v>
                </c:pt>
                <c:pt idx="5418">
                  <c:v>2.16433333333333</c:v>
                </c:pt>
                <c:pt idx="5419">
                  <c:v>2.22033333333333</c:v>
                </c:pt>
                <c:pt idx="5420">
                  <c:v>2.20533333333333</c:v>
                </c:pt>
                <c:pt idx="5421">
                  <c:v>2.171</c:v>
                </c:pt>
                <c:pt idx="5422">
                  <c:v>2.16633333333333</c:v>
                </c:pt>
                <c:pt idx="5423">
                  <c:v>2.149</c:v>
                </c:pt>
                <c:pt idx="5424">
                  <c:v>2.17266666666667</c:v>
                </c:pt>
                <c:pt idx="5425">
                  <c:v>2.192</c:v>
                </c:pt>
                <c:pt idx="5426">
                  <c:v>2.18</c:v>
                </c:pt>
                <c:pt idx="5427">
                  <c:v>2.13966666666667</c:v>
                </c:pt>
                <c:pt idx="5428">
                  <c:v>2.158</c:v>
                </c:pt>
                <c:pt idx="5429">
                  <c:v>2.20433333333333</c:v>
                </c:pt>
                <c:pt idx="5430">
                  <c:v>2.17266666666667</c:v>
                </c:pt>
                <c:pt idx="5431">
                  <c:v>2.15133333333333</c:v>
                </c:pt>
                <c:pt idx="5432">
                  <c:v>2.12166666666667</c:v>
                </c:pt>
                <c:pt idx="5433">
                  <c:v>2.15133333333333</c:v>
                </c:pt>
                <c:pt idx="5434">
                  <c:v>2.13666666666667</c:v>
                </c:pt>
                <c:pt idx="5435">
                  <c:v>2.10266666666667</c:v>
                </c:pt>
                <c:pt idx="5436">
                  <c:v>2.10133333333333</c:v>
                </c:pt>
                <c:pt idx="5437">
                  <c:v>2.10366666666667</c:v>
                </c:pt>
                <c:pt idx="5438">
                  <c:v>2.11333333333333</c:v>
                </c:pt>
                <c:pt idx="5439">
                  <c:v>2.01366666666667</c:v>
                </c:pt>
                <c:pt idx="5440">
                  <c:v>1.96266666666667</c:v>
                </c:pt>
                <c:pt idx="5441">
                  <c:v>1.917</c:v>
                </c:pt>
                <c:pt idx="5442">
                  <c:v>1.91266666666667</c:v>
                </c:pt>
                <c:pt idx="5443">
                  <c:v>1.89933333333333</c:v>
                </c:pt>
                <c:pt idx="5444">
                  <c:v>1.86466666666667</c:v>
                </c:pt>
                <c:pt idx="5445">
                  <c:v>1.82366666666667</c:v>
                </c:pt>
                <c:pt idx="5446">
                  <c:v>1.81666666666667</c:v>
                </c:pt>
                <c:pt idx="5447">
                  <c:v>1.81966666666667</c:v>
                </c:pt>
                <c:pt idx="5448">
                  <c:v>1.80333333333333</c:v>
                </c:pt>
                <c:pt idx="5449">
                  <c:v>1.77</c:v>
                </c:pt>
                <c:pt idx="5450">
                  <c:v>1.75933333333333</c:v>
                </c:pt>
                <c:pt idx="5451">
                  <c:v>1.75966666666667</c:v>
                </c:pt>
                <c:pt idx="5452">
                  <c:v>1.74666666666667</c:v>
                </c:pt>
                <c:pt idx="5453">
                  <c:v>1.73233333333333</c:v>
                </c:pt>
                <c:pt idx="5454">
                  <c:v>1.711</c:v>
                </c:pt>
                <c:pt idx="5455">
                  <c:v>1.75466666666667</c:v>
                </c:pt>
                <c:pt idx="5456">
                  <c:v>1.77666666666667</c:v>
                </c:pt>
                <c:pt idx="5457">
                  <c:v>1.75933333333333</c:v>
                </c:pt>
                <c:pt idx="5458">
                  <c:v>1.776</c:v>
                </c:pt>
                <c:pt idx="5459">
                  <c:v>1.829</c:v>
                </c:pt>
                <c:pt idx="5460">
                  <c:v>1.90066666666667</c:v>
                </c:pt>
                <c:pt idx="5461">
                  <c:v>1.94466666666667</c:v>
                </c:pt>
                <c:pt idx="5462">
                  <c:v>1.96766666666667</c:v>
                </c:pt>
                <c:pt idx="5463">
                  <c:v>1.99233333333333</c:v>
                </c:pt>
                <c:pt idx="5464">
                  <c:v>2.01733333333333</c:v>
                </c:pt>
                <c:pt idx="5465">
                  <c:v>2.02066666666667</c:v>
                </c:pt>
                <c:pt idx="5466">
                  <c:v>2.029</c:v>
                </c:pt>
                <c:pt idx="5467">
                  <c:v>2.009</c:v>
                </c:pt>
                <c:pt idx="5468">
                  <c:v>2.07466666666667</c:v>
                </c:pt>
                <c:pt idx="5469">
                  <c:v>2.04966666666667</c:v>
                </c:pt>
                <c:pt idx="5470">
                  <c:v>2.04366666666667</c:v>
                </c:pt>
                <c:pt idx="5471">
                  <c:v>2.05</c:v>
                </c:pt>
                <c:pt idx="5472">
                  <c:v>2.08566666666667</c:v>
                </c:pt>
                <c:pt idx="5473">
                  <c:v>2.06966666666667</c:v>
                </c:pt>
                <c:pt idx="5474">
                  <c:v>2.051</c:v>
                </c:pt>
                <c:pt idx="5475">
                  <c:v>2.02166666666667</c:v>
                </c:pt>
                <c:pt idx="5476">
                  <c:v>2.01533333333333</c:v>
                </c:pt>
                <c:pt idx="5477">
                  <c:v>2.019</c:v>
                </c:pt>
                <c:pt idx="5478">
                  <c:v>1.99566666666667</c:v>
                </c:pt>
                <c:pt idx="5479">
                  <c:v>1.95366666666667</c:v>
                </c:pt>
                <c:pt idx="5480">
                  <c:v>1.91266666666667</c:v>
                </c:pt>
                <c:pt idx="5481">
                  <c:v>1.918</c:v>
                </c:pt>
                <c:pt idx="5482">
                  <c:v>1.89666666666667</c:v>
                </c:pt>
                <c:pt idx="5483">
                  <c:v>1.91533333333333</c:v>
                </c:pt>
                <c:pt idx="5484">
                  <c:v>1.912</c:v>
                </c:pt>
                <c:pt idx="5485">
                  <c:v>1.903</c:v>
                </c:pt>
                <c:pt idx="5486">
                  <c:v>1.905</c:v>
                </c:pt>
                <c:pt idx="5487">
                  <c:v>1.909</c:v>
                </c:pt>
                <c:pt idx="5488">
                  <c:v>1.88266666666667</c:v>
                </c:pt>
                <c:pt idx="5489">
                  <c:v>1.88566666666667</c:v>
                </c:pt>
                <c:pt idx="5490">
                  <c:v>1.91133333333333</c:v>
                </c:pt>
                <c:pt idx="5491">
                  <c:v>1.93866666666667</c:v>
                </c:pt>
                <c:pt idx="5492">
                  <c:v>1.922</c:v>
                </c:pt>
                <c:pt idx="5493">
                  <c:v>1.96533333333333</c:v>
                </c:pt>
                <c:pt idx="5494">
                  <c:v>1.97833333333333</c:v>
                </c:pt>
                <c:pt idx="5495">
                  <c:v>1.996</c:v>
                </c:pt>
                <c:pt idx="5496">
                  <c:v>1.99733333333333</c:v>
                </c:pt>
                <c:pt idx="5497">
                  <c:v>2.00066666666667</c:v>
                </c:pt>
                <c:pt idx="5498">
                  <c:v>1.99</c:v>
                </c:pt>
                <c:pt idx="5499">
                  <c:v>2.01166666666667</c:v>
                </c:pt>
                <c:pt idx="5500">
                  <c:v>2.027</c:v>
                </c:pt>
                <c:pt idx="5501">
                  <c:v>2.03</c:v>
                </c:pt>
                <c:pt idx="5502">
                  <c:v>2.035</c:v>
                </c:pt>
                <c:pt idx="5503">
                  <c:v>2.06233333333333</c:v>
                </c:pt>
                <c:pt idx="5504">
                  <c:v>2.05866666666667</c:v>
                </c:pt>
                <c:pt idx="5505">
                  <c:v>2.08133333333333</c:v>
                </c:pt>
                <c:pt idx="5506">
                  <c:v>2.09433333333333</c:v>
                </c:pt>
                <c:pt idx="5507">
                  <c:v>2.07366666666667</c:v>
                </c:pt>
                <c:pt idx="5508">
                  <c:v>2.092</c:v>
                </c:pt>
                <c:pt idx="5509">
                  <c:v>2.11033333333333</c:v>
                </c:pt>
                <c:pt idx="5510">
                  <c:v>2.124</c:v>
                </c:pt>
                <c:pt idx="5511">
                  <c:v>2.08466666666667</c:v>
                </c:pt>
                <c:pt idx="5512">
                  <c:v>2.07533333333333</c:v>
                </c:pt>
                <c:pt idx="5513">
                  <c:v>2.031</c:v>
                </c:pt>
                <c:pt idx="5514">
                  <c:v>2.01433333333333</c:v>
                </c:pt>
                <c:pt idx="5515">
                  <c:v>2.05066666666667</c:v>
                </c:pt>
                <c:pt idx="5516">
                  <c:v>2.041</c:v>
                </c:pt>
                <c:pt idx="5517">
                  <c:v>2.03866666666667</c:v>
                </c:pt>
                <c:pt idx="5518">
                  <c:v>2.046</c:v>
                </c:pt>
                <c:pt idx="5519">
                  <c:v>2.02433333333333</c:v>
                </c:pt>
                <c:pt idx="5520">
                  <c:v>2.05533333333333</c:v>
                </c:pt>
                <c:pt idx="5521">
                  <c:v>2.04866666666667</c:v>
                </c:pt>
                <c:pt idx="5522">
                  <c:v>2.05333333333333</c:v>
                </c:pt>
                <c:pt idx="5523">
                  <c:v>2.01633333333333</c:v>
                </c:pt>
                <c:pt idx="5524">
                  <c:v>2.01233333333333</c:v>
                </c:pt>
                <c:pt idx="5525">
                  <c:v>1.972</c:v>
                </c:pt>
                <c:pt idx="5526">
                  <c:v>1.95333333333333</c:v>
                </c:pt>
                <c:pt idx="5527">
                  <c:v>1.94233333333333</c:v>
                </c:pt>
                <c:pt idx="5528">
                  <c:v>1.994</c:v>
                </c:pt>
                <c:pt idx="5529">
                  <c:v>2.00366666666667</c:v>
                </c:pt>
                <c:pt idx="5530">
                  <c:v>1.98</c:v>
                </c:pt>
                <c:pt idx="5531">
                  <c:v>1.96866666666667</c:v>
                </c:pt>
                <c:pt idx="5532">
                  <c:v>1.99066666666667</c:v>
                </c:pt>
                <c:pt idx="5533">
                  <c:v>2.01933333333333</c:v>
                </c:pt>
                <c:pt idx="5534">
                  <c:v>2.01833333333333</c:v>
                </c:pt>
                <c:pt idx="5535">
                  <c:v>2.03866666666667</c:v>
                </c:pt>
                <c:pt idx="5536">
                  <c:v>2.04133333333333</c:v>
                </c:pt>
                <c:pt idx="5537">
                  <c:v>2.015</c:v>
                </c:pt>
                <c:pt idx="5538">
                  <c:v>2.01766666666667</c:v>
                </c:pt>
                <c:pt idx="5539">
                  <c:v>2.04466666666667</c:v>
                </c:pt>
                <c:pt idx="5540">
                  <c:v>2.01533333333333</c:v>
                </c:pt>
                <c:pt idx="5541">
                  <c:v>1.991</c:v>
                </c:pt>
                <c:pt idx="5542">
                  <c:v>2.01733333333333</c:v>
                </c:pt>
                <c:pt idx="5543">
                  <c:v>2.021</c:v>
                </c:pt>
                <c:pt idx="5544">
                  <c:v>2.01933333333333</c:v>
                </c:pt>
                <c:pt idx="5545">
                  <c:v>2.02166666666667</c:v>
                </c:pt>
                <c:pt idx="5546">
                  <c:v>2.02166666666667</c:v>
                </c:pt>
                <c:pt idx="5547">
                  <c:v>2.05566666666667</c:v>
                </c:pt>
                <c:pt idx="5548">
                  <c:v>2.00966666666667</c:v>
                </c:pt>
                <c:pt idx="5549">
                  <c:v>1.96433333333333</c:v>
                </c:pt>
                <c:pt idx="5550">
                  <c:v>1.935</c:v>
                </c:pt>
                <c:pt idx="5551">
                  <c:v>1.947</c:v>
                </c:pt>
                <c:pt idx="5552">
                  <c:v>1.95133333333333</c:v>
                </c:pt>
                <c:pt idx="5553">
                  <c:v>1.964</c:v>
                </c:pt>
                <c:pt idx="5554">
                  <c:v>1.95366666666667</c:v>
                </c:pt>
                <c:pt idx="5555">
                  <c:v>1.93833333333333</c:v>
                </c:pt>
                <c:pt idx="5556">
                  <c:v>1.93566666666667</c:v>
                </c:pt>
                <c:pt idx="5557">
                  <c:v>1.952</c:v>
                </c:pt>
                <c:pt idx="5558">
                  <c:v>1.966</c:v>
                </c:pt>
                <c:pt idx="5559">
                  <c:v>1.99333333333333</c:v>
                </c:pt>
                <c:pt idx="5560">
                  <c:v>2.037</c:v>
                </c:pt>
                <c:pt idx="5561">
                  <c:v>2.04533333333333</c:v>
                </c:pt>
                <c:pt idx="5562">
                  <c:v>2.031</c:v>
                </c:pt>
                <c:pt idx="5563">
                  <c:v>2.00566666666667</c:v>
                </c:pt>
                <c:pt idx="5564">
                  <c:v>2.03966666666667</c:v>
                </c:pt>
                <c:pt idx="5565">
                  <c:v>2.04766666666667</c:v>
                </c:pt>
                <c:pt idx="5566">
                  <c:v>2.04833333333333</c:v>
                </c:pt>
                <c:pt idx="5567">
                  <c:v>2.04166666666667</c:v>
                </c:pt>
                <c:pt idx="5568">
                  <c:v>2.03233333333333</c:v>
                </c:pt>
                <c:pt idx="5569">
                  <c:v>2.02766666666667</c:v>
                </c:pt>
                <c:pt idx="5570">
                  <c:v>2.01266666666667</c:v>
                </c:pt>
                <c:pt idx="5571">
                  <c:v>2.005</c:v>
                </c:pt>
                <c:pt idx="5572">
                  <c:v>1.99833333333333</c:v>
                </c:pt>
                <c:pt idx="5573">
                  <c:v>1.99166666666667</c:v>
                </c:pt>
                <c:pt idx="5574">
                  <c:v>2.01333333333333</c:v>
                </c:pt>
                <c:pt idx="5575">
                  <c:v>2.034</c:v>
                </c:pt>
                <c:pt idx="5576">
                  <c:v>2.01466666666667</c:v>
                </c:pt>
                <c:pt idx="5577">
                  <c:v>1.99566666666667</c:v>
                </c:pt>
                <c:pt idx="5578">
                  <c:v>2.02266666666667</c:v>
                </c:pt>
                <c:pt idx="5579">
                  <c:v>2.02966666666667</c:v>
                </c:pt>
                <c:pt idx="5580">
                  <c:v>1.99733333333333</c:v>
                </c:pt>
                <c:pt idx="5581">
                  <c:v>1.991</c:v>
                </c:pt>
                <c:pt idx="5582">
                  <c:v>2.021</c:v>
                </c:pt>
                <c:pt idx="5583">
                  <c:v>2.036</c:v>
                </c:pt>
                <c:pt idx="5584">
                  <c:v>2.00733333333333</c:v>
                </c:pt>
                <c:pt idx="5585">
                  <c:v>1.97033333333333</c:v>
                </c:pt>
                <c:pt idx="5586">
                  <c:v>2.00133333333333</c:v>
                </c:pt>
                <c:pt idx="5587">
                  <c:v>2.001</c:v>
                </c:pt>
                <c:pt idx="5588">
                  <c:v>2.01466666666667</c:v>
                </c:pt>
                <c:pt idx="5589">
                  <c:v>2.05166666666667</c:v>
                </c:pt>
                <c:pt idx="5590">
                  <c:v>2.06333333333333</c:v>
                </c:pt>
                <c:pt idx="5591">
                  <c:v>2.06766666666667</c:v>
                </c:pt>
                <c:pt idx="5592">
                  <c:v>2.07566666666667</c:v>
                </c:pt>
                <c:pt idx="5593">
                  <c:v>2.08666666666667</c:v>
                </c:pt>
                <c:pt idx="5594">
                  <c:v>2.05833333333333</c:v>
                </c:pt>
                <c:pt idx="5595">
                  <c:v>2.05266666666667</c:v>
                </c:pt>
                <c:pt idx="5596">
                  <c:v>2.05433333333333</c:v>
                </c:pt>
                <c:pt idx="5597">
                  <c:v>2.08466666666667</c:v>
                </c:pt>
                <c:pt idx="5598">
                  <c:v>2.08366666666667</c:v>
                </c:pt>
                <c:pt idx="5599">
                  <c:v>2.04666666666667</c:v>
                </c:pt>
                <c:pt idx="5600">
                  <c:v>2.028</c:v>
                </c:pt>
                <c:pt idx="5601">
                  <c:v>2.01233333333333</c:v>
                </c:pt>
                <c:pt idx="5602">
                  <c:v>1.993</c:v>
                </c:pt>
                <c:pt idx="5603">
                  <c:v>1.985</c:v>
                </c:pt>
                <c:pt idx="5604">
                  <c:v>1.959</c:v>
                </c:pt>
                <c:pt idx="5605">
                  <c:v>1.99</c:v>
                </c:pt>
                <c:pt idx="5606">
                  <c:v>2.00433333333333</c:v>
                </c:pt>
                <c:pt idx="5607">
                  <c:v>1.98833333333333</c:v>
                </c:pt>
                <c:pt idx="5608">
                  <c:v>1.974</c:v>
                </c:pt>
                <c:pt idx="5609">
                  <c:v>1.939</c:v>
                </c:pt>
                <c:pt idx="5610">
                  <c:v>1.96533333333333</c:v>
                </c:pt>
                <c:pt idx="5611">
                  <c:v>1.98</c:v>
                </c:pt>
                <c:pt idx="5612">
                  <c:v>1.98266666666667</c:v>
                </c:pt>
                <c:pt idx="5613">
                  <c:v>1.98133333333333</c:v>
                </c:pt>
                <c:pt idx="5614">
                  <c:v>1.94933333333333</c:v>
                </c:pt>
                <c:pt idx="5615">
                  <c:v>1.96833333333333</c:v>
                </c:pt>
                <c:pt idx="5616">
                  <c:v>2.01033333333333</c:v>
                </c:pt>
                <c:pt idx="5617">
                  <c:v>1.994</c:v>
                </c:pt>
                <c:pt idx="5618">
                  <c:v>1.96266666666667</c:v>
                </c:pt>
                <c:pt idx="5619">
                  <c:v>1.93266666666667</c:v>
                </c:pt>
                <c:pt idx="5620">
                  <c:v>1.982</c:v>
                </c:pt>
                <c:pt idx="5621">
                  <c:v>1.97366666666667</c:v>
                </c:pt>
                <c:pt idx="5622">
                  <c:v>2.00266666666667</c:v>
                </c:pt>
                <c:pt idx="5623">
                  <c:v>2.01166666666667</c:v>
                </c:pt>
                <c:pt idx="5624">
                  <c:v>2.062</c:v>
                </c:pt>
                <c:pt idx="5625">
                  <c:v>2.054</c:v>
                </c:pt>
                <c:pt idx="5626">
                  <c:v>2.027</c:v>
                </c:pt>
                <c:pt idx="5627">
                  <c:v>2.05133333333333</c:v>
                </c:pt>
                <c:pt idx="5628">
                  <c:v>2.05966666666667</c:v>
                </c:pt>
                <c:pt idx="5629">
                  <c:v>2.23733333333333</c:v>
                </c:pt>
                <c:pt idx="5630">
                  <c:v>2.23666666666667</c:v>
                </c:pt>
                <c:pt idx="5631">
                  <c:v>2.22266666666667</c:v>
                </c:pt>
                <c:pt idx="5632">
                  <c:v>2.224</c:v>
                </c:pt>
                <c:pt idx="5633">
                  <c:v>2.22433333333333</c:v>
                </c:pt>
                <c:pt idx="5634">
                  <c:v>2.213</c:v>
                </c:pt>
                <c:pt idx="5635">
                  <c:v>2.223</c:v>
                </c:pt>
                <c:pt idx="5636">
                  <c:v>2.16966666666667</c:v>
                </c:pt>
                <c:pt idx="5637">
                  <c:v>2.17466666666667</c:v>
                </c:pt>
                <c:pt idx="5638">
                  <c:v>2.21233333333333</c:v>
                </c:pt>
                <c:pt idx="5639">
                  <c:v>2.25866666666667</c:v>
                </c:pt>
                <c:pt idx="5640">
                  <c:v>2.23866666666667</c:v>
                </c:pt>
                <c:pt idx="5641">
                  <c:v>2.23666666666667</c:v>
                </c:pt>
                <c:pt idx="5642">
                  <c:v>2.231</c:v>
                </c:pt>
                <c:pt idx="5643">
                  <c:v>2.205</c:v>
                </c:pt>
                <c:pt idx="5644">
                  <c:v>2.16733333333333</c:v>
                </c:pt>
                <c:pt idx="5645">
                  <c:v>2.135</c:v>
                </c:pt>
                <c:pt idx="5646">
                  <c:v>2.14166666666667</c:v>
                </c:pt>
                <c:pt idx="5647">
                  <c:v>2.10033333333333</c:v>
                </c:pt>
                <c:pt idx="5648">
                  <c:v>2.13966666666667</c:v>
                </c:pt>
                <c:pt idx="5649">
                  <c:v>2.02233333333333</c:v>
                </c:pt>
                <c:pt idx="5650">
                  <c:v>1.966</c:v>
                </c:pt>
                <c:pt idx="5651">
                  <c:v>1.974</c:v>
                </c:pt>
                <c:pt idx="5652">
                  <c:v>1.99233333333333</c:v>
                </c:pt>
                <c:pt idx="5653">
                  <c:v>1.98566666666667</c:v>
                </c:pt>
                <c:pt idx="5654">
                  <c:v>2.00333333333333</c:v>
                </c:pt>
                <c:pt idx="5655">
                  <c:v>2.03266666666667</c:v>
                </c:pt>
                <c:pt idx="5656">
                  <c:v>2.04166666666667</c:v>
                </c:pt>
                <c:pt idx="5657">
                  <c:v>2.075</c:v>
                </c:pt>
                <c:pt idx="5658">
                  <c:v>2.088</c:v>
                </c:pt>
                <c:pt idx="5659">
                  <c:v>2.08</c:v>
                </c:pt>
                <c:pt idx="5660">
                  <c:v>2.08866666666667</c:v>
                </c:pt>
                <c:pt idx="5661">
                  <c:v>2.04466666666667</c:v>
                </c:pt>
                <c:pt idx="5662">
                  <c:v>2.03133333333333</c:v>
                </c:pt>
                <c:pt idx="5663">
                  <c:v>1.99733333333333</c:v>
                </c:pt>
                <c:pt idx="5664">
                  <c:v>1.99533333333333</c:v>
                </c:pt>
                <c:pt idx="5665">
                  <c:v>1.99466666666667</c:v>
                </c:pt>
                <c:pt idx="5666">
                  <c:v>1.98966666666667</c:v>
                </c:pt>
                <c:pt idx="5667">
                  <c:v>1.98566666666667</c:v>
                </c:pt>
                <c:pt idx="5668">
                  <c:v>1.94033333333333</c:v>
                </c:pt>
                <c:pt idx="5669">
                  <c:v>1.916</c:v>
                </c:pt>
                <c:pt idx="5670">
                  <c:v>1.87766666666667</c:v>
                </c:pt>
                <c:pt idx="5671">
                  <c:v>1.86133333333333</c:v>
                </c:pt>
                <c:pt idx="5672">
                  <c:v>1.82466666666667</c:v>
                </c:pt>
                <c:pt idx="5673">
                  <c:v>1.82133333333333</c:v>
                </c:pt>
                <c:pt idx="5674">
                  <c:v>1.815</c:v>
                </c:pt>
                <c:pt idx="5675">
                  <c:v>1.78</c:v>
                </c:pt>
                <c:pt idx="5676">
                  <c:v>1.763</c:v>
                </c:pt>
                <c:pt idx="5677">
                  <c:v>1.71833333333333</c:v>
                </c:pt>
                <c:pt idx="5678">
                  <c:v>1.69133333333333</c:v>
                </c:pt>
                <c:pt idx="5679">
                  <c:v>1.621</c:v>
                </c:pt>
                <c:pt idx="5680">
                  <c:v>1.58566666666667</c:v>
                </c:pt>
                <c:pt idx="5681">
                  <c:v>1.573</c:v>
                </c:pt>
                <c:pt idx="5682">
                  <c:v>1.566</c:v>
                </c:pt>
                <c:pt idx="5683">
                  <c:v>1.56333333333333</c:v>
                </c:pt>
                <c:pt idx="5684">
                  <c:v>1.572</c:v>
                </c:pt>
                <c:pt idx="5685">
                  <c:v>1.58133333333333</c:v>
                </c:pt>
                <c:pt idx="5686">
                  <c:v>1.56633333333333</c:v>
                </c:pt>
                <c:pt idx="5687">
                  <c:v>1.54166666666667</c:v>
                </c:pt>
                <c:pt idx="5688">
                  <c:v>1.51566666666667</c:v>
                </c:pt>
                <c:pt idx="5689">
                  <c:v>1.483</c:v>
                </c:pt>
                <c:pt idx="5690">
                  <c:v>1.489</c:v>
                </c:pt>
                <c:pt idx="5691">
                  <c:v>1.486</c:v>
                </c:pt>
                <c:pt idx="5692">
                  <c:v>1.46866666666667</c:v>
                </c:pt>
                <c:pt idx="5693">
                  <c:v>1.42966666666667</c:v>
                </c:pt>
                <c:pt idx="5694">
                  <c:v>1.384</c:v>
                </c:pt>
                <c:pt idx="5695">
                  <c:v>1.35366666666667</c:v>
                </c:pt>
                <c:pt idx="5696">
                  <c:v>1.31833333333333</c:v>
                </c:pt>
                <c:pt idx="5697">
                  <c:v>1.31866666666667</c:v>
                </c:pt>
                <c:pt idx="5698">
                  <c:v>1.29966666666667</c:v>
                </c:pt>
                <c:pt idx="5699">
                  <c:v>1.26633333333333</c:v>
                </c:pt>
                <c:pt idx="5700">
                  <c:v>1.26733333333333</c:v>
                </c:pt>
                <c:pt idx="5701">
                  <c:v>1.25666666666667</c:v>
                </c:pt>
                <c:pt idx="5702">
                  <c:v>1.24666666666667</c:v>
                </c:pt>
                <c:pt idx="5703">
                  <c:v>1.26033333333333</c:v>
                </c:pt>
                <c:pt idx="5704">
                  <c:v>1.226</c:v>
                </c:pt>
                <c:pt idx="5705">
                  <c:v>1.19433333333333</c:v>
                </c:pt>
                <c:pt idx="5706">
                  <c:v>1.187</c:v>
                </c:pt>
                <c:pt idx="5707">
                  <c:v>1.20533333333333</c:v>
                </c:pt>
                <c:pt idx="5708">
                  <c:v>1.202</c:v>
                </c:pt>
                <c:pt idx="5709">
                  <c:v>1.19566666666667</c:v>
                </c:pt>
                <c:pt idx="5710">
                  <c:v>1.186</c:v>
                </c:pt>
                <c:pt idx="5711">
                  <c:v>1.16366666666667</c:v>
                </c:pt>
                <c:pt idx="5712">
                  <c:v>1.138</c:v>
                </c:pt>
                <c:pt idx="5713">
                  <c:v>1.13266666666667</c:v>
                </c:pt>
                <c:pt idx="5714">
                  <c:v>1.128</c:v>
                </c:pt>
                <c:pt idx="5715">
                  <c:v>1.135</c:v>
                </c:pt>
                <c:pt idx="5716">
                  <c:v>1.13666666666667</c:v>
                </c:pt>
                <c:pt idx="5717">
                  <c:v>1.10966666666667</c:v>
                </c:pt>
                <c:pt idx="5718">
                  <c:v>1.09733333333333</c:v>
                </c:pt>
                <c:pt idx="5719">
                  <c:v>1.118</c:v>
                </c:pt>
                <c:pt idx="5720">
                  <c:v>1.109</c:v>
                </c:pt>
                <c:pt idx="5721">
                  <c:v>1.108</c:v>
                </c:pt>
                <c:pt idx="5722">
                  <c:v>1.106</c:v>
                </c:pt>
                <c:pt idx="5723">
                  <c:v>1.1</c:v>
                </c:pt>
                <c:pt idx="5724">
                  <c:v>1.08933333333333</c:v>
                </c:pt>
                <c:pt idx="5725">
                  <c:v>1.083</c:v>
                </c:pt>
                <c:pt idx="5726">
                  <c:v>1.08633333333333</c:v>
                </c:pt>
                <c:pt idx="5727">
                  <c:v>1.06533333333333</c:v>
                </c:pt>
                <c:pt idx="5728">
                  <c:v>1.042</c:v>
                </c:pt>
                <c:pt idx="5729">
                  <c:v>1.05833333333333</c:v>
                </c:pt>
                <c:pt idx="5730">
                  <c:v>1.072</c:v>
                </c:pt>
                <c:pt idx="5731">
                  <c:v>1.049</c:v>
                </c:pt>
                <c:pt idx="5732">
                  <c:v>1.03233333333333</c:v>
                </c:pt>
                <c:pt idx="5733">
                  <c:v>1.02866666666667</c:v>
                </c:pt>
                <c:pt idx="5734">
                  <c:v>1.03766666666667</c:v>
                </c:pt>
                <c:pt idx="5735">
                  <c:v>1.03433333333333</c:v>
                </c:pt>
                <c:pt idx="5736">
                  <c:v>1.02033333333333</c:v>
                </c:pt>
                <c:pt idx="5737">
                  <c:v>1.01666666666667</c:v>
                </c:pt>
                <c:pt idx="5738">
                  <c:v>0.984666666666667</c:v>
                </c:pt>
                <c:pt idx="5739">
                  <c:v>0.967333333333334</c:v>
                </c:pt>
                <c:pt idx="5740">
                  <c:v>0.977</c:v>
                </c:pt>
                <c:pt idx="5741">
                  <c:v>1.004</c:v>
                </c:pt>
                <c:pt idx="5742">
                  <c:v>0.999666666666667</c:v>
                </c:pt>
                <c:pt idx="5743">
                  <c:v>0.985666666666667</c:v>
                </c:pt>
                <c:pt idx="5744">
                  <c:v>0.98</c:v>
                </c:pt>
                <c:pt idx="5745">
                  <c:v>1.002</c:v>
                </c:pt>
                <c:pt idx="5746">
                  <c:v>1.008</c:v>
                </c:pt>
                <c:pt idx="5747">
                  <c:v>1.013</c:v>
                </c:pt>
                <c:pt idx="5748">
                  <c:v>1.09566666666667</c:v>
                </c:pt>
                <c:pt idx="5749">
                  <c:v>1.13666666666667</c:v>
                </c:pt>
                <c:pt idx="5750">
                  <c:v>1.13333333333333</c:v>
                </c:pt>
                <c:pt idx="5751">
                  <c:v>1.138</c:v>
                </c:pt>
                <c:pt idx="5752">
                  <c:v>1.15533333333333</c:v>
                </c:pt>
                <c:pt idx="5753">
                  <c:v>1.16</c:v>
                </c:pt>
                <c:pt idx="5754">
                  <c:v>1.18533333333333</c:v>
                </c:pt>
                <c:pt idx="5755">
                  <c:v>1.19633333333333</c:v>
                </c:pt>
                <c:pt idx="5756">
                  <c:v>1.209</c:v>
                </c:pt>
                <c:pt idx="5757">
                  <c:v>1.22766666666667</c:v>
                </c:pt>
                <c:pt idx="5758">
                  <c:v>1.215</c:v>
                </c:pt>
                <c:pt idx="5759">
                  <c:v>1.22933333333333</c:v>
                </c:pt>
                <c:pt idx="5760">
                  <c:v>1.25233333333333</c:v>
                </c:pt>
                <c:pt idx="5761">
                  <c:v>1.26366666666667</c:v>
                </c:pt>
                <c:pt idx="5762">
                  <c:v>1.28433333333333</c:v>
                </c:pt>
                <c:pt idx="5763">
                  <c:v>1.32166666666667</c:v>
                </c:pt>
                <c:pt idx="5764">
                  <c:v>1.332</c:v>
                </c:pt>
                <c:pt idx="5765">
                  <c:v>1.35366666666667</c:v>
                </c:pt>
                <c:pt idx="5766">
                  <c:v>1.397</c:v>
                </c:pt>
                <c:pt idx="5767">
                  <c:v>1.38866666666667</c:v>
                </c:pt>
                <c:pt idx="5768">
                  <c:v>1.35666666666667</c:v>
                </c:pt>
                <c:pt idx="5769">
                  <c:v>1.332</c:v>
                </c:pt>
                <c:pt idx="5770">
                  <c:v>1.31533333333333</c:v>
                </c:pt>
                <c:pt idx="5771">
                  <c:v>1.32633333333333</c:v>
                </c:pt>
                <c:pt idx="5772">
                  <c:v>1.32966666666667</c:v>
                </c:pt>
                <c:pt idx="5773">
                  <c:v>1.33233333333333</c:v>
                </c:pt>
                <c:pt idx="5774">
                  <c:v>1.29266666666667</c:v>
                </c:pt>
                <c:pt idx="5775">
                  <c:v>1.27166666666667</c:v>
                </c:pt>
                <c:pt idx="5776">
                  <c:v>1.31133333333333</c:v>
                </c:pt>
                <c:pt idx="5777">
                  <c:v>1.32166666666667</c:v>
                </c:pt>
                <c:pt idx="5778">
                  <c:v>1.31433333333333</c:v>
                </c:pt>
                <c:pt idx="5779">
                  <c:v>1.325</c:v>
                </c:pt>
                <c:pt idx="5780">
                  <c:v>1.30333333333333</c:v>
                </c:pt>
                <c:pt idx="5781">
                  <c:v>1.29066666666667</c:v>
                </c:pt>
                <c:pt idx="5782">
                  <c:v>1.279</c:v>
                </c:pt>
                <c:pt idx="5783">
                  <c:v>1.24466666666667</c:v>
                </c:pt>
                <c:pt idx="5784">
                  <c:v>1.21233333333333</c:v>
                </c:pt>
                <c:pt idx="5785">
                  <c:v>1.18866666666667</c:v>
                </c:pt>
                <c:pt idx="5786">
                  <c:v>1.16066666666667</c:v>
                </c:pt>
                <c:pt idx="5787">
                  <c:v>1.12133333333333</c:v>
                </c:pt>
                <c:pt idx="5788">
                  <c:v>1.14866666666667</c:v>
                </c:pt>
                <c:pt idx="5789">
                  <c:v>1.16833333333333</c:v>
                </c:pt>
                <c:pt idx="5790">
                  <c:v>1.178</c:v>
                </c:pt>
                <c:pt idx="5791">
                  <c:v>1.172</c:v>
                </c:pt>
                <c:pt idx="5792">
                  <c:v>1.16133333333333</c:v>
                </c:pt>
                <c:pt idx="5793">
                  <c:v>1.13566666666667</c:v>
                </c:pt>
                <c:pt idx="5794">
                  <c:v>1.145</c:v>
                </c:pt>
                <c:pt idx="5795">
                  <c:v>1.171</c:v>
                </c:pt>
                <c:pt idx="5796">
                  <c:v>1.15866666666667</c:v>
                </c:pt>
                <c:pt idx="5797">
                  <c:v>1.18266666666667</c:v>
                </c:pt>
                <c:pt idx="5798">
                  <c:v>1.17233333333333</c:v>
                </c:pt>
                <c:pt idx="5799">
                  <c:v>1.16333333333333</c:v>
                </c:pt>
                <c:pt idx="5800">
                  <c:v>1.141</c:v>
                </c:pt>
                <c:pt idx="5801">
                  <c:v>1.13866666666667</c:v>
                </c:pt>
                <c:pt idx="5802">
                  <c:v>1.13166666666667</c:v>
                </c:pt>
                <c:pt idx="5803">
                  <c:v>1.182</c:v>
                </c:pt>
                <c:pt idx="5804">
                  <c:v>1.281</c:v>
                </c:pt>
                <c:pt idx="5805">
                  <c:v>1.31</c:v>
                </c:pt>
                <c:pt idx="5806">
                  <c:v>1.31266666666667</c:v>
                </c:pt>
                <c:pt idx="5807">
                  <c:v>1.312</c:v>
                </c:pt>
                <c:pt idx="5808">
                  <c:v>1.32066666666667</c:v>
                </c:pt>
                <c:pt idx="5809">
                  <c:v>1.33066666666667</c:v>
                </c:pt>
                <c:pt idx="5810">
                  <c:v>1.33433333333333</c:v>
                </c:pt>
                <c:pt idx="5811">
                  <c:v>1.32866666666667</c:v>
                </c:pt>
                <c:pt idx="5812">
                  <c:v>1.29433333333333</c:v>
                </c:pt>
                <c:pt idx="5813">
                  <c:v>1.324</c:v>
                </c:pt>
                <c:pt idx="5814">
                  <c:v>1.32333333333333</c:v>
                </c:pt>
                <c:pt idx="5815">
                  <c:v>1.326</c:v>
                </c:pt>
                <c:pt idx="5816">
                  <c:v>1.323</c:v>
                </c:pt>
                <c:pt idx="5817">
                  <c:v>1.307</c:v>
                </c:pt>
                <c:pt idx="5818">
                  <c:v>1.29266666666667</c:v>
                </c:pt>
                <c:pt idx="5819">
                  <c:v>1.25833333333333</c:v>
                </c:pt>
                <c:pt idx="5820">
                  <c:v>1.25366666666667</c:v>
                </c:pt>
                <c:pt idx="5821">
                  <c:v>1.27133333333333</c:v>
                </c:pt>
                <c:pt idx="5822">
                  <c:v>1.23566666666667</c:v>
                </c:pt>
                <c:pt idx="5823">
                  <c:v>1.22633333333333</c:v>
                </c:pt>
                <c:pt idx="5824">
                  <c:v>1.205</c:v>
                </c:pt>
                <c:pt idx="5825">
                  <c:v>1.198</c:v>
                </c:pt>
                <c:pt idx="5826">
                  <c:v>1.18533333333333</c:v>
                </c:pt>
                <c:pt idx="5827">
                  <c:v>1.186</c:v>
                </c:pt>
                <c:pt idx="5828">
                  <c:v>1.23133333333333</c:v>
                </c:pt>
                <c:pt idx="5829">
                  <c:v>1.24233333333333</c:v>
                </c:pt>
                <c:pt idx="5830">
                  <c:v>1.23966666666667</c:v>
                </c:pt>
                <c:pt idx="5831">
                  <c:v>1.25166666666667</c:v>
                </c:pt>
                <c:pt idx="5832">
                  <c:v>1.23966666666667</c:v>
                </c:pt>
                <c:pt idx="5833">
                  <c:v>1.226</c:v>
                </c:pt>
                <c:pt idx="5834">
                  <c:v>1.258</c:v>
                </c:pt>
                <c:pt idx="5835">
                  <c:v>1.278</c:v>
                </c:pt>
                <c:pt idx="5836">
                  <c:v>1.36266666666667</c:v>
                </c:pt>
                <c:pt idx="5837">
                  <c:v>1.41833333333333</c:v>
                </c:pt>
                <c:pt idx="5838">
                  <c:v>1.468</c:v>
                </c:pt>
                <c:pt idx="5839">
                  <c:v>1.47433333333333</c:v>
                </c:pt>
                <c:pt idx="5840">
                  <c:v>1.458</c:v>
                </c:pt>
                <c:pt idx="5841">
                  <c:v>1.46133333333333</c:v>
                </c:pt>
                <c:pt idx="5842">
                  <c:v>1.47366666666667</c:v>
                </c:pt>
                <c:pt idx="5843">
                  <c:v>1.469</c:v>
                </c:pt>
                <c:pt idx="5844">
                  <c:v>1.477</c:v>
                </c:pt>
                <c:pt idx="5845">
                  <c:v>1.47133333333333</c:v>
                </c:pt>
                <c:pt idx="5846">
                  <c:v>1.463</c:v>
                </c:pt>
                <c:pt idx="5847">
                  <c:v>1.47333333333333</c:v>
                </c:pt>
                <c:pt idx="5848">
                  <c:v>1.49366666666667</c:v>
                </c:pt>
                <c:pt idx="5849">
                  <c:v>1.458</c:v>
                </c:pt>
                <c:pt idx="5850">
                  <c:v>1.45266666666667</c:v>
                </c:pt>
                <c:pt idx="5851">
                  <c:v>1.435</c:v>
                </c:pt>
                <c:pt idx="5852">
                  <c:v>1.41866666666667</c:v>
                </c:pt>
                <c:pt idx="5853">
                  <c:v>1.39266666666667</c:v>
                </c:pt>
                <c:pt idx="5854">
                  <c:v>1.33833333333333</c:v>
                </c:pt>
                <c:pt idx="5855">
                  <c:v>1.326</c:v>
                </c:pt>
                <c:pt idx="5856">
                  <c:v>1.259</c:v>
                </c:pt>
                <c:pt idx="5857">
                  <c:v>1.20633333333333</c:v>
                </c:pt>
                <c:pt idx="5858">
                  <c:v>1.16733333333333</c:v>
                </c:pt>
                <c:pt idx="5859">
                  <c:v>1.15766666666667</c:v>
                </c:pt>
                <c:pt idx="5860">
                  <c:v>1.14733333333333</c:v>
                </c:pt>
                <c:pt idx="5861">
                  <c:v>1.14933333333333</c:v>
                </c:pt>
                <c:pt idx="5862">
                  <c:v>1.11166666666667</c:v>
                </c:pt>
                <c:pt idx="5863">
                  <c:v>1.12933333333333</c:v>
                </c:pt>
                <c:pt idx="5864">
                  <c:v>1.12566666666667</c:v>
                </c:pt>
                <c:pt idx="5865">
                  <c:v>1.10966666666667</c:v>
                </c:pt>
                <c:pt idx="5866">
                  <c:v>1.10566666666667</c:v>
                </c:pt>
                <c:pt idx="5867">
                  <c:v>1.13766666666667</c:v>
                </c:pt>
                <c:pt idx="5868">
                  <c:v>1.099</c:v>
                </c:pt>
                <c:pt idx="5869">
                  <c:v>1.11766666666667</c:v>
                </c:pt>
                <c:pt idx="5870">
                  <c:v>1.13666666666667</c:v>
                </c:pt>
                <c:pt idx="5871">
                  <c:v>1.13866666666667</c:v>
                </c:pt>
                <c:pt idx="5872">
                  <c:v>1.14766666666667</c:v>
                </c:pt>
                <c:pt idx="5873">
                  <c:v>1.14833333333333</c:v>
                </c:pt>
                <c:pt idx="5874">
                  <c:v>1.16533333333333</c:v>
                </c:pt>
                <c:pt idx="5875">
                  <c:v>1.18766666666667</c:v>
                </c:pt>
                <c:pt idx="5876">
                  <c:v>1.18466666666667</c:v>
                </c:pt>
                <c:pt idx="5877">
                  <c:v>1.22266666666667</c:v>
                </c:pt>
                <c:pt idx="5878">
                  <c:v>1.22266666666667</c:v>
                </c:pt>
                <c:pt idx="5879">
                  <c:v>1.20166666666667</c:v>
                </c:pt>
                <c:pt idx="5880">
                  <c:v>1.21133333333333</c:v>
                </c:pt>
                <c:pt idx="5881">
                  <c:v>1.21566666666667</c:v>
                </c:pt>
                <c:pt idx="5882">
                  <c:v>1.20866666666667</c:v>
                </c:pt>
                <c:pt idx="5883">
                  <c:v>1.24066666666667</c:v>
                </c:pt>
                <c:pt idx="5884">
                  <c:v>1.258</c:v>
                </c:pt>
                <c:pt idx="5885">
                  <c:v>1.28066666666667</c:v>
                </c:pt>
                <c:pt idx="5886">
                  <c:v>1.294</c:v>
                </c:pt>
                <c:pt idx="5887">
                  <c:v>1.268</c:v>
                </c:pt>
                <c:pt idx="5888">
                  <c:v>1.27533333333333</c:v>
                </c:pt>
                <c:pt idx="5889">
                  <c:v>1.27366666666667</c:v>
                </c:pt>
                <c:pt idx="5890">
                  <c:v>1.25566666666667</c:v>
                </c:pt>
                <c:pt idx="5891">
                  <c:v>1.267</c:v>
                </c:pt>
                <c:pt idx="5892">
                  <c:v>1.25633333333333</c:v>
                </c:pt>
                <c:pt idx="5893">
                  <c:v>1.27733333333333</c:v>
                </c:pt>
                <c:pt idx="5894">
                  <c:v>1.322</c:v>
                </c:pt>
                <c:pt idx="5895">
                  <c:v>1.31366666666667</c:v>
                </c:pt>
                <c:pt idx="5896">
                  <c:v>1.302</c:v>
                </c:pt>
                <c:pt idx="5897">
                  <c:v>1.27733333333333</c:v>
                </c:pt>
                <c:pt idx="5898">
                  <c:v>1.24866666666667</c:v>
                </c:pt>
                <c:pt idx="5899">
                  <c:v>1.25066666666667</c:v>
                </c:pt>
                <c:pt idx="5900">
                  <c:v>1.246</c:v>
                </c:pt>
                <c:pt idx="5901">
                  <c:v>1.241</c:v>
                </c:pt>
                <c:pt idx="5902">
                  <c:v>1.21333333333333</c:v>
                </c:pt>
                <c:pt idx="5903">
                  <c:v>1.17666666666667</c:v>
                </c:pt>
                <c:pt idx="5904">
                  <c:v>1.11066666666667</c:v>
                </c:pt>
                <c:pt idx="5905">
                  <c:v>1.06966666666667</c:v>
                </c:pt>
                <c:pt idx="5906">
                  <c:v>1.04966666666667</c:v>
                </c:pt>
                <c:pt idx="5907">
                  <c:v>1.053</c:v>
                </c:pt>
                <c:pt idx="5908">
                  <c:v>1.03833333333333</c:v>
                </c:pt>
                <c:pt idx="5909">
                  <c:v>1.00166666666667</c:v>
                </c:pt>
                <c:pt idx="5910">
                  <c:v>0.995333333333333</c:v>
                </c:pt>
                <c:pt idx="5911">
                  <c:v>1.00333333333333</c:v>
                </c:pt>
                <c:pt idx="5912">
                  <c:v>0.991666666666666</c:v>
                </c:pt>
                <c:pt idx="5913">
                  <c:v>0.981666666666666</c:v>
                </c:pt>
                <c:pt idx="5914">
                  <c:v>0.933</c:v>
                </c:pt>
                <c:pt idx="5915">
                  <c:v>0.931666666666666</c:v>
                </c:pt>
                <c:pt idx="5916">
                  <c:v>0.957333333333334</c:v>
                </c:pt>
                <c:pt idx="5917">
                  <c:v>0.975333333333334</c:v>
                </c:pt>
                <c:pt idx="5918">
                  <c:v>1.007</c:v>
                </c:pt>
                <c:pt idx="5919">
                  <c:v>1.01366666666667</c:v>
                </c:pt>
                <c:pt idx="5920">
                  <c:v>1.03766666666667</c:v>
                </c:pt>
                <c:pt idx="5921">
                  <c:v>1.05433333333333</c:v>
                </c:pt>
                <c:pt idx="5922">
                  <c:v>1.07633333333333</c:v>
                </c:pt>
                <c:pt idx="5923">
                  <c:v>1.09933333333333</c:v>
                </c:pt>
                <c:pt idx="5924">
                  <c:v>1.12266666666667</c:v>
                </c:pt>
                <c:pt idx="5925">
                  <c:v>1.16766666666667</c:v>
                </c:pt>
                <c:pt idx="5926">
                  <c:v/>
                </c:pt>
                <c:pt idx="5927">
                  <c:v>0.563</c:v>
                </c:pt>
                <c:pt idx="5928">
                  <c:v>0.540666666666666</c:v>
                </c:pt>
                <c:pt idx="5929">
                  <c:v>0.536</c:v>
                </c:pt>
                <c:pt idx="5930">
                  <c:v>0.534666666666667</c:v>
                </c:pt>
                <c:pt idx="5931">
                  <c:v>0.524333333333333</c:v>
                </c:pt>
                <c:pt idx="5932">
                  <c:v>0.523</c:v>
                </c:pt>
                <c:pt idx="5933">
                  <c:v>0.518</c:v>
                </c:pt>
                <c:pt idx="5934">
                  <c:v>0.506333333333333</c:v>
                </c:pt>
                <c:pt idx="5935">
                  <c:v>0.495333333333333</c:v>
                </c:pt>
                <c:pt idx="5936">
                  <c:v>0.488333333333333</c:v>
                </c:pt>
                <c:pt idx="5937">
                  <c:v>0.478666666666667</c:v>
                </c:pt>
                <c:pt idx="5938">
                  <c:v>0.484</c:v>
                </c:pt>
                <c:pt idx="5939">
                  <c:v>0.503666666666666</c:v>
                </c:pt>
                <c:pt idx="5940">
                  <c:v>0.512</c:v>
                </c:pt>
                <c:pt idx="5941">
                  <c:v>0.529333333333333</c:v>
                </c:pt>
                <c:pt idx="5942">
                  <c:v>0.532666666666666</c:v>
                </c:pt>
                <c:pt idx="5943">
                  <c:v>0.531333333333333</c:v>
                </c:pt>
                <c:pt idx="5944">
                  <c:v>0.530666666666667</c:v>
                </c:pt>
                <c:pt idx="5945">
                  <c:v>0.515666666666666</c:v>
                </c:pt>
                <c:pt idx="5946">
                  <c:v>0.508</c:v>
                </c:pt>
                <c:pt idx="5947">
                  <c:v>0.522333333333333</c:v>
                </c:pt>
                <c:pt idx="5948">
                  <c:v>0.533333333333333</c:v>
                </c:pt>
                <c:pt idx="5949">
                  <c:v>0.533</c:v>
                </c:pt>
                <c:pt idx="5950">
                  <c:v>0.518666666666667</c:v>
                </c:pt>
                <c:pt idx="5951">
                  <c:v>0.518</c:v>
                </c:pt>
                <c:pt idx="5952">
                  <c:v>0.509666666666667</c:v>
                </c:pt>
                <c:pt idx="5953">
                  <c:v>0.499</c:v>
                </c:pt>
                <c:pt idx="5954">
                  <c:v>0.501</c:v>
                </c:pt>
                <c:pt idx="5955">
                  <c:v>0.500333333333334</c:v>
                </c:pt>
                <c:pt idx="5956">
                  <c:v>0.496666666666667</c:v>
                </c:pt>
                <c:pt idx="5957">
                  <c:v>0.487666666666667</c:v>
                </c:pt>
                <c:pt idx="5958">
                  <c:v>0.492666666666667</c:v>
                </c:pt>
                <c:pt idx="5959">
                  <c:v>0.474333333333333</c:v>
                </c:pt>
                <c:pt idx="5960">
                  <c:v>0.474666666666667</c:v>
                </c:pt>
                <c:pt idx="5961">
                  <c:v>0.462666666666667</c:v>
                </c:pt>
                <c:pt idx="5962">
                  <c:v>0.459333333333333</c:v>
                </c:pt>
                <c:pt idx="5963">
                  <c:v>0.452333333333333</c:v>
                </c:pt>
                <c:pt idx="5964">
                  <c:v>0.438666666666667</c:v>
                </c:pt>
                <c:pt idx="5965">
                  <c:v>0.434333333333333</c:v>
                </c:pt>
                <c:pt idx="5966">
                  <c:v>0.438333333333333</c:v>
                </c:pt>
                <c:pt idx="5967">
                  <c:v>0.417</c:v>
                </c:pt>
                <c:pt idx="5968">
                  <c:v>0.417</c:v>
                </c:pt>
                <c:pt idx="5969">
                  <c:v>0.418666666666667</c:v>
                </c:pt>
                <c:pt idx="5970">
                  <c:v>0.414666666666667</c:v>
                </c:pt>
                <c:pt idx="5971">
                  <c:v>0.428</c:v>
                </c:pt>
                <c:pt idx="5972">
                  <c:v>0.438333333333333</c:v>
                </c:pt>
                <c:pt idx="5973">
                  <c:v>0.448666666666667</c:v>
                </c:pt>
                <c:pt idx="5974">
                  <c:v>0.440333333333333</c:v>
                </c:pt>
                <c:pt idx="5975">
                  <c:v>0.435666666666667</c:v>
                </c:pt>
                <c:pt idx="5976">
                  <c:v>0.435333333333333</c:v>
                </c:pt>
                <c:pt idx="5977">
                  <c:v>0.431</c:v>
                </c:pt>
                <c:pt idx="5978">
                  <c:v>0.426</c:v>
                </c:pt>
                <c:pt idx="5979">
                  <c:v>0.423666666666667</c:v>
                </c:pt>
                <c:pt idx="5980">
                  <c:v>0.428333333333333</c:v>
                </c:pt>
                <c:pt idx="5981">
                  <c:v>0.44</c:v>
                </c:pt>
                <c:pt idx="5982">
                  <c:v>0.439333333333333</c:v>
                </c:pt>
                <c:pt idx="5983">
                  <c:v>0.448666666666667</c:v>
                </c:pt>
                <c:pt idx="5984">
                  <c:v>0.466</c:v>
                </c:pt>
                <c:pt idx="5985">
                  <c:v>0.487333333333333</c:v>
                </c:pt>
                <c:pt idx="5986">
                  <c:v>0.489</c:v>
                </c:pt>
                <c:pt idx="5987">
                  <c:v>0.501666666666667</c:v>
                </c:pt>
                <c:pt idx="5988">
                  <c:v>0.494</c:v>
                </c:pt>
                <c:pt idx="5989">
                  <c:v>0.48</c:v>
                </c:pt>
                <c:pt idx="5990">
                  <c:v>0.490333333333333</c:v>
                </c:pt>
                <c:pt idx="5991">
                  <c:v>0.48</c:v>
                </c:pt>
                <c:pt idx="5992">
                  <c:v>0.458333333333333</c:v>
                </c:pt>
                <c:pt idx="5993">
                  <c:v>0.449333333333333</c:v>
                </c:pt>
                <c:pt idx="5994">
                  <c:v>0.451</c:v>
                </c:pt>
                <c:pt idx="5995">
                  <c:v>0.464333333333333</c:v>
                </c:pt>
                <c:pt idx="5996">
                  <c:v>0.464333333333333</c:v>
                </c:pt>
                <c:pt idx="5997">
                  <c:v>0.477666666666667</c:v>
                </c:pt>
                <c:pt idx="5998">
                  <c:v>0.471666666666667</c:v>
                </c:pt>
                <c:pt idx="5999">
                  <c:v>0.484</c:v>
                </c:pt>
                <c:pt idx="6000">
                  <c:v>0.479666666666667</c:v>
                </c:pt>
                <c:pt idx="6001">
                  <c:v>0.472666666666667</c:v>
                </c:pt>
                <c:pt idx="6002">
                  <c:v>0.466</c:v>
                </c:pt>
                <c:pt idx="6003">
                  <c:v>0.465666666666667</c:v>
                </c:pt>
                <c:pt idx="6004">
                  <c:v>0.463333333333333</c:v>
                </c:pt>
                <c:pt idx="6005">
                  <c:v>0.469</c:v>
                </c:pt>
                <c:pt idx="6006">
                  <c:v>0.466</c:v>
                </c:pt>
                <c:pt idx="6007">
                  <c:v>0.458666666666667</c:v>
                </c:pt>
                <c:pt idx="6008">
                  <c:v>0.463666666666667</c:v>
                </c:pt>
                <c:pt idx="6009">
                  <c:v>0.471</c:v>
                </c:pt>
                <c:pt idx="6010">
                  <c:v>0.453666666666667</c:v>
                </c:pt>
                <c:pt idx="6011">
                  <c:v>0.452333333333333</c:v>
                </c:pt>
                <c:pt idx="6012">
                  <c:v>0.453333333333333</c:v>
                </c:pt>
                <c:pt idx="6013">
                  <c:v>0.460333333333333</c:v>
                </c:pt>
                <c:pt idx="6014">
                  <c:v>0.451</c:v>
                </c:pt>
                <c:pt idx="6015">
                  <c:v>0.445666666666667</c:v>
                </c:pt>
                <c:pt idx="6016">
                  <c:v>0.44</c:v>
                </c:pt>
                <c:pt idx="6017">
                  <c:v>0.45</c:v>
                </c:pt>
                <c:pt idx="6018">
                  <c:v>0.442</c:v>
                </c:pt>
                <c:pt idx="6019">
                  <c:v>0.436666666666667</c:v>
                </c:pt>
                <c:pt idx="6020">
                  <c:v>0.43</c:v>
                </c:pt>
                <c:pt idx="6021">
                  <c:v>0.434333333333333</c:v>
                </c:pt>
                <c:pt idx="6022">
                  <c:v>0.439333333333333</c:v>
                </c:pt>
                <c:pt idx="6023">
                  <c:v>0.432333333333333</c:v>
                </c:pt>
                <c:pt idx="6024">
                  <c:v>0.42</c:v>
                </c:pt>
                <c:pt idx="6025">
                  <c:v>0.413333333333333</c:v>
                </c:pt>
                <c:pt idx="6026">
                  <c:v>0.400666666666667</c:v>
                </c:pt>
                <c:pt idx="6027">
                  <c:v>0.4</c:v>
                </c:pt>
                <c:pt idx="6028">
                  <c:v>0.41</c:v>
                </c:pt>
                <c:pt idx="6029">
                  <c:v>0.413333333333333</c:v>
                </c:pt>
                <c:pt idx="6030">
                  <c:v>0.428666666666667</c:v>
                </c:pt>
                <c:pt idx="6031">
                  <c:v>0.433333333333333</c:v>
                </c:pt>
                <c:pt idx="6032">
                  <c:v>0.437333333333333</c:v>
                </c:pt>
                <c:pt idx="6033">
                  <c:v>0.421</c:v>
                </c:pt>
                <c:pt idx="6034">
                  <c:v>0.409333333333333</c:v>
                </c:pt>
                <c:pt idx="6035">
                  <c:v>0.428666666666667</c:v>
                </c:pt>
                <c:pt idx="6036">
                  <c:v>0.435666666666667</c:v>
                </c:pt>
                <c:pt idx="6037">
                  <c:v>0.434666666666667</c:v>
                </c:pt>
                <c:pt idx="6038">
                  <c:v>0.444333333333333</c:v>
                </c:pt>
                <c:pt idx="6039">
                  <c:v>0.448333333333333</c:v>
                </c:pt>
                <c:pt idx="6040">
                  <c:v>0.456333333333333</c:v>
                </c:pt>
                <c:pt idx="6041">
                  <c:v>0.466</c:v>
                </c:pt>
                <c:pt idx="6042">
                  <c:v>0.465</c:v>
                </c:pt>
                <c:pt idx="6043">
                  <c:v>0.488</c:v>
                </c:pt>
                <c:pt idx="6044">
                  <c:v>0.507333333333333</c:v>
                </c:pt>
                <c:pt idx="6045">
                  <c:v>0.519</c:v>
                </c:pt>
                <c:pt idx="6046">
                  <c:v>0.549666666666667</c:v>
                </c:pt>
                <c:pt idx="6047">
                  <c:v>0.558333333333333</c:v>
                </c:pt>
                <c:pt idx="6048">
                  <c:v>0.561</c:v>
                </c:pt>
                <c:pt idx="6049">
                  <c:v>0.554333333333334</c:v>
                </c:pt>
                <c:pt idx="6050">
                  <c:v>0.557333333333333</c:v>
                </c:pt>
                <c:pt idx="6051">
                  <c:v>0.562333333333334</c:v>
                </c:pt>
                <c:pt idx="6052">
                  <c:v>0.556</c:v>
                </c:pt>
                <c:pt idx="6053">
                  <c:v>0.571666666666667</c:v>
                </c:pt>
                <c:pt idx="6054">
                  <c:v>0.583666666666667</c:v>
                </c:pt>
                <c:pt idx="6055">
                  <c:v>0.585333333333334</c:v>
                </c:pt>
                <c:pt idx="6056">
                  <c:v>0.592666666666667</c:v>
                </c:pt>
                <c:pt idx="6057">
                  <c:v>0.601</c:v>
                </c:pt>
                <c:pt idx="6058">
                  <c:v>0.594</c:v>
                </c:pt>
                <c:pt idx="6059">
                  <c:v>0.589666666666667</c:v>
                </c:pt>
                <c:pt idx="6060">
                  <c:v>0.599666666666667</c:v>
                </c:pt>
                <c:pt idx="6061">
                  <c:v>0.594666666666667</c:v>
                </c:pt>
                <c:pt idx="6062">
                  <c:v>0.597</c:v>
                </c:pt>
                <c:pt idx="6063">
                  <c:v>0.6</c:v>
                </c:pt>
                <c:pt idx="6064">
                  <c:v>0.578333333333334</c:v>
                </c:pt>
                <c:pt idx="6065">
                  <c:v>0.565666666666667</c:v>
                </c:pt>
                <c:pt idx="6066">
                  <c:v>0.549</c:v>
                </c:pt>
                <c:pt idx="6067">
                  <c:v>0.541333333333333</c:v>
                </c:pt>
                <c:pt idx="6068">
                  <c:v>0.528</c:v>
                </c:pt>
                <c:pt idx="6069">
                  <c:v>0.543333333333333</c:v>
                </c:pt>
                <c:pt idx="6070">
                  <c:v>0.548333333333333</c:v>
                </c:pt>
                <c:pt idx="6071">
                  <c:v>0.546</c:v>
                </c:pt>
                <c:pt idx="6072">
                  <c:v>0.550333333333333</c:v>
                </c:pt>
                <c:pt idx="6073">
                  <c:v>0.550666666666667</c:v>
                </c:pt>
                <c:pt idx="6074">
                  <c:v>0.553666666666667</c:v>
                </c:pt>
                <c:pt idx="6075">
                  <c:v>0.54</c:v>
                </c:pt>
                <c:pt idx="6076">
                  <c:v>0.524</c:v>
                </c:pt>
                <c:pt idx="6077">
                  <c:v>0.511666666666666</c:v>
                </c:pt>
                <c:pt idx="6078">
                  <c:v>0.513666666666667</c:v>
                </c:pt>
                <c:pt idx="6079">
                  <c:v>0.512333333333333</c:v>
                </c:pt>
                <c:pt idx="6080">
                  <c:v>0.513333333333333</c:v>
                </c:pt>
                <c:pt idx="6081">
                  <c:v>0.523666666666666</c:v>
                </c:pt>
                <c:pt idx="6082">
                  <c:v>0.519333333333333</c:v>
                </c:pt>
                <c:pt idx="6083">
                  <c:v>0.508333333333334</c:v>
                </c:pt>
                <c:pt idx="6084">
                  <c:v>0.5</c:v>
                </c:pt>
                <c:pt idx="6085">
                  <c:v>0.502333333333334</c:v>
                </c:pt>
                <c:pt idx="6086">
                  <c:v>0.506</c:v>
                </c:pt>
                <c:pt idx="6087">
                  <c:v>0.503666666666666</c:v>
                </c:pt>
                <c:pt idx="6088">
                  <c:v>0.520666666666666</c:v>
                </c:pt>
                <c:pt idx="6089">
                  <c:v>0.527</c:v>
                </c:pt>
                <c:pt idx="6090">
                  <c:v>0.528333333333333</c:v>
                </c:pt>
                <c:pt idx="6091">
                  <c:v>0.538</c:v>
                </c:pt>
                <c:pt idx="6092">
                  <c:v>0.538666666666667</c:v>
                </c:pt>
                <c:pt idx="6093">
                  <c:v>0.539</c:v>
                </c:pt>
                <c:pt idx="6094">
                  <c:v>0.539666666666667</c:v>
                </c:pt>
                <c:pt idx="6095">
                  <c:v>0.544</c:v>
                </c:pt>
                <c:pt idx="6096">
                  <c:v>0.538333333333333</c:v>
                </c:pt>
                <c:pt idx="6097">
                  <c:v>0.552333333333333</c:v>
                </c:pt>
                <c:pt idx="6098">
                  <c:v>0.558333333333333</c:v>
                </c:pt>
                <c:pt idx="6099">
                  <c:v>0.548666666666666</c:v>
                </c:pt>
                <c:pt idx="6100">
                  <c:v>0.538333333333333</c:v>
                </c:pt>
                <c:pt idx="6101">
                  <c:v>0.522</c:v>
                </c:pt>
                <c:pt idx="6102">
                  <c:v>0.514666666666667</c:v>
                </c:pt>
                <c:pt idx="6103">
                  <c:v>0.537333333333333</c:v>
                </c:pt>
                <c:pt idx="6104">
                  <c:v>0.565666666666667</c:v>
                </c:pt>
                <c:pt idx="6105">
                  <c:v>0.596666666666667</c:v>
                </c:pt>
                <c:pt idx="6106">
                  <c:v>0.585333333333334</c:v>
                </c:pt>
                <c:pt idx="6107">
                  <c:v>0.583333333333333</c:v>
                </c:pt>
                <c:pt idx="6108">
                  <c:v>0.598</c:v>
                </c:pt>
                <c:pt idx="6109">
                  <c:v>0.592</c:v>
                </c:pt>
                <c:pt idx="6110">
                  <c:v>0.579</c:v>
                </c:pt>
                <c:pt idx="6111">
                  <c:v>0.593</c:v>
                </c:pt>
                <c:pt idx="6112">
                  <c:v>0.615333333333334</c:v>
                </c:pt>
                <c:pt idx="6113">
                  <c:v>0.619333333333334</c:v>
                </c:pt>
                <c:pt idx="6114">
                  <c:v>0.625333333333334</c:v>
                </c:pt>
                <c:pt idx="6115">
                  <c:v>0.635</c:v>
                </c:pt>
                <c:pt idx="6116">
                  <c:v>0.652666666666667</c:v>
                </c:pt>
                <c:pt idx="6117">
                  <c:v>0.671333333333334</c:v>
                </c:pt>
                <c:pt idx="6118">
                  <c:v>0.661333333333334</c:v>
                </c:pt>
                <c:pt idx="6119">
                  <c:v>0.679666666666667</c:v>
                </c:pt>
                <c:pt idx="6120">
                  <c:v>0.706666666666667</c:v>
                </c:pt>
                <c:pt idx="6121">
                  <c:v>0.749</c:v>
                </c:pt>
                <c:pt idx="6122">
                  <c:v>0.752333333333334</c:v>
                </c:pt>
                <c:pt idx="6123">
                  <c:v>0.741333333333334</c:v>
                </c:pt>
                <c:pt idx="6124">
                  <c:v>0.696</c:v>
                </c:pt>
                <c:pt idx="6125">
                  <c:v>0.684333333333333</c:v>
                </c:pt>
                <c:pt idx="6126">
                  <c:v>0.686333333333333</c:v>
                </c:pt>
                <c:pt idx="6127">
                  <c:v>0.695333333333334</c:v>
                </c:pt>
                <c:pt idx="6128">
                  <c:v>0.691333333333333</c:v>
                </c:pt>
                <c:pt idx="6129">
                  <c:v>0.688666666666667</c:v>
                </c:pt>
                <c:pt idx="6130">
                  <c:v>0.706</c:v>
                </c:pt>
                <c:pt idx="6131">
                  <c:v>0.693333333333334</c:v>
                </c:pt>
                <c:pt idx="6132">
                  <c:v>0.669333333333334</c:v>
                </c:pt>
                <c:pt idx="6133">
                  <c:v>0.665333333333334</c:v>
                </c:pt>
                <c:pt idx="6134">
                  <c:v>0.674</c:v>
                </c:pt>
                <c:pt idx="6135">
                  <c:v>0.688666666666667</c:v>
                </c:pt>
                <c:pt idx="6136">
                  <c:v>0.684666666666667</c:v>
                </c:pt>
                <c:pt idx="6137">
                  <c:v>0.664</c:v>
                </c:pt>
                <c:pt idx="6138">
                  <c:v>0.648666666666667</c:v>
                </c:pt>
                <c:pt idx="6139">
                  <c:v>0.644333333333334</c:v>
                </c:pt>
                <c:pt idx="6140">
                  <c:v>0.638666666666667</c:v>
                </c:pt>
                <c:pt idx="6141">
                  <c:v>0.613</c:v>
                </c:pt>
                <c:pt idx="6142">
                  <c:v>0.606</c:v>
                </c:pt>
                <c:pt idx="6143">
                  <c:v>0.614</c:v>
                </c:pt>
                <c:pt idx="6144">
                  <c:v>0.65</c:v>
                </c:pt>
                <c:pt idx="6145">
                  <c:v>0.652333333333334</c:v>
                </c:pt>
                <c:pt idx="6146">
                  <c:v>0.655666666666667</c:v>
                </c:pt>
                <c:pt idx="6147">
                  <c:v>0.649333333333334</c:v>
                </c:pt>
                <c:pt idx="6148">
                  <c:v>0.633</c:v>
                </c:pt>
                <c:pt idx="6149">
                  <c:v>0.644</c:v>
                </c:pt>
                <c:pt idx="6150">
                  <c:v>0.629333333333334</c:v>
                </c:pt>
                <c:pt idx="6151">
                  <c:v>0.625666666666667</c:v>
                </c:pt>
                <c:pt idx="6152">
                  <c:v>0.619333333333334</c:v>
                </c:pt>
                <c:pt idx="6153">
                  <c:v>0.624333333333334</c:v>
                </c:pt>
                <c:pt idx="6154">
                  <c:v>0.624333333333334</c:v>
                </c:pt>
                <c:pt idx="6155">
                  <c:v>0.609666666666667</c:v>
                </c:pt>
                <c:pt idx="6156">
                  <c:v>0.598666666666667</c:v>
                </c:pt>
                <c:pt idx="6157">
                  <c:v>0.612</c:v>
                </c:pt>
                <c:pt idx="6158">
                  <c:v>0.622333333333334</c:v>
                </c:pt>
                <c:pt idx="6159">
                  <c:v>0.622</c:v>
                </c:pt>
                <c:pt idx="6160">
                  <c:v>0.634</c:v>
                </c:pt>
                <c:pt idx="6161">
                  <c:v>0.637666666666667</c:v>
                </c:pt>
                <c:pt idx="6162">
                  <c:v>0.634333333333333</c:v>
                </c:pt>
                <c:pt idx="6163">
                  <c:v>0.631333333333334</c:v>
                </c:pt>
                <c:pt idx="6164">
                  <c:v>0.627666666666667</c:v>
                </c:pt>
                <c:pt idx="6165">
                  <c:v>0.619666666666667</c:v>
                </c:pt>
                <c:pt idx="6166">
                  <c:v>0.626</c:v>
                </c:pt>
                <c:pt idx="6167">
                  <c:v>0.614666666666667</c:v>
                </c:pt>
                <c:pt idx="6168">
                  <c:v>0.626</c:v>
                </c:pt>
                <c:pt idx="6169">
                  <c:v>0.617333333333334</c:v>
                </c:pt>
                <c:pt idx="6170">
                  <c:v>0.605</c:v>
                </c:pt>
                <c:pt idx="6171">
                  <c:v>0.607666666666667</c:v>
                </c:pt>
                <c:pt idx="6172">
                  <c:v>0.620666666666667</c:v>
                </c:pt>
                <c:pt idx="6173">
                  <c:v>0.607333333333334</c:v>
                </c:pt>
                <c:pt idx="6174">
                  <c:v>0.595666666666667</c:v>
                </c:pt>
                <c:pt idx="6175">
                  <c:v>0.605</c:v>
                </c:pt>
                <c:pt idx="6176">
                  <c:v>0.627666666666667</c:v>
                </c:pt>
                <c:pt idx="6177">
                  <c:v>0.626333333333333</c:v>
                </c:pt>
                <c:pt idx="6178">
                  <c:v>0.615666666666667</c:v>
                </c:pt>
                <c:pt idx="6179">
                  <c:v>0.616666666666667</c:v>
                </c:pt>
                <c:pt idx="6180">
                  <c:v>0.602</c:v>
                </c:pt>
                <c:pt idx="6181">
                  <c:v>0.604</c:v>
                </c:pt>
                <c:pt idx="6182">
                  <c:v>0.607</c:v>
                </c:pt>
                <c:pt idx="6183">
                  <c:v>0.625</c:v>
                </c:pt>
                <c:pt idx="6184">
                  <c:v>0.615</c:v>
                </c:pt>
                <c:pt idx="6185">
                  <c:v>0.620666666666667</c:v>
                </c:pt>
                <c:pt idx="6186">
                  <c:v>0.634333333333333</c:v>
                </c:pt>
                <c:pt idx="6187">
                  <c:v>0.638333333333333</c:v>
                </c:pt>
                <c:pt idx="6188">
                  <c:v>0.641</c:v>
                </c:pt>
                <c:pt idx="6189">
                  <c:v>0.650333333333334</c:v>
                </c:pt>
                <c:pt idx="6190">
                  <c:v>0.673</c:v>
                </c:pt>
                <c:pt idx="6191">
                  <c:v>0.668333333333334</c:v>
                </c:pt>
                <c:pt idx="6192">
                  <c:v>0.648333333333334</c:v>
                </c:pt>
                <c:pt idx="6193">
                  <c:v>0.646666666666667</c:v>
                </c:pt>
                <c:pt idx="6194">
                  <c:v>0.658666666666667</c:v>
                </c:pt>
                <c:pt idx="6195">
                  <c:v>0.655333333333334</c:v>
                </c:pt>
                <c:pt idx="6196">
                  <c:v>0.616333333333334</c:v>
                </c:pt>
                <c:pt idx="6197">
                  <c:v>0.604</c:v>
                </c:pt>
                <c:pt idx="6198">
                  <c:v>0.612333333333334</c:v>
                </c:pt>
                <c:pt idx="6199">
                  <c:v>0.62</c:v>
                </c:pt>
                <c:pt idx="6200">
                  <c:v>0.625333333333334</c:v>
                </c:pt>
                <c:pt idx="6201">
                  <c:v>0.631333333333334</c:v>
                </c:pt>
                <c:pt idx="6202">
                  <c:v>0.624666666666667</c:v>
                </c:pt>
                <c:pt idx="6203">
                  <c:v>0.624333333333334</c:v>
                </c:pt>
                <c:pt idx="6204">
                  <c:v>0.619</c:v>
                </c:pt>
                <c:pt idx="6205">
                  <c:v>0.609333333333334</c:v>
                </c:pt>
                <c:pt idx="6206">
                  <c:v>0.613</c:v>
                </c:pt>
                <c:pt idx="6207">
                  <c:v>0.610666666666667</c:v>
                </c:pt>
                <c:pt idx="6208">
                  <c:v>0.593666666666667</c:v>
                </c:pt>
                <c:pt idx="6209">
                  <c:v>0.609666666666667</c:v>
                </c:pt>
                <c:pt idx="6210">
                  <c:v>0.570666666666667</c:v>
                </c:pt>
                <c:pt idx="6211">
                  <c:v>0.567333333333334</c:v>
                </c:pt>
                <c:pt idx="6212">
                  <c:v>0.554666666666667</c:v>
                </c:pt>
                <c:pt idx="6213">
                  <c:v>0.557666666666667</c:v>
                </c:pt>
                <c:pt idx="6214">
                  <c:v>0.559666666666667</c:v>
                </c:pt>
                <c:pt idx="6215">
                  <c:v>0.558</c:v>
                </c:pt>
                <c:pt idx="6216">
                  <c:v>0.581333333333333</c:v>
                </c:pt>
                <c:pt idx="6217">
                  <c:v>0.604</c:v>
                </c:pt>
                <c:pt idx="6218">
                  <c:v>0.587666666666667</c:v>
                </c:pt>
                <c:pt idx="6219">
                  <c:v>0.586666666666667</c:v>
                </c:pt>
                <c:pt idx="6220">
                  <c:v>0.583333333333333</c:v>
                </c:pt>
                <c:pt idx="6221">
                  <c:v>0.590666666666667</c:v>
                </c:pt>
                <c:pt idx="6222">
                  <c:v>0.588</c:v>
                </c:pt>
                <c:pt idx="6223">
                  <c:v>0.589</c:v>
                </c:pt>
                <c:pt idx="6224">
                  <c:v>0.582</c:v>
                </c:pt>
                <c:pt idx="6225">
                  <c:v>0.588666666666667</c:v>
                </c:pt>
                <c:pt idx="6226">
                  <c:v>0.574666666666667</c:v>
                </c:pt>
                <c:pt idx="6227">
                  <c:v>0.56</c:v>
                </c:pt>
                <c:pt idx="6228">
                  <c:v>0.575</c:v>
                </c:pt>
                <c:pt idx="6229">
                  <c:v>0.569333333333333</c:v>
                </c:pt>
                <c:pt idx="6230">
                  <c:v>0.584666666666667</c:v>
                </c:pt>
                <c:pt idx="6231">
                  <c:v>0.596333333333333</c:v>
                </c:pt>
                <c:pt idx="6232">
                  <c:v>0.614</c:v>
                </c:pt>
                <c:pt idx="6233">
                  <c:v>0.637666666666667</c:v>
                </c:pt>
                <c:pt idx="6234">
                  <c:v>0.624333333333334</c:v>
                </c:pt>
                <c:pt idx="6235">
                  <c:v>0.638333333333333</c:v>
                </c:pt>
                <c:pt idx="6236">
                  <c:v>0.639333333333334</c:v>
                </c:pt>
                <c:pt idx="6237">
                  <c:v>0.636</c:v>
                </c:pt>
                <c:pt idx="6238">
                  <c:v>0.634333333333333</c:v>
                </c:pt>
                <c:pt idx="6239">
                  <c:v>0.626333333333333</c:v>
                </c:pt>
                <c:pt idx="6240">
                  <c:v>0.633</c:v>
                </c:pt>
                <c:pt idx="6241">
                  <c:v>0.621</c:v>
                </c:pt>
                <c:pt idx="6242">
                  <c:v>0.623333333333334</c:v>
                </c:pt>
                <c:pt idx="6243">
                  <c:v>0.626333333333333</c:v>
                </c:pt>
                <c:pt idx="6244">
                  <c:v>0.643666666666667</c:v>
                </c:pt>
                <c:pt idx="6245">
                  <c:v>0.652666666666667</c:v>
                </c:pt>
                <c:pt idx="6246">
                  <c:v>0.66</c:v>
                </c:pt>
                <c:pt idx="6247">
                  <c:v>0.653</c:v>
                </c:pt>
                <c:pt idx="6248">
                  <c:v>0.645333333333334</c:v>
                </c:pt>
                <c:pt idx="6249">
                  <c:v>0.654666666666667</c:v>
                </c:pt>
                <c:pt idx="6250">
                  <c:v>0.649333333333334</c:v>
                </c:pt>
                <c:pt idx="6251">
                  <c:v>0.646</c:v>
                </c:pt>
                <c:pt idx="6252">
                  <c:v>0.644</c:v>
                </c:pt>
                <c:pt idx="6253">
                  <c:v>0.661333333333334</c:v>
                </c:pt>
                <c:pt idx="6254">
                  <c:v>0.660333333333334</c:v>
                </c:pt>
                <c:pt idx="6255">
                  <c:v>0.663</c:v>
                </c:pt>
                <c:pt idx="6256">
                  <c:v>0.667666666666667</c:v>
                </c:pt>
                <c:pt idx="6257">
                  <c:v>0.656333333333334</c:v>
                </c:pt>
                <c:pt idx="6258">
                  <c:v>0.653666666666667</c:v>
                </c:pt>
                <c:pt idx="6259">
                  <c:v>0.677666666666667</c:v>
                </c:pt>
                <c:pt idx="6260">
                  <c:v>0.685333333333333</c:v>
                </c:pt>
                <c:pt idx="6261">
                  <c:v>0.675333333333334</c:v>
                </c:pt>
                <c:pt idx="6262">
                  <c:v>0.699</c:v>
                </c:pt>
                <c:pt idx="6263">
                  <c:v>0.716</c:v>
                </c:pt>
                <c:pt idx="6264">
                  <c:v>0.702666666666667</c:v>
                </c:pt>
                <c:pt idx="6265">
                  <c:v>0.687333333333333</c:v>
                </c:pt>
                <c:pt idx="6266">
                  <c:v>0.691666666666667</c:v>
                </c:pt>
                <c:pt idx="6267">
                  <c:v>0.695333333333334</c:v>
                </c:pt>
                <c:pt idx="6268">
                  <c:v>0.701</c:v>
                </c:pt>
                <c:pt idx="6269">
                  <c:v>0.696666666666667</c:v>
                </c:pt>
                <c:pt idx="6270">
                  <c:v>0.706333333333334</c:v>
                </c:pt>
                <c:pt idx="6271">
                  <c:v>0.692</c:v>
                </c:pt>
                <c:pt idx="6272">
                  <c:v>0.678333333333334</c:v>
                </c:pt>
                <c:pt idx="6273">
                  <c:v>0.678333333333334</c:v>
                </c:pt>
                <c:pt idx="6274">
                  <c:v>0.666</c:v>
                </c:pt>
                <c:pt idx="6275">
                  <c:v>0.664333333333334</c:v>
                </c:pt>
                <c:pt idx="6276">
                  <c:v>0.656666666666667</c:v>
                </c:pt>
                <c:pt idx="6277">
                  <c:v>0.654333333333333</c:v>
                </c:pt>
                <c:pt idx="6278">
                  <c:v>0.670666666666667</c:v>
                </c:pt>
                <c:pt idx="6279">
                  <c:v>0.668</c:v>
                </c:pt>
                <c:pt idx="6280">
                  <c:v>0.655</c:v>
                </c:pt>
                <c:pt idx="6281">
                  <c:v>0.683</c:v>
                </c:pt>
                <c:pt idx="6282">
                  <c:v>0.668666666666667</c:v>
                </c:pt>
                <c:pt idx="6283">
                  <c:v>0.635</c:v>
                </c:pt>
                <c:pt idx="6284">
                  <c:v>0.617333333333334</c:v>
                </c:pt>
                <c:pt idx="6285">
                  <c:v>0.618666666666667</c:v>
                </c:pt>
                <c:pt idx="6286">
                  <c:v>0.621</c:v>
                </c:pt>
                <c:pt idx="6287">
                  <c:v>0.623</c:v>
                </c:pt>
                <c:pt idx="6288">
                  <c:v>0.648666666666667</c:v>
                </c:pt>
                <c:pt idx="6289">
                  <c:v>0.651666666666667</c:v>
                </c:pt>
                <c:pt idx="6290">
                  <c:v>0.638666666666667</c:v>
                </c:pt>
                <c:pt idx="6291">
                  <c:v>0.663333333333334</c:v>
                </c:pt>
                <c:pt idx="6292">
                  <c:v>0.679666666666667</c:v>
                </c:pt>
                <c:pt idx="6293">
                  <c:v>0.673333333333334</c:v>
                </c:pt>
                <c:pt idx="6294">
                  <c:v>0.664666666666667</c:v>
                </c:pt>
                <c:pt idx="6295">
                  <c:v>0.654333333333333</c:v>
                </c:pt>
                <c:pt idx="6296">
                  <c:v>0.641</c:v>
                </c:pt>
                <c:pt idx="6297">
                  <c:v>0.644</c:v>
                </c:pt>
                <c:pt idx="6298">
                  <c:v>0.629666666666667</c:v>
                </c:pt>
                <c:pt idx="6299">
                  <c:v>0.626666666666667</c:v>
                </c:pt>
                <c:pt idx="6300">
                  <c:v>0.627666666666667</c:v>
                </c:pt>
                <c:pt idx="6301">
                  <c:v>0.615</c:v>
                </c:pt>
                <c:pt idx="6302">
                  <c:v>0.607</c:v>
                </c:pt>
                <c:pt idx="6303">
                  <c:v>0.603333333333334</c:v>
                </c:pt>
                <c:pt idx="6304">
                  <c:v>0.615666666666667</c:v>
                </c:pt>
                <c:pt idx="6305">
                  <c:v>0.645333333333334</c:v>
                </c:pt>
                <c:pt idx="6306">
                  <c:v>0.661666666666667</c:v>
                </c:pt>
                <c:pt idx="6307">
                  <c:v>0.656666666666667</c:v>
                </c:pt>
                <c:pt idx="6308">
                  <c:v>0.653666666666667</c:v>
                </c:pt>
                <c:pt idx="6309">
                  <c:v>0.668333333333334</c:v>
                </c:pt>
                <c:pt idx="6310">
                  <c:v>0.676666666666667</c:v>
                </c:pt>
                <c:pt idx="6311">
                  <c:v>0.669666666666667</c:v>
                </c:pt>
                <c:pt idx="6312">
                  <c:v>0.671</c:v>
                </c:pt>
                <c:pt idx="6313">
                  <c:v>0.670666666666667</c:v>
                </c:pt>
                <c:pt idx="6314">
                  <c:v>0.677666666666667</c:v>
                </c:pt>
                <c:pt idx="6315">
                  <c:v>0.688</c:v>
                </c:pt>
                <c:pt idx="6316">
                  <c:v>0.701</c:v>
                </c:pt>
                <c:pt idx="6317">
                  <c:v>0.704666666666667</c:v>
                </c:pt>
                <c:pt idx="6318">
                  <c:v>0.712</c:v>
                </c:pt>
                <c:pt idx="6319">
                  <c:v>0.702666666666667</c:v>
                </c:pt>
                <c:pt idx="6320">
                  <c:v>0.703333333333333</c:v>
                </c:pt>
                <c:pt idx="6321">
                  <c:v>0.703666666666667</c:v>
                </c:pt>
                <c:pt idx="6322">
                  <c:v>0.708666666666667</c:v>
                </c:pt>
                <c:pt idx="6323">
                  <c:v>0.696</c:v>
                </c:pt>
                <c:pt idx="6324">
                  <c:v>0.697</c:v>
                </c:pt>
                <c:pt idx="6325">
                  <c:v>0.683</c:v>
                </c:pt>
                <c:pt idx="6326">
                  <c:v>0.673333333333334</c:v>
                </c:pt>
                <c:pt idx="6327">
                  <c:v>0.672</c:v>
                </c:pt>
                <c:pt idx="6328">
                  <c:v>0.676</c:v>
                </c:pt>
                <c:pt idx="6329">
                  <c:v>0.659666666666667</c:v>
                </c:pt>
                <c:pt idx="6330">
                  <c:v>0.642</c:v>
                </c:pt>
                <c:pt idx="6331">
                  <c:v>0.627333333333334</c:v>
                </c:pt>
                <c:pt idx="6332">
                  <c:v>0.631333333333334</c:v>
                </c:pt>
                <c:pt idx="6333">
                  <c:v>0.626333333333333</c:v>
                </c:pt>
                <c:pt idx="6334">
                  <c:v>0.618333333333333</c:v>
                </c:pt>
                <c:pt idx="6335">
                  <c:v>0.613333333333334</c:v>
                </c:pt>
                <c:pt idx="6336">
                  <c:v>0.618333333333333</c:v>
                </c:pt>
                <c:pt idx="6337">
                  <c:v>0.604</c:v>
                </c:pt>
                <c:pt idx="6338">
                  <c:v>0.608666666666667</c:v>
                </c:pt>
                <c:pt idx="6339">
                  <c:v>0.620333333333334</c:v>
                </c:pt>
                <c:pt idx="6340">
                  <c:v>0.613</c:v>
                </c:pt>
                <c:pt idx="6341">
                  <c:v>0.628666666666667</c:v>
                </c:pt>
                <c:pt idx="6342">
                  <c:v>0.629</c:v>
                </c:pt>
                <c:pt idx="6343">
                  <c:v>0.623333333333334</c:v>
                </c:pt>
                <c:pt idx="6344">
                  <c:v>0.62</c:v>
                </c:pt>
                <c:pt idx="6345">
                  <c:v>0.626666666666667</c:v>
                </c:pt>
                <c:pt idx="6346">
                  <c:v>0.619666666666667</c:v>
                </c:pt>
                <c:pt idx="6347">
                  <c:v>0.622</c:v>
                </c:pt>
                <c:pt idx="6348">
                  <c:v>0.624</c:v>
                </c:pt>
                <c:pt idx="6349">
                  <c:v>0.607333333333334</c:v>
                </c:pt>
                <c:pt idx="6350">
                  <c:v>0.623</c:v>
                </c:pt>
                <c:pt idx="6351">
                  <c:v>0.634</c:v>
                </c:pt>
                <c:pt idx="6352">
                  <c:v>0.63</c:v>
                </c:pt>
                <c:pt idx="6353">
                  <c:v>0.612</c:v>
                </c:pt>
                <c:pt idx="6354">
                  <c:v>0.615333333333334</c:v>
                </c:pt>
                <c:pt idx="6355">
                  <c:v>0.621333333333334</c:v>
                </c:pt>
                <c:pt idx="6356">
                  <c:v>0.631666666666667</c:v>
                </c:pt>
                <c:pt idx="6357">
                  <c:v>0.634</c:v>
                </c:pt>
                <c:pt idx="6358">
                  <c:v>0.613</c:v>
                </c:pt>
                <c:pt idx="6359">
                  <c:v>0.604333333333334</c:v>
                </c:pt>
                <c:pt idx="6360">
                  <c:v>0.621333333333334</c:v>
                </c:pt>
                <c:pt idx="6361">
                  <c:v>0.625333333333334</c:v>
                </c:pt>
                <c:pt idx="6362">
                  <c:v>0.619</c:v>
                </c:pt>
                <c:pt idx="6363">
                  <c:v>0.635</c:v>
                </c:pt>
                <c:pt idx="6364">
                  <c:v>0.657</c:v>
                </c:pt>
                <c:pt idx="6365">
                  <c:v>0.659333333333334</c:v>
                </c:pt>
                <c:pt idx="6366">
                  <c:v>0.661333333333333</c:v>
                </c:pt>
                <c:pt idx="6367">
                  <c:v>0.654</c:v>
                </c:pt>
                <c:pt idx="6368">
                  <c:v>0.639</c:v>
                </c:pt>
                <c:pt idx="6369">
                  <c:v>0.633333333333334</c:v>
                </c:pt>
                <c:pt idx="6370">
                  <c:v>0.632333333333334</c:v>
                </c:pt>
                <c:pt idx="6371">
                  <c:v>0.628333333333334</c:v>
                </c:pt>
                <c:pt idx="6372">
                  <c:v>0.626</c:v>
                </c:pt>
                <c:pt idx="6373">
                  <c:v>0.624666666666667</c:v>
                </c:pt>
                <c:pt idx="6374">
                  <c:v>0.643</c:v>
                </c:pt>
                <c:pt idx="6375">
                  <c:v>0.639333333333334</c:v>
                </c:pt>
                <c:pt idx="6376">
                  <c:v>0.630333333333333</c:v>
                </c:pt>
                <c:pt idx="6377">
                  <c:v>0.627</c:v>
                </c:pt>
                <c:pt idx="6378">
                  <c:v>0.645</c:v>
                </c:pt>
                <c:pt idx="6379">
                  <c:v>0.651666666666667</c:v>
                </c:pt>
                <c:pt idx="6380">
                  <c:v>0.643333333333334</c:v>
                </c:pt>
                <c:pt idx="6381">
                  <c:v>0.636</c:v>
                </c:pt>
                <c:pt idx="6382">
                  <c:v>0.629666666666667</c:v>
                </c:pt>
                <c:pt idx="6383">
                  <c:v>0.601</c:v>
                </c:pt>
                <c:pt idx="6384">
                  <c:v>0.584666666666667</c:v>
                </c:pt>
                <c:pt idx="6385">
                  <c:v>0.567666666666667</c:v>
                </c:pt>
                <c:pt idx="6386">
                  <c:v>0.533</c:v>
                </c:pt>
                <c:pt idx="6387">
                  <c:v>0.530333333333333</c:v>
                </c:pt>
                <c:pt idx="6388">
                  <c:v>0.527</c:v>
                </c:pt>
                <c:pt idx="6389">
                  <c:v>0.513</c:v>
                </c:pt>
                <c:pt idx="6390">
                  <c:v>0.513</c:v>
                </c:pt>
                <c:pt idx="6391">
                  <c:v>0.505666666666667</c:v>
                </c:pt>
                <c:pt idx="6392">
                  <c:v>0.509666666666667</c:v>
                </c:pt>
                <c:pt idx="6393">
                  <c:v>0.506333333333333</c:v>
                </c:pt>
                <c:pt idx="6394">
                  <c:v>0.487333333333333</c:v>
                </c:pt>
                <c:pt idx="6395">
                  <c:v>0.490333333333333</c:v>
                </c:pt>
                <c:pt idx="6396">
                  <c:v>0.489666666666667</c:v>
                </c:pt>
                <c:pt idx="6397">
                  <c:v>0.480333333333333</c:v>
                </c:pt>
                <c:pt idx="6398">
                  <c:v>0.471</c:v>
                </c:pt>
                <c:pt idx="6399">
                  <c:v>0.468333333333333</c:v>
                </c:pt>
                <c:pt idx="6400">
                  <c:v>0.459666666666667</c:v>
                </c:pt>
                <c:pt idx="6401">
                  <c:v>0.452333333333333</c:v>
                </c:pt>
                <c:pt idx="6402">
                  <c:v>0.461333333333333</c:v>
                </c:pt>
                <c:pt idx="6403">
                  <c:v>0.475333333333333</c:v>
                </c:pt>
                <c:pt idx="6404">
                  <c:v>0.464</c:v>
                </c:pt>
                <c:pt idx="6405">
                  <c:v>0.471333333333333</c:v>
                </c:pt>
                <c:pt idx="6406">
                  <c:v>0.494666666666667</c:v>
                </c:pt>
                <c:pt idx="6407">
                  <c:v>0.503</c:v>
                </c:pt>
                <c:pt idx="6408">
                  <c:v>0.506666666666666</c:v>
                </c:pt>
                <c:pt idx="6409">
                  <c:v>0.537</c:v>
                </c:pt>
                <c:pt idx="6410">
                  <c:v>0.537666666666667</c:v>
                </c:pt>
                <c:pt idx="6411">
                  <c:v>0.546333333333333</c:v>
                </c:pt>
                <c:pt idx="6412">
                  <c:v>0.555666666666667</c:v>
                </c:pt>
                <c:pt idx="6413">
                  <c:v>0.543333333333333</c:v>
                </c:pt>
                <c:pt idx="6414">
                  <c:v>0.564333333333333</c:v>
                </c:pt>
                <c:pt idx="6415">
                  <c:v>0.56</c:v>
                </c:pt>
                <c:pt idx="6416">
                  <c:v>0.592</c:v>
                </c:pt>
                <c:pt idx="6417">
                  <c:v>0.63</c:v>
                </c:pt>
                <c:pt idx="6418">
                  <c:v>0.643666666666667</c:v>
                </c:pt>
                <c:pt idx="6419">
                  <c:v>0.66</c:v>
                </c:pt>
                <c:pt idx="6420">
                  <c:v>0.674</c:v>
                </c:pt>
                <c:pt idx="6421">
                  <c:v>0.684</c:v>
                </c:pt>
                <c:pt idx="6422">
                  <c:v>0.697</c:v>
                </c:pt>
                <c:pt idx="6423">
                  <c:v>0.698</c:v>
                </c:pt>
                <c:pt idx="6424">
                  <c:v>0.718666666666667</c:v>
                </c:pt>
                <c:pt idx="6425">
                  <c:v>0.730333333333333</c:v>
                </c:pt>
                <c:pt idx="6426">
                  <c:v>0.728666666666667</c:v>
                </c:pt>
                <c:pt idx="6427">
                  <c:v>0.727666666666667</c:v>
                </c:pt>
                <c:pt idx="6428">
                  <c:v>0.721333333333334</c:v>
                </c:pt>
                <c:pt idx="6429">
                  <c:v>0.732</c:v>
                </c:pt>
                <c:pt idx="6430">
                  <c:v>0.745</c:v>
                </c:pt>
                <c:pt idx="6431">
                  <c:v>0.749666666666667</c:v>
                </c:pt>
                <c:pt idx="6432">
                  <c:v>0.766</c:v>
                </c:pt>
                <c:pt idx="6433">
                  <c:v>0.789333333333333</c:v>
                </c:pt>
                <c:pt idx="6434">
                  <c:v>0.789</c:v>
                </c:pt>
                <c:pt idx="6435">
                  <c:v>0.797</c:v>
                </c:pt>
                <c:pt idx="6436">
                  <c:v>0.787333333333333</c:v>
                </c:pt>
                <c:pt idx="6437">
                  <c:v>0.757333333333334</c:v>
                </c:pt>
                <c:pt idx="6438">
                  <c:v>0.746333333333334</c:v>
                </c:pt>
                <c:pt idx="6439">
                  <c:v>0.736666666666667</c:v>
                </c:pt>
                <c:pt idx="6440">
                  <c:v>0.741666666666667</c:v>
                </c:pt>
                <c:pt idx="6441">
                  <c:v>0.732333333333334</c:v>
                </c:pt>
                <c:pt idx="6442">
                  <c:v>0.711333333333334</c:v>
                </c:pt>
                <c:pt idx="6443">
                  <c:v>0.705333333333334</c:v>
                </c:pt>
                <c:pt idx="6444">
                  <c:v>0.704</c:v>
                </c:pt>
                <c:pt idx="6445">
                  <c:v>0.693</c:v>
                </c:pt>
                <c:pt idx="6446">
                  <c:v>0.701</c:v>
                </c:pt>
                <c:pt idx="6447">
                  <c:v>0.707333333333334</c:v>
                </c:pt>
                <c:pt idx="6448">
                  <c:v>0.721</c:v>
                </c:pt>
                <c:pt idx="6449">
                  <c:v>0.725333333333334</c:v>
                </c:pt>
                <c:pt idx="6450">
                  <c:v>0.719</c:v>
                </c:pt>
                <c:pt idx="6451">
                  <c:v>0.723666666666667</c:v>
                </c:pt>
                <c:pt idx="6452">
                  <c:v>0.711666666666667</c:v>
                </c:pt>
                <c:pt idx="6453">
                  <c:v>0.706666666666667</c:v>
                </c:pt>
                <c:pt idx="6454">
                  <c:v>0.733666666666667</c:v>
                </c:pt>
                <c:pt idx="6455">
                  <c:v>0.728666666666667</c:v>
                </c:pt>
                <c:pt idx="6456">
                  <c:v>0.736666666666667</c:v>
                </c:pt>
                <c:pt idx="6457">
                  <c:v>0.739333333333333</c:v>
                </c:pt>
                <c:pt idx="6458">
                  <c:v>0.754666666666667</c:v>
                </c:pt>
                <c:pt idx="6459">
                  <c:v>0.753333333333334</c:v>
                </c:pt>
                <c:pt idx="6460">
                  <c:v>0.755666666666667</c:v>
                </c:pt>
                <c:pt idx="6461">
                  <c:v>0.778</c:v>
                </c:pt>
                <c:pt idx="6462">
                  <c:v>0.786333333333333</c:v>
                </c:pt>
                <c:pt idx="6463">
                  <c:v>0.801333333333333</c:v>
                </c:pt>
                <c:pt idx="6464">
                  <c:v>0.806</c:v>
                </c:pt>
                <c:pt idx="6465">
                  <c:v>0.816</c:v>
                </c:pt>
                <c:pt idx="6466">
                  <c:v>0.821333333333334</c:v>
                </c:pt>
                <c:pt idx="6467">
                  <c:v>0.828</c:v>
                </c:pt>
                <c:pt idx="6468">
                  <c:v>0.835</c:v>
                </c:pt>
                <c:pt idx="6469">
                  <c:v>0.825333333333333</c:v>
                </c:pt>
                <c:pt idx="6470">
                  <c:v>0.821666666666667</c:v>
                </c:pt>
                <c:pt idx="6471">
                  <c:v>0.829</c:v>
                </c:pt>
                <c:pt idx="6472">
                  <c:v>0.828666666666667</c:v>
                </c:pt>
                <c:pt idx="6473">
                  <c:v>0.824666666666667</c:v>
                </c:pt>
                <c:pt idx="6474">
                  <c:v>0.811</c:v>
                </c:pt>
                <c:pt idx="6475">
                  <c:v>0.817333333333334</c:v>
                </c:pt>
                <c:pt idx="6476">
                  <c:v>0.819</c:v>
                </c:pt>
                <c:pt idx="6477">
                  <c:v>0.819666666666667</c:v>
                </c:pt>
                <c:pt idx="6478">
                  <c:v>0.82</c:v>
                </c:pt>
                <c:pt idx="6479">
                  <c:v>0.814666666666667</c:v>
                </c:pt>
                <c:pt idx="6480">
                  <c:v>0.817333333333334</c:v>
                </c:pt>
                <c:pt idx="6481">
                  <c:v>0.805666666666667</c:v>
                </c:pt>
                <c:pt idx="6482">
                  <c:v>0.781666666666667</c:v>
                </c:pt>
                <c:pt idx="6483">
                  <c:v>0.783666666666667</c:v>
                </c:pt>
                <c:pt idx="6484">
                  <c:v>0.807666666666667</c:v>
                </c:pt>
                <c:pt idx="6485">
                  <c:v>0.814333333333333</c:v>
                </c:pt>
                <c:pt idx="6486">
                  <c:v>0.811666666666667</c:v>
                </c:pt>
                <c:pt idx="6487">
                  <c:v>0.800333333333333</c:v>
                </c:pt>
                <c:pt idx="6488">
                  <c:v>0.804666666666667</c:v>
                </c:pt>
                <c:pt idx="6489">
                  <c:v>0.830333333333333</c:v>
                </c:pt>
                <c:pt idx="6490">
                  <c:v>0.839333333333334</c:v>
                </c:pt>
                <c:pt idx="6491">
                  <c:v>0.833</c:v>
                </c:pt>
                <c:pt idx="6492">
                  <c:v>0.841333333333334</c:v>
                </c:pt>
                <c:pt idx="6493">
                  <c:v>0.848333333333334</c:v>
                </c:pt>
                <c:pt idx="6494">
                  <c:v>0.854333333333334</c:v>
                </c:pt>
                <c:pt idx="6495">
                  <c:v>0.850666666666667</c:v>
                </c:pt>
                <c:pt idx="6496">
                  <c:v>0.855666666666667</c:v>
                </c:pt>
                <c:pt idx="6497">
                  <c:v>0.875333333333333</c:v>
                </c:pt>
                <c:pt idx="6498">
                  <c:v>0.888</c:v>
                </c:pt>
                <c:pt idx="6499">
                  <c:v>0.885666666666667</c:v>
                </c:pt>
                <c:pt idx="6500">
                  <c:v>0.907333333333333</c:v>
                </c:pt>
                <c:pt idx="6501">
                  <c:v>0.910666666666666</c:v>
                </c:pt>
                <c:pt idx="6502">
                  <c:v>0.937666666666666</c:v>
                </c:pt>
                <c:pt idx="6503">
                  <c:v>0.945666666666667</c:v>
                </c:pt>
                <c:pt idx="6504">
                  <c:v>0.930333333333333</c:v>
                </c:pt>
                <c:pt idx="6505">
                  <c:v>0.928666666666666</c:v>
                </c:pt>
                <c:pt idx="6506">
                  <c:v>0.955666666666667</c:v>
                </c:pt>
                <c:pt idx="6507">
                  <c:v>0.980333333333333</c:v>
                </c:pt>
                <c:pt idx="6508">
                  <c:v>0.97</c:v>
                </c:pt>
                <c:pt idx="6509">
                  <c:v>0.968333333333334</c:v>
                </c:pt>
                <c:pt idx="6510">
                  <c:v>0.968</c:v>
                </c:pt>
                <c:pt idx="6511">
                  <c:v>0.987333333333333</c:v>
                </c:pt>
                <c:pt idx="6512">
                  <c:v>0.988</c:v>
                </c:pt>
                <c:pt idx="6513">
                  <c:v>0.996</c:v>
                </c:pt>
                <c:pt idx="6514">
                  <c:v>1.00466666666667</c:v>
                </c:pt>
                <c:pt idx="6515">
                  <c:v>1.02</c:v>
                </c:pt>
                <c:pt idx="6516">
                  <c:v>1.01733333333333</c:v>
                </c:pt>
                <c:pt idx="6517">
                  <c:v>1.011</c:v>
                </c:pt>
                <c:pt idx="6518">
                  <c:v>1.001</c:v>
                </c:pt>
                <c:pt idx="6519">
                  <c:v>0.998666666666666</c:v>
                </c:pt>
                <c:pt idx="6520">
                  <c:v>1.006</c:v>
                </c:pt>
                <c:pt idx="6521">
                  <c:v>1.009</c:v>
                </c:pt>
                <c:pt idx="6522">
                  <c:v>1.01566666666667</c:v>
                </c:pt>
                <c:pt idx="6523">
                  <c:v>1.03366666666667</c:v>
                </c:pt>
                <c:pt idx="6524">
                  <c:v>1.02033333333333</c:v>
                </c:pt>
                <c:pt idx="6525">
                  <c:v>1.01333333333333</c:v>
                </c:pt>
                <c:pt idx="6526">
                  <c:v>0.998333333333334</c:v>
                </c:pt>
                <c:pt idx="6527">
                  <c:v>0.982</c:v>
                </c:pt>
                <c:pt idx="6528">
                  <c:v>0.978</c:v>
                </c:pt>
                <c:pt idx="6529">
                  <c:v>0.973666666666667</c:v>
                </c:pt>
                <c:pt idx="6530">
                  <c:v>0.953666666666666</c:v>
                </c:pt>
                <c:pt idx="6531">
                  <c:v>0.941333333333334</c:v>
                </c:pt>
                <c:pt idx="6532">
                  <c:v>0.94</c:v>
                </c:pt>
                <c:pt idx="6533">
                  <c:v>0.95</c:v>
                </c:pt>
                <c:pt idx="6534">
                  <c:v>0.947666666666667</c:v>
                </c:pt>
                <c:pt idx="6535">
                  <c:v>0.922333333333333</c:v>
                </c:pt>
                <c:pt idx="6536">
                  <c:v>0.935333333333333</c:v>
                </c:pt>
                <c:pt idx="6537">
                  <c:v>0.925333333333333</c:v>
                </c:pt>
                <c:pt idx="6538">
                  <c:v>0.921666666666666</c:v>
                </c:pt>
                <c:pt idx="6539">
                  <c:v>0.910666666666666</c:v>
                </c:pt>
                <c:pt idx="6540">
                  <c:v>0.914333333333333</c:v>
                </c:pt>
                <c:pt idx="6541">
                  <c:v>0.908333333333333</c:v>
                </c:pt>
                <c:pt idx="6542">
                  <c:v>0.902333333333334</c:v>
                </c:pt>
                <c:pt idx="6543">
                  <c:v>0.895</c:v>
                </c:pt>
                <c:pt idx="6544">
                  <c:v>0.894</c:v>
                </c:pt>
                <c:pt idx="6545">
                  <c:v>0.899333333333333</c:v>
                </c:pt>
                <c:pt idx="6546">
                  <c:v>0.893</c:v>
                </c:pt>
                <c:pt idx="6547">
                  <c:v>0.903666666666667</c:v>
                </c:pt>
                <c:pt idx="6548">
                  <c:v>0.915666666666666</c:v>
                </c:pt>
                <c:pt idx="6549">
                  <c:v>0.931</c:v>
                </c:pt>
                <c:pt idx="6550">
                  <c:v>0.934</c:v>
                </c:pt>
                <c:pt idx="6551">
                  <c:v>0.941333333333334</c:v>
                </c:pt>
                <c:pt idx="6552">
                  <c:v>0.947</c:v>
                </c:pt>
                <c:pt idx="6553">
                  <c:v>0.945</c:v>
                </c:pt>
                <c:pt idx="6554">
                  <c:v>0.954333333333334</c:v>
                </c:pt>
                <c:pt idx="6555">
                  <c:v>0.980666666666667</c:v>
                </c:pt>
                <c:pt idx="6556">
                  <c:v>0.993333333333333</c:v>
                </c:pt>
                <c:pt idx="6557">
                  <c:v>1.011</c:v>
                </c:pt>
                <c:pt idx="6558">
                  <c:v>1.03133333333333</c:v>
                </c:pt>
                <c:pt idx="6559">
                  <c:v>1.04733333333333</c:v>
                </c:pt>
                <c:pt idx="6560">
                  <c:v>1.06566666666667</c:v>
                </c:pt>
                <c:pt idx="6561">
                  <c:v>1.07233333333333</c:v>
                </c:pt>
                <c:pt idx="6562">
                  <c:v>1.08866666666667</c:v>
                </c:pt>
                <c:pt idx="6563">
                  <c:v>1.076</c:v>
                </c:pt>
                <c:pt idx="6564">
                  <c:v>1.07833333333333</c:v>
                </c:pt>
                <c:pt idx="6565">
                  <c:v>1.071</c:v>
                </c:pt>
                <c:pt idx="6566">
                  <c:v>1.05966666666667</c:v>
                </c:pt>
                <c:pt idx="6567">
                  <c:v>1.06</c:v>
                </c:pt>
                <c:pt idx="6568">
                  <c:v>1.044</c:v>
                </c:pt>
                <c:pt idx="6569">
                  <c:v>1.02633333333333</c:v>
                </c:pt>
                <c:pt idx="6570">
                  <c:v>1.02966666666667</c:v>
                </c:pt>
                <c:pt idx="6571">
                  <c:v>1.05333333333333</c:v>
                </c:pt>
                <c:pt idx="6572">
                  <c:v>1.044</c:v>
                </c:pt>
                <c:pt idx="6573">
                  <c:v>1.02133333333333</c:v>
                </c:pt>
                <c:pt idx="6574">
                  <c:v>1.00533333333333</c:v>
                </c:pt>
                <c:pt idx="6575">
                  <c:v>0.992333333333333</c:v>
                </c:pt>
                <c:pt idx="6576">
                  <c:v>0.969333333333334</c:v>
                </c:pt>
                <c:pt idx="6577">
                  <c:v>0.946666666666667</c:v>
                </c:pt>
                <c:pt idx="6578">
                  <c:v>0.935666666666666</c:v>
                </c:pt>
                <c:pt idx="6579">
                  <c:v>0.938666666666666</c:v>
                </c:pt>
                <c:pt idx="6580">
                  <c:v>0.924</c:v>
                </c:pt>
                <c:pt idx="6581">
                  <c:v>0.909</c:v>
                </c:pt>
                <c:pt idx="6582">
                  <c:v>0.903</c:v>
                </c:pt>
                <c:pt idx="6583">
                  <c:v>0.900333333333333</c:v>
                </c:pt>
                <c:pt idx="6584">
                  <c:v>0.898666666666666</c:v>
                </c:pt>
                <c:pt idx="6585">
                  <c:v>0.901</c:v>
                </c:pt>
                <c:pt idx="6586">
                  <c:v>0.906333333333333</c:v>
                </c:pt>
                <c:pt idx="6587">
                  <c:v>0.923</c:v>
                </c:pt>
                <c:pt idx="6588">
                  <c:v>0.926333333333333</c:v>
                </c:pt>
                <c:pt idx="6589">
                  <c:v>0.932</c:v>
                </c:pt>
                <c:pt idx="6590">
                  <c:v>0.909</c:v>
                </c:pt>
                <c:pt idx="6591">
                  <c:v>0.887333333333334</c:v>
                </c:pt>
                <c:pt idx="6592">
                  <c:v>0.861666666666667</c:v>
                </c:pt>
                <c:pt idx="6593">
                  <c:v>0.850666666666667</c:v>
                </c:pt>
                <c:pt idx="6594">
                  <c:v>0.846</c:v>
                </c:pt>
                <c:pt idx="6595">
                  <c:v>0.836333333333334</c:v>
                </c:pt>
                <c:pt idx="6596">
                  <c:v>0.849333333333334</c:v>
                </c:pt>
                <c:pt idx="6597">
                  <c:v>0.876</c:v>
                </c:pt>
                <c:pt idx="6598">
                  <c:v>0.869333333333334</c:v>
                </c:pt>
                <c:pt idx="6599">
                  <c:v>0.852333333333334</c:v>
                </c:pt>
                <c:pt idx="6600">
                  <c:v>0.828333333333334</c:v>
                </c:pt>
                <c:pt idx="6601">
                  <c:v>0.819333333333333</c:v>
                </c:pt>
                <c:pt idx="6602">
                  <c:v>0.799333333333333</c:v>
                </c:pt>
                <c:pt idx="6603">
                  <c:v>0.785666666666667</c:v>
                </c:pt>
                <c:pt idx="6604">
                  <c:v>0.805</c:v>
                </c:pt>
                <c:pt idx="6605">
                  <c:v>0.814</c:v>
                </c:pt>
                <c:pt idx="6606">
                  <c:v>0.817333333333334</c:v>
                </c:pt>
                <c:pt idx="6607">
                  <c:v>0.806666666666667</c:v>
                </c:pt>
                <c:pt idx="6608">
                  <c:v>0.808333333333333</c:v>
                </c:pt>
                <c:pt idx="6609">
                  <c:v>0.81</c:v>
                </c:pt>
                <c:pt idx="6610">
                  <c:v>0.833666666666667</c:v>
                </c:pt>
                <c:pt idx="6611">
                  <c:v>0.84</c:v>
                </c:pt>
                <c:pt idx="6612">
                  <c:v>0.859333333333334</c:v>
                </c:pt>
                <c:pt idx="6613">
                  <c:v>0.892</c:v>
                </c:pt>
                <c:pt idx="6614">
                  <c:v>0.901</c:v>
                </c:pt>
                <c:pt idx="6615">
                  <c:v>0.909</c:v>
                </c:pt>
                <c:pt idx="6616">
                  <c:v>0.901333333333333</c:v>
                </c:pt>
                <c:pt idx="6617">
                  <c:v>0.881666666666666</c:v>
                </c:pt>
                <c:pt idx="6618">
                  <c:v>0.881333333333333</c:v>
                </c:pt>
                <c:pt idx="6619">
                  <c:v>0.876666666666667</c:v>
                </c:pt>
                <c:pt idx="6620">
                  <c:v>0.877666666666667</c:v>
                </c:pt>
                <c:pt idx="6621">
                  <c:v>0.89</c:v>
                </c:pt>
                <c:pt idx="6622">
                  <c:v>0.889666666666667</c:v>
                </c:pt>
                <c:pt idx="6623">
                  <c:v>0.898</c:v>
                </c:pt>
                <c:pt idx="6624">
                  <c:v>0.885333333333333</c:v>
                </c:pt>
                <c:pt idx="6625">
                  <c:v>0.867666666666667</c:v>
                </c:pt>
                <c:pt idx="6626">
                  <c:v>0.878333333333334</c:v>
                </c:pt>
                <c:pt idx="6627">
                  <c:v>0.876</c:v>
                </c:pt>
                <c:pt idx="6628">
                  <c:v>0.866</c:v>
                </c:pt>
                <c:pt idx="6629">
                  <c:v>0.861333333333334</c:v>
                </c:pt>
                <c:pt idx="6630">
                  <c:v>0.830666666666667</c:v>
                </c:pt>
                <c:pt idx="6631">
                  <c:v>0.814333333333333</c:v>
                </c:pt>
                <c:pt idx="6632">
                  <c:v>0.810666666666667</c:v>
                </c:pt>
                <c:pt idx="6633">
                  <c:v>0.794333333333333</c:v>
                </c:pt>
                <c:pt idx="6634">
                  <c:v>0.787</c:v>
                </c:pt>
                <c:pt idx="6635">
                  <c:v>0.763666666666667</c:v>
                </c:pt>
                <c:pt idx="6636">
                  <c:v>0.761</c:v>
                </c:pt>
                <c:pt idx="6637">
                  <c:v>0.750666666666667</c:v>
                </c:pt>
                <c:pt idx="6638">
                  <c:v>0.749666666666667</c:v>
                </c:pt>
                <c:pt idx="6639">
                  <c:v>0.754666666666667</c:v>
                </c:pt>
                <c:pt idx="6640">
                  <c:v>0.761666666666667</c:v>
                </c:pt>
                <c:pt idx="6641">
                  <c:v>0.762666666666667</c:v>
                </c:pt>
                <c:pt idx="6642">
                  <c:v>0.769</c:v>
                </c:pt>
                <c:pt idx="6643">
                  <c:v>0.761</c:v>
                </c:pt>
                <c:pt idx="6644">
                  <c:v>0.753666666666667</c:v>
                </c:pt>
                <c:pt idx="6645">
                  <c:v>0.758</c:v>
                </c:pt>
                <c:pt idx="6646">
                  <c:v>0.754333333333334</c:v>
                </c:pt>
                <c:pt idx="6647">
                  <c:v>0.764666666666667</c:v>
                </c:pt>
                <c:pt idx="6648">
                  <c:v>0.762666666666667</c:v>
                </c:pt>
                <c:pt idx="6649">
                  <c:v>0.744333333333334</c:v>
                </c:pt>
                <c:pt idx="6650">
                  <c:v>0.743</c:v>
                </c:pt>
                <c:pt idx="6651">
                  <c:v>0.767666666666667</c:v>
                </c:pt>
                <c:pt idx="6652">
                  <c:v>0.765333333333334</c:v>
                </c:pt>
                <c:pt idx="6653">
                  <c:v>0.757666666666667</c:v>
                </c:pt>
                <c:pt idx="6654">
                  <c:v>0.754</c:v>
                </c:pt>
                <c:pt idx="6655">
                  <c:v>0.76</c:v>
                </c:pt>
                <c:pt idx="6656">
                  <c:v>0.766</c:v>
                </c:pt>
                <c:pt idx="6657">
                  <c:v>0.777333333333334</c:v>
                </c:pt>
                <c:pt idx="6658">
                  <c:v>0.767333333333334</c:v>
                </c:pt>
                <c:pt idx="6659">
                  <c:v>0.751</c:v>
                </c:pt>
                <c:pt idx="6660">
                  <c:v>0.754666666666667</c:v>
                </c:pt>
                <c:pt idx="6661">
                  <c:v>0.745333333333333</c:v>
                </c:pt>
                <c:pt idx="6662">
                  <c:v>0.742</c:v>
                </c:pt>
                <c:pt idx="6663">
                  <c:v>0.740666666666667</c:v>
                </c:pt>
                <c:pt idx="6664">
                  <c:v>0.738666666666667</c:v>
                </c:pt>
                <c:pt idx="6665">
                  <c:v>0.741</c:v>
                </c:pt>
                <c:pt idx="6666">
                  <c:v>0.732333333333334</c:v>
                </c:pt>
                <c:pt idx="6667">
                  <c:v>0.719</c:v>
                </c:pt>
                <c:pt idx="6668">
                  <c:v>0.725666666666667</c:v>
                </c:pt>
                <c:pt idx="6669">
                  <c:v>0.746666666666667</c:v>
                </c:pt>
                <c:pt idx="6670">
                  <c:v>0.758666666666667</c:v>
                </c:pt>
                <c:pt idx="6671">
                  <c:v>0.753666666666667</c:v>
                </c:pt>
                <c:pt idx="6672">
                  <c:v>0.767</c:v>
                </c:pt>
                <c:pt idx="6673">
                  <c:v>0.781333333333334</c:v>
                </c:pt>
                <c:pt idx="6674">
                  <c:v>0.774333333333334</c:v>
                </c:pt>
                <c:pt idx="6675">
                  <c:v>0.780666666666667</c:v>
                </c:pt>
                <c:pt idx="6676">
                  <c:v>0.785</c:v>
                </c:pt>
                <c:pt idx="6677">
                  <c:v>0.770666666666667</c:v>
                </c:pt>
                <c:pt idx="6678">
                  <c:v>0.775333333333334</c:v>
                </c:pt>
                <c:pt idx="6679">
                  <c:v>0.788666666666667</c:v>
                </c:pt>
                <c:pt idx="6680">
                  <c:v>0.778</c:v>
                </c:pt>
                <c:pt idx="6681">
                  <c:v>0.775</c:v>
                </c:pt>
                <c:pt idx="6682">
                  <c:v>0.791333333333333</c:v>
                </c:pt>
                <c:pt idx="6683">
                  <c:v>0.798</c:v>
                </c:pt>
                <c:pt idx="6684">
                  <c:v>0.807666666666667</c:v>
                </c:pt>
                <c:pt idx="6685">
                  <c:v>0.796333333333333</c:v>
                </c:pt>
                <c:pt idx="6686">
                  <c:v>0.798</c:v>
                </c:pt>
                <c:pt idx="6687">
                  <c:v>0.799333333333333</c:v>
                </c:pt>
                <c:pt idx="6688">
                  <c:v>0.782333333333333</c:v>
                </c:pt>
                <c:pt idx="6689">
                  <c:v>0.789666666666667</c:v>
                </c:pt>
                <c:pt idx="6690">
                  <c:v>0.801333333333333</c:v>
                </c:pt>
                <c:pt idx="6691">
                  <c:v>0.801666666666667</c:v>
                </c:pt>
                <c:pt idx="6692">
                  <c:v>0.798333333333333</c:v>
                </c:pt>
                <c:pt idx="6693">
                  <c:v>0.803</c:v>
                </c:pt>
                <c:pt idx="6694">
                  <c:v>0.801</c:v>
                </c:pt>
                <c:pt idx="6695">
                  <c:v>0.790333333333333</c:v>
                </c:pt>
                <c:pt idx="6696">
                  <c:v>0.785333333333333</c:v>
                </c:pt>
                <c:pt idx="6697">
                  <c:v>0.781</c:v>
                </c:pt>
                <c:pt idx="6698">
                  <c:v>0.787333333333333</c:v>
                </c:pt>
                <c:pt idx="6699">
                  <c:v>0.783666666666667</c:v>
                </c:pt>
                <c:pt idx="6700">
                  <c:v>0.775333333333334</c:v>
                </c:pt>
                <c:pt idx="6701">
                  <c:v>0.78</c:v>
                </c:pt>
                <c:pt idx="6702">
                  <c:v>0.769</c:v>
                </c:pt>
                <c:pt idx="6703">
                  <c:v>0.771</c:v>
                </c:pt>
                <c:pt idx="6704">
                  <c:v>0.774</c:v>
                </c:pt>
                <c:pt idx="6705">
                  <c:v>0.792666666666667</c:v>
                </c:pt>
                <c:pt idx="6706">
                  <c:v>0.791666666666667</c:v>
                </c:pt>
                <c:pt idx="6707">
                  <c:v>0.798333333333333</c:v>
                </c:pt>
                <c:pt idx="6708">
                  <c:v>0.821</c:v>
                </c:pt>
                <c:pt idx="6709">
                  <c:v>0.821</c:v>
                </c:pt>
                <c:pt idx="6710">
                  <c:v>0.822666666666667</c:v>
                </c:pt>
                <c:pt idx="6711">
                  <c:v>0.818666666666667</c:v>
                </c:pt>
                <c:pt idx="6712">
                  <c:v>0.830666666666667</c:v>
                </c:pt>
                <c:pt idx="6713">
                  <c:v>0.828</c:v>
                </c:pt>
                <c:pt idx="6714">
                  <c:v>0.820333333333333</c:v>
                </c:pt>
                <c:pt idx="6715">
                  <c:v>0.836333333333334</c:v>
                </c:pt>
                <c:pt idx="6716">
                  <c:v>0.846</c:v>
                </c:pt>
                <c:pt idx="6717">
                  <c:v>0.855333333333333</c:v>
                </c:pt>
                <c:pt idx="6718">
                  <c:v>0.845333333333334</c:v>
                </c:pt>
                <c:pt idx="6719">
                  <c:v>0.827</c:v>
                </c:pt>
                <c:pt idx="6720">
                  <c:v>0.835</c:v>
                </c:pt>
                <c:pt idx="6721">
                  <c:v>0.831333333333333</c:v>
                </c:pt>
                <c:pt idx="6722">
                  <c:v>0.852666666666667</c:v>
                </c:pt>
                <c:pt idx="6723">
                  <c:v>0.851</c:v>
                </c:pt>
                <c:pt idx="6724">
                  <c:v>0.825666666666667</c:v>
                </c:pt>
                <c:pt idx="6725">
                  <c:v>0.814666666666667</c:v>
                </c:pt>
                <c:pt idx="6726">
                  <c:v>0.824666666666667</c:v>
                </c:pt>
                <c:pt idx="6727">
                  <c:v>0.822</c:v>
                </c:pt>
                <c:pt idx="6728">
                  <c:v>0.798</c:v>
                </c:pt>
                <c:pt idx="6729">
                  <c:v>0.775666666666667</c:v>
                </c:pt>
                <c:pt idx="6730">
                  <c:v>0.767</c:v>
                </c:pt>
                <c:pt idx="6731">
                  <c:v>0.757333333333334</c:v>
                </c:pt>
                <c:pt idx="6732">
                  <c:v>0.742666666666667</c:v>
                </c:pt>
                <c:pt idx="6733">
                  <c:v>0.729333333333334</c:v>
                </c:pt>
                <c:pt idx="6734">
                  <c:v>0.735333333333333</c:v>
                </c:pt>
                <c:pt idx="6735">
                  <c:v>0.728666666666667</c:v>
                </c:pt>
                <c:pt idx="6736">
                  <c:v>0.735</c:v>
                </c:pt>
                <c:pt idx="6737">
                  <c:v>0.744</c:v>
                </c:pt>
                <c:pt idx="6738">
                  <c:v>0.745333333333334</c:v>
                </c:pt>
                <c:pt idx="6739">
                  <c:v>0.75</c:v>
                </c:pt>
                <c:pt idx="6740">
                  <c:v>0.751666666666667</c:v>
                </c:pt>
                <c:pt idx="6741">
                  <c:v>0.755666666666667</c:v>
                </c:pt>
                <c:pt idx="6742">
                  <c:v>0.744666666666667</c:v>
                </c:pt>
                <c:pt idx="6743">
                  <c:v>0.735</c:v>
                </c:pt>
                <c:pt idx="6744">
                  <c:v>0.750333333333334</c:v>
                </c:pt>
                <c:pt idx="6745">
                  <c:v>0.753333333333334</c:v>
                </c:pt>
                <c:pt idx="6746">
                  <c:v>0.753333333333334</c:v>
                </c:pt>
                <c:pt idx="6747">
                  <c:v>0.754333333333334</c:v>
                </c:pt>
                <c:pt idx="6748">
                  <c:v>0.768666666666667</c:v>
                </c:pt>
                <c:pt idx="6749">
                  <c:v>0.777333333333334</c:v>
                </c:pt>
                <c:pt idx="6750">
                  <c:v>0.776333333333334</c:v>
                </c:pt>
                <c:pt idx="6751">
                  <c:v>0.773333333333334</c:v>
                </c:pt>
                <c:pt idx="6752">
                  <c:v>0.782666666666667</c:v>
                </c:pt>
                <c:pt idx="6753">
                  <c:v>0.792666666666667</c:v>
                </c:pt>
                <c:pt idx="6754">
                  <c:v>0.786333333333333</c:v>
                </c:pt>
                <c:pt idx="6755">
                  <c:v>0.794</c:v>
                </c:pt>
                <c:pt idx="6756">
                  <c:v>0.803</c:v>
                </c:pt>
                <c:pt idx="6757">
                  <c:v>0.799333333333333</c:v>
                </c:pt>
                <c:pt idx="6758">
                  <c:v>0.791</c:v>
                </c:pt>
                <c:pt idx="6759">
                  <c:v>0.806333333333333</c:v>
                </c:pt>
                <c:pt idx="6760">
                  <c:v>0.830333333333333</c:v>
                </c:pt>
                <c:pt idx="6761">
                  <c:v>0.839333333333334</c:v>
                </c:pt>
                <c:pt idx="6762">
                  <c:v>0.856</c:v>
                </c:pt>
                <c:pt idx="6763">
                  <c:v>0.873666666666667</c:v>
                </c:pt>
                <c:pt idx="6764">
                  <c:v>0.866333333333333</c:v>
                </c:pt>
                <c:pt idx="6765">
                  <c:v>0.881</c:v>
                </c:pt>
                <c:pt idx="6766">
                  <c:v>0.876666666666667</c:v>
                </c:pt>
                <c:pt idx="6767">
                  <c:v>0.879</c:v>
                </c:pt>
                <c:pt idx="6768">
                  <c:v>0.889</c:v>
                </c:pt>
                <c:pt idx="6769">
                  <c:v>0.882666666666667</c:v>
                </c:pt>
                <c:pt idx="6770">
                  <c:v>0.914</c:v>
                </c:pt>
                <c:pt idx="6771">
                  <c:v>0.914</c:v>
                </c:pt>
                <c:pt idx="6772">
                  <c:v>0.916</c:v>
                </c:pt>
                <c:pt idx="6773">
                  <c:v>0.92</c:v>
                </c:pt>
                <c:pt idx="6774">
                  <c:v>0.926666666666666</c:v>
                </c:pt>
                <c:pt idx="6775">
                  <c:v>0.942000000000001</c:v>
                </c:pt>
                <c:pt idx="6776">
                  <c:v>0.935333333333333</c:v>
                </c:pt>
                <c:pt idx="6777">
                  <c:v>0.923</c:v>
                </c:pt>
                <c:pt idx="6778">
                  <c:v>0.917666666666666</c:v>
                </c:pt>
                <c:pt idx="6779">
                  <c:v>0.949666666666667</c:v>
                </c:pt>
                <c:pt idx="6780">
                  <c:v>0.943</c:v>
                </c:pt>
                <c:pt idx="6781">
                  <c:v>0.935333333333334</c:v>
                </c:pt>
                <c:pt idx="6782">
                  <c:v>0.943</c:v>
                </c:pt>
                <c:pt idx="6783">
                  <c:v>0.937333333333333</c:v>
                </c:pt>
                <c:pt idx="6784">
                  <c:v>0.946</c:v>
                </c:pt>
                <c:pt idx="6785">
                  <c:v>0.956</c:v>
                </c:pt>
                <c:pt idx="6786">
                  <c:v>0.941</c:v>
                </c:pt>
                <c:pt idx="6787">
                  <c:v>0.939666666666666</c:v>
                </c:pt>
                <c:pt idx="6788">
                  <c:v>0.937</c:v>
                </c:pt>
                <c:pt idx="6789">
                  <c:v>0.939</c:v>
                </c:pt>
                <c:pt idx="6790">
                  <c:v>0.923666666666666</c:v>
                </c:pt>
                <c:pt idx="6791">
                  <c:v>0.918666666666666</c:v>
                </c:pt>
                <c:pt idx="6792">
                  <c:v>0.922666666666666</c:v>
                </c:pt>
                <c:pt idx="6793">
                  <c:v>0.903</c:v>
                </c:pt>
                <c:pt idx="6794">
                  <c:v>0.903666666666667</c:v>
                </c:pt>
                <c:pt idx="6795">
                  <c:v>0.905666666666667</c:v>
                </c:pt>
                <c:pt idx="6796">
                  <c:v>0.916666666666666</c:v>
                </c:pt>
                <c:pt idx="6797">
                  <c:v>0.924</c:v>
                </c:pt>
                <c:pt idx="6798">
                  <c:v>0.942</c:v>
                </c:pt>
                <c:pt idx="6799">
                  <c:v>0.939</c:v>
                </c:pt>
                <c:pt idx="6800">
                  <c:v>0.934666666666666</c:v>
                </c:pt>
                <c:pt idx="6801">
                  <c:v>0.922</c:v>
                </c:pt>
                <c:pt idx="6802">
                  <c:v>0.916666666666666</c:v>
                </c:pt>
                <c:pt idx="6803">
                  <c:v>0.916666666666666</c:v>
                </c:pt>
                <c:pt idx="6804">
                  <c:v>0.936</c:v>
                </c:pt>
                <c:pt idx="6805">
                  <c:v>0.948333333333334</c:v>
                </c:pt>
                <c:pt idx="6806">
                  <c:v>0.955</c:v>
                </c:pt>
                <c:pt idx="6807">
                  <c:v>0.967666666666667</c:v>
                </c:pt>
                <c:pt idx="6808">
                  <c:v>0.986666666666667</c:v>
                </c:pt>
                <c:pt idx="6809">
                  <c:v>1</c:v>
                </c:pt>
                <c:pt idx="6810">
                  <c:v>1.00066666666667</c:v>
                </c:pt>
                <c:pt idx="6811">
                  <c:v>1.032</c:v>
                </c:pt>
                <c:pt idx="6812">
                  <c:v>1.021</c:v>
                </c:pt>
                <c:pt idx="6813">
                  <c:v>1.05033333333333</c:v>
                </c:pt>
                <c:pt idx="6814">
                  <c:v>1.074</c:v>
                </c:pt>
                <c:pt idx="6815">
                  <c:v>1.07833333333333</c:v>
                </c:pt>
                <c:pt idx="6816">
                  <c:v>1.06933333333333</c:v>
                </c:pt>
                <c:pt idx="6817">
                  <c:v>1.091</c:v>
                </c:pt>
                <c:pt idx="6818">
                  <c:v>1.097</c:v>
                </c:pt>
                <c:pt idx="6819">
                  <c:v>1.09533333333333</c:v>
                </c:pt>
                <c:pt idx="6820">
                  <c:v>1.09233333333333</c:v>
                </c:pt>
                <c:pt idx="6821">
                  <c:v>1.09766666666667</c:v>
                </c:pt>
                <c:pt idx="6822">
                  <c:v>1.08833333333333</c:v>
                </c:pt>
                <c:pt idx="6823">
                  <c:v>1.08333333333333</c:v>
                </c:pt>
                <c:pt idx="6824">
                  <c:v>1.05433333333333</c:v>
                </c:pt>
                <c:pt idx="6825">
                  <c:v>1.03533333333333</c:v>
                </c:pt>
                <c:pt idx="6826">
                  <c:v>1.04</c:v>
                </c:pt>
                <c:pt idx="6827">
                  <c:v>1.046</c:v>
                </c:pt>
                <c:pt idx="6828">
                  <c:v>1.03866666666667</c:v>
                </c:pt>
                <c:pt idx="6829">
                  <c:v>1.017</c:v>
                </c:pt>
                <c:pt idx="6830">
                  <c:v>1.03166666666667</c:v>
                </c:pt>
                <c:pt idx="6831">
                  <c:v>1.03366666666667</c:v>
                </c:pt>
                <c:pt idx="6832">
                  <c:v>1.04433333333333</c:v>
                </c:pt>
                <c:pt idx="6833">
                  <c:v>1.05233333333333</c:v>
                </c:pt>
                <c:pt idx="6834">
                  <c:v>1.02066666666667</c:v>
                </c:pt>
                <c:pt idx="6835">
                  <c:v>0.997666666666667</c:v>
                </c:pt>
                <c:pt idx="6836">
                  <c:v>0.987</c:v>
                </c:pt>
                <c:pt idx="6837">
                  <c:v>0.997</c:v>
                </c:pt>
                <c:pt idx="6838">
                  <c:v>0.991</c:v>
                </c:pt>
                <c:pt idx="6839">
                  <c:v>1.00566666666667</c:v>
                </c:pt>
                <c:pt idx="6840">
                  <c:v>1.002</c:v>
                </c:pt>
                <c:pt idx="6841">
                  <c:v>1.00633333333333</c:v>
                </c:pt>
                <c:pt idx="6842">
                  <c:v>1.03266666666667</c:v>
                </c:pt>
                <c:pt idx="6843">
                  <c:v>1.02766666666667</c:v>
                </c:pt>
                <c:pt idx="6844">
                  <c:v>1.041</c:v>
                </c:pt>
                <c:pt idx="6845">
                  <c:v>1.03366666666667</c:v>
                </c:pt>
                <c:pt idx="6846">
                  <c:v>1.03366666666667</c:v>
                </c:pt>
                <c:pt idx="6847">
                  <c:v>1.01866666666667</c:v>
                </c:pt>
                <c:pt idx="6848">
                  <c:v>1.01766666666667</c:v>
                </c:pt>
                <c:pt idx="6849">
                  <c:v>1.033</c:v>
                </c:pt>
                <c:pt idx="6850">
                  <c:v>1.02066666666667</c:v>
                </c:pt>
                <c:pt idx="6851">
                  <c:v>1.01333333333333</c:v>
                </c:pt>
                <c:pt idx="6852">
                  <c:v>0.985333333333334</c:v>
                </c:pt>
                <c:pt idx="6853">
                  <c:v>0.976333333333334</c:v>
                </c:pt>
                <c:pt idx="6854">
                  <c:v>0.991</c:v>
                </c:pt>
                <c:pt idx="6855">
                  <c:v>1.00133333333333</c:v>
                </c:pt>
                <c:pt idx="6856">
                  <c:v>1.018</c:v>
                </c:pt>
                <c:pt idx="6857">
                  <c:v>1.01933333333333</c:v>
                </c:pt>
                <c:pt idx="6858">
                  <c:v>1.00166666666667</c:v>
                </c:pt>
                <c:pt idx="6859">
                  <c:v>0.970333333333334</c:v>
                </c:pt>
                <c:pt idx="6860">
                  <c:v>0.972666666666667</c:v>
                </c:pt>
                <c:pt idx="6861">
                  <c:v>0.982</c:v>
                </c:pt>
                <c:pt idx="6862">
                  <c:v>0.979</c:v>
                </c:pt>
                <c:pt idx="6863">
                  <c:v>0.976333333333334</c:v>
                </c:pt>
                <c:pt idx="6864">
                  <c:v>0.983</c:v>
                </c:pt>
                <c:pt idx="6865">
                  <c:v>0.985</c:v>
                </c:pt>
                <c:pt idx="6866">
                  <c:v>1.001</c:v>
                </c:pt>
                <c:pt idx="6867">
                  <c:v>1.02066666666667</c:v>
                </c:pt>
                <c:pt idx="6868">
                  <c:v>1.03466666666667</c:v>
                </c:pt>
                <c:pt idx="6869">
                  <c:v>1.02433333333333</c:v>
                </c:pt>
                <c:pt idx="6870">
                  <c:v>1.018</c:v>
                </c:pt>
                <c:pt idx="6871">
                  <c:v>1.01066666666667</c:v>
                </c:pt>
                <c:pt idx="6872">
                  <c:v>1.021</c:v>
                </c:pt>
                <c:pt idx="6873">
                  <c:v>1.016</c:v>
                </c:pt>
                <c:pt idx="6874">
                  <c:v>1.01733333333333</c:v>
                </c:pt>
                <c:pt idx="6875">
                  <c:v>1.01733333333333</c:v>
                </c:pt>
                <c:pt idx="6876">
                  <c:v>1.014</c:v>
                </c:pt>
                <c:pt idx="6877">
                  <c:v>1.004</c:v>
                </c:pt>
                <c:pt idx="6878">
                  <c:v>0.994</c:v>
                </c:pt>
                <c:pt idx="6879">
                  <c:v>1.00566666666667</c:v>
                </c:pt>
                <c:pt idx="6880">
                  <c:v>1.012</c:v>
                </c:pt>
                <c:pt idx="6881">
                  <c:v>1.03</c:v>
                </c:pt>
                <c:pt idx="6882">
                  <c:v>1.04566666666667</c:v>
                </c:pt>
                <c:pt idx="6883">
                  <c:v>1.037</c:v>
                </c:pt>
                <c:pt idx="6884">
                  <c:v>1.026</c:v>
                </c:pt>
                <c:pt idx="6885">
                  <c:v>1.02166666666667</c:v>
                </c:pt>
                <c:pt idx="6886">
                  <c:v>1.009</c:v>
                </c:pt>
                <c:pt idx="6887">
                  <c:v>0.988333333333334</c:v>
                </c:pt>
                <c:pt idx="6888">
                  <c:v>0.953333333333333</c:v>
                </c:pt>
                <c:pt idx="6889">
                  <c:v>0.948333333333334</c:v>
                </c:pt>
                <c:pt idx="6890">
                  <c:v>0.938333333333333</c:v>
                </c:pt>
                <c:pt idx="6891">
                  <c:v>0.947</c:v>
                </c:pt>
                <c:pt idx="6892">
                  <c:v>0.945666666666667</c:v>
                </c:pt>
                <c:pt idx="6893">
                  <c:v>0.945666666666667</c:v>
                </c:pt>
                <c:pt idx="6894">
                  <c:v>0.953</c:v>
                </c:pt>
                <c:pt idx="6895">
                  <c:v>0.933</c:v>
                </c:pt>
                <c:pt idx="6896">
                  <c:v>0.936666666666666</c:v>
                </c:pt>
                <c:pt idx="6897">
                  <c:v>0.916</c:v>
                </c:pt>
                <c:pt idx="6898">
                  <c:v>0.911333333333333</c:v>
                </c:pt>
                <c:pt idx="6899">
                  <c:v>0.903666666666667</c:v>
                </c:pt>
                <c:pt idx="6900">
                  <c:v>0.896</c:v>
                </c:pt>
                <c:pt idx="6901">
                  <c:v>0.866</c:v>
                </c:pt>
                <c:pt idx="6902">
                  <c:v>0.836</c:v>
                </c:pt>
                <c:pt idx="6903">
                  <c:v>0.811333333333333</c:v>
                </c:pt>
                <c:pt idx="6904">
                  <c:v>0.813</c:v>
                </c:pt>
                <c:pt idx="6905">
                  <c:v>0.822666666666667</c:v>
                </c:pt>
                <c:pt idx="6906">
                  <c:v>0.822333333333333</c:v>
                </c:pt>
                <c:pt idx="6907">
                  <c:v>0.807666666666667</c:v>
                </c:pt>
                <c:pt idx="6908">
                  <c:v>0.810333333333333</c:v>
                </c:pt>
                <c:pt idx="6909">
                  <c:v>0.806666666666667</c:v>
                </c:pt>
                <c:pt idx="6910">
                  <c:v>0.815666666666667</c:v>
                </c:pt>
                <c:pt idx="6911">
                  <c:v>0.818666666666667</c:v>
                </c:pt>
                <c:pt idx="6912">
                  <c:v>0.812666666666667</c:v>
                </c:pt>
                <c:pt idx="6913">
                  <c:v>0.811</c:v>
                </c:pt>
                <c:pt idx="6914">
                  <c:v>0.822</c:v>
                </c:pt>
                <c:pt idx="6915">
                  <c:v>0.831666666666667</c:v>
                </c:pt>
                <c:pt idx="6916">
                  <c:v>0.829333333333334</c:v>
                </c:pt>
                <c:pt idx="6917">
                  <c:v>0.828</c:v>
                </c:pt>
                <c:pt idx="6918">
                  <c:v>0.833</c:v>
                </c:pt>
                <c:pt idx="6919">
                  <c:v>0.841</c:v>
                </c:pt>
                <c:pt idx="6920">
                  <c:v>0.831666666666667</c:v>
                </c:pt>
                <c:pt idx="6921">
                  <c:v>0.835</c:v>
                </c:pt>
                <c:pt idx="6922">
                  <c:v>0.833</c:v>
                </c:pt>
                <c:pt idx="6923">
                  <c:v>0.848666666666666</c:v>
                </c:pt>
                <c:pt idx="6924">
                  <c:v>0.855</c:v>
                </c:pt>
                <c:pt idx="6925">
                  <c:v>0.834333333333333</c:v>
                </c:pt>
                <c:pt idx="6926">
                  <c:v>0.821666666666667</c:v>
                </c:pt>
                <c:pt idx="6927">
                  <c:v>0.812333333333333</c:v>
                </c:pt>
                <c:pt idx="6928">
                  <c:v>0.839333333333334</c:v>
                </c:pt>
                <c:pt idx="6929">
                  <c:v>0.853666666666667</c:v>
                </c:pt>
                <c:pt idx="6930">
                  <c:v>0.856333333333334</c:v>
                </c:pt>
                <c:pt idx="6931">
                  <c:v>0.852333333333334</c:v>
                </c:pt>
                <c:pt idx="6932">
                  <c:v>0.861333333333334</c:v>
                </c:pt>
                <c:pt idx="6933">
                  <c:v>0.851666666666667</c:v>
                </c:pt>
                <c:pt idx="6934">
                  <c:v>0.858666666666667</c:v>
                </c:pt>
                <c:pt idx="6935">
                  <c:v>0.868</c:v>
                </c:pt>
                <c:pt idx="6936">
                  <c:v>0.879333333333334</c:v>
                </c:pt>
                <c:pt idx="6937">
                  <c:v>0.884</c:v>
                </c:pt>
                <c:pt idx="6938">
                  <c:v>0.896333333333333</c:v>
                </c:pt>
                <c:pt idx="6939">
                  <c:v>0.885</c:v>
                </c:pt>
                <c:pt idx="6940">
                  <c:v>0.896666666666667</c:v>
                </c:pt>
                <c:pt idx="6941">
                  <c:v>0.893666666666666</c:v>
                </c:pt>
                <c:pt idx="6942">
                  <c:v>0.897666666666667</c:v>
                </c:pt>
                <c:pt idx="6943">
                  <c:v>0.909666666666666</c:v>
                </c:pt>
                <c:pt idx="6944">
                  <c:v>0.915666666666666</c:v>
                </c:pt>
                <c:pt idx="6945">
                  <c:v>0.937</c:v>
                </c:pt>
                <c:pt idx="6946">
                  <c:v>0.963333333333334</c:v>
                </c:pt>
                <c:pt idx="6947">
                  <c:v>0.994666666666667</c:v>
                </c:pt>
                <c:pt idx="6948">
                  <c:v>0.986333333333333</c:v>
                </c:pt>
                <c:pt idx="6949">
                  <c:v>0.966666666666667</c:v>
                </c:pt>
                <c:pt idx="6950">
                  <c:v>0.952333333333334</c:v>
                </c:pt>
                <c:pt idx="6951">
                  <c:v>0.945666666666667</c:v>
                </c:pt>
                <c:pt idx="6952">
                  <c:v>0.941</c:v>
                </c:pt>
                <c:pt idx="6953">
                  <c:v>0.947666666666667</c:v>
                </c:pt>
                <c:pt idx="6954">
                  <c:v>0.939666666666666</c:v>
                </c:pt>
                <c:pt idx="6955">
                  <c:v>0.914</c:v>
                </c:pt>
                <c:pt idx="6956">
                  <c:v>0.907666666666666</c:v>
                </c:pt>
                <c:pt idx="6957">
                  <c:v>0.909333333333333</c:v>
                </c:pt>
                <c:pt idx="6958">
                  <c:v>0.898</c:v>
                </c:pt>
                <c:pt idx="6959">
                  <c:v>0.892333333333334</c:v>
                </c:pt>
                <c:pt idx="6960">
                  <c:v>0.898333333333333</c:v>
                </c:pt>
                <c:pt idx="6961">
                  <c:v>0.899333333333333</c:v>
                </c:pt>
                <c:pt idx="6962">
                  <c:v>0.898333333333333</c:v>
                </c:pt>
                <c:pt idx="6963">
                  <c:v>0.899</c:v>
                </c:pt>
                <c:pt idx="6964">
                  <c:v>0.881333333333333</c:v>
                </c:pt>
                <c:pt idx="6965">
                  <c:v>0.874666666666667</c:v>
                </c:pt>
                <c:pt idx="6966">
                  <c:v>0.870333333333334</c:v>
                </c:pt>
                <c:pt idx="6967">
                  <c:v>0.851</c:v>
                </c:pt>
                <c:pt idx="6968">
                  <c:v>0.861</c:v>
                </c:pt>
                <c:pt idx="6969">
                  <c:v>0.866</c:v>
                </c:pt>
                <c:pt idx="6970">
                  <c:v>0.886</c:v>
                </c:pt>
                <c:pt idx="6971">
                  <c:v>0.893666666666666</c:v>
                </c:pt>
                <c:pt idx="6972">
                  <c:v>0.89</c:v>
                </c:pt>
                <c:pt idx="6973">
                  <c:v>0.899666666666666</c:v>
                </c:pt>
                <c:pt idx="6974">
                  <c:v>0.915666666666666</c:v>
                </c:pt>
                <c:pt idx="6975">
                  <c:v>0.917333333333333</c:v>
                </c:pt>
                <c:pt idx="6976">
                  <c:v>0.915333333333333</c:v>
                </c:pt>
                <c:pt idx="6977">
                  <c:v>0.899666666666666</c:v>
                </c:pt>
                <c:pt idx="6978">
                  <c:v>0.903666666666667</c:v>
                </c:pt>
                <c:pt idx="6979">
                  <c:v>0.885333333333334</c:v>
                </c:pt>
                <c:pt idx="6980">
                  <c:v>0.877333333333334</c:v>
                </c:pt>
                <c:pt idx="6981">
                  <c:v>0.865666666666667</c:v>
                </c:pt>
                <c:pt idx="6982">
                  <c:v>0.851666666666667</c:v>
                </c:pt>
                <c:pt idx="6983">
                  <c:v>0.836666666666667</c:v>
                </c:pt>
                <c:pt idx="6984">
                  <c:v>0.84</c:v>
                </c:pt>
                <c:pt idx="6985">
                  <c:v>0.855666666666667</c:v>
                </c:pt>
                <c:pt idx="6986">
                  <c:v>0.858333333333334</c:v>
                </c:pt>
                <c:pt idx="6987">
                  <c:v>0.842666666666667</c:v>
                </c:pt>
                <c:pt idx="6988">
                  <c:v>0.823</c:v>
                </c:pt>
                <c:pt idx="6989">
                  <c:v>0.824333333333333</c:v>
                </c:pt>
                <c:pt idx="6990">
                  <c:v>0.820666666666667</c:v>
                </c:pt>
                <c:pt idx="6991">
                  <c:v>0.826666666666667</c:v>
                </c:pt>
                <c:pt idx="6992">
                  <c:v>0.823333333333333</c:v>
                </c:pt>
                <c:pt idx="6993">
                  <c:v>0.822666666666667</c:v>
                </c:pt>
                <c:pt idx="6994">
                  <c:v>0.810666666666667</c:v>
                </c:pt>
                <c:pt idx="6995">
                  <c:v>0.786</c:v>
                </c:pt>
                <c:pt idx="6996">
                  <c:v>0.798333333333333</c:v>
                </c:pt>
                <c:pt idx="6997">
                  <c:v>0.810333333333333</c:v>
                </c:pt>
                <c:pt idx="6998">
                  <c:v>0.817666666666667</c:v>
                </c:pt>
                <c:pt idx="6999">
                  <c:v>0.822333333333333</c:v>
                </c:pt>
                <c:pt idx="7000">
                  <c:v>0.847</c:v>
                </c:pt>
                <c:pt idx="7001">
                  <c:v>0.858</c:v>
                </c:pt>
                <c:pt idx="7002">
                  <c:v>0.874333333333333</c:v>
                </c:pt>
                <c:pt idx="7003">
                  <c:v>0.874</c:v>
                </c:pt>
                <c:pt idx="7004">
                  <c:v>0.879333333333334</c:v>
                </c:pt>
                <c:pt idx="7005">
                  <c:v>0.878</c:v>
                </c:pt>
                <c:pt idx="7006">
                  <c:v>0.866333333333333</c:v>
                </c:pt>
                <c:pt idx="7007">
                  <c:v>0.874666666666667</c:v>
                </c:pt>
                <c:pt idx="7008">
                  <c:v>0.905333333333333</c:v>
                </c:pt>
                <c:pt idx="7009">
                  <c:v>0.921333333333333</c:v>
                </c:pt>
                <c:pt idx="7010">
                  <c:v>0.944333333333334</c:v>
                </c:pt>
                <c:pt idx="7011">
                  <c:v>0.946333333333334</c:v>
                </c:pt>
                <c:pt idx="7012">
                  <c:v>0.968666666666667</c:v>
                </c:pt>
                <c:pt idx="7013">
                  <c:v>0.971666666666667</c:v>
                </c:pt>
                <c:pt idx="7014">
                  <c:v>0.993</c:v>
                </c:pt>
                <c:pt idx="7015">
                  <c:v>0.998666666666666</c:v>
                </c:pt>
                <c:pt idx="7016">
                  <c:v>1.02</c:v>
                </c:pt>
                <c:pt idx="7017">
                  <c:v>1.02866666666667</c:v>
                </c:pt>
                <c:pt idx="7018">
                  <c:v>1.02733333333333</c:v>
                </c:pt>
                <c:pt idx="7019">
                  <c:v>1.01466666666667</c:v>
                </c:pt>
                <c:pt idx="7020">
                  <c:v>1.00866666666667</c:v>
                </c:pt>
                <c:pt idx="7021">
                  <c:v>1.00366666666667</c:v>
                </c:pt>
                <c:pt idx="7022">
                  <c:v>1.01233333333333</c:v>
                </c:pt>
                <c:pt idx="7023">
                  <c:v>1.02466666666667</c:v>
                </c:pt>
                <c:pt idx="7024">
                  <c:v>1.03366666666667</c:v>
                </c:pt>
                <c:pt idx="7025">
                  <c:v>1.03466666666667</c:v>
                </c:pt>
                <c:pt idx="7026">
                  <c:v>1.029</c:v>
                </c:pt>
                <c:pt idx="7027">
                  <c:v>1.02466666666667</c:v>
                </c:pt>
                <c:pt idx="7028">
                  <c:v>1.024</c:v>
                </c:pt>
                <c:pt idx="7029">
                  <c:v>1.01266666666667</c:v>
                </c:pt>
                <c:pt idx="7030">
                  <c:v>0.994333333333333</c:v>
                </c:pt>
                <c:pt idx="7031">
                  <c:v>0.979333333333333</c:v>
                </c:pt>
                <c:pt idx="7032">
                  <c:v>0.978666666666667</c:v>
                </c:pt>
                <c:pt idx="7033">
                  <c:v>0.981333333333333</c:v>
                </c:pt>
                <c:pt idx="7034">
                  <c:v>0.978666666666667</c:v>
                </c:pt>
                <c:pt idx="7035">
                  <c:v>0.974</c:v>
                </c:pt>
                <c:pt idx="7036">
                  <c:v>0.964666666666667</c:v>
                </c:pt>
                <c:pt idx="7037">
                  <c:v>0.945</c:v>
                </c:pt>
                <c:pt idx="7038">
                  <c:v>0.942666666666666</c:v>
                </c:pt>
                <c:pt idx="7039">
                  <c:v>0.962666666666667</c:v>
                </c:pt>
                <c:pt idx="7040">
                  <c:v>0.976</c:v>
                </c:pt>
                <c:pt idx="7041">
                  <c:v>0.986333333333333</c:v>
                </c:pt>
                <c:pt idx="7042">
                  <c:v>0.973333333333334</c:v>
                </c:pt>
                <c:pt idx="7043">
                  <c:v>0.963</c:v>
                </c:pt>
                <c:pt idx="7044">
                  <c:v>0.958666666666667</c:v>
                </c:pt>
                <c:pt idx="7045">
                  <c:v>0.972</c:v>
                </c:pt>
                <c:pt idx="7046">
                  <c:v>0.982</c:v>
                </c:pt>
                <c:pt idx="7047">
                  <c:v>0.987666666666666</c:v>
                </c:pt>
                <c:pt idx="7048">
                  <c:v>0.994333333333333</c:v>
                </c:pt>
                <c:pt idx="7049">
                  <c:v>0.977</c:v>
                </c:pt>
                <c:pt idx="7050">
                  <c:v>0.968333333333334</c:v>
                </c:pt>
                <c:pt idx="7051">
                  <c:v>0.971666666666667</c:v>
                </c:pt>
                <c:pt idx="7052">
                  <c:v>0.993</c:v>
                </c:pt>
                <c:pt idx="7053">
                  <c:v>0.990666666666666</c:v>
                </c:pt>
                <c:pt idx="7054">
                  <c:v>0.985666666666667</c:v>
                </c:pt>
                <c:pt idx="7055">
                  <c:v>0.998333333333333</c:v>
                </c:pt>
                <c:pt idx="7056">
                  <c:v>1.00266666666667</c:v>
                </c:pt>
                <c:pt idx="7057">
                  <c:v>1.009</c:v>
                </c:pt>
                <c:pt idx="7058">
                  <c:v>1.00833333333333</c:v>
                </c:pt>
                <c:pt idx="7059">
                  <c:v>0.999666666666667</c:v>
                </c:pt>
                <c:pt idx="7060">
                  <c:v>0.989666666666667</c:v>
                </c:pt>
                <c:pt idx="7061">
                  <c:v>0.97</c:v>
                </c:pt>
                <c:pt idx="7062">
                  <c:v>0.967333333333334</c:v>
                </c:pt>
                <c:pt idx="7063">
                  <c:v>0.99</c:v>
                </c:pt>
                <c:pt idx="7064">
                  <c:v>0.996</c:v>
                </c:pt>
                <c:pt idx="7065">
                  <c:v>0.992</c:v>
                </c:pt>
                <c:pt idx="7066">
                  <c:v>1.00066666666667</c:v>
                </c:pt>
                <c:pt idx="7067">
                  <c:v>0.996</c:v>
                </c:pt>
                <c:pt idx="7068">
                  <c:v>0.992333333333333</c:v>
                </c:pt>
                <c:pt idx="7069">
                  <c:v>0.991</c:v>
                </c:pt>
                <c:pt idx="7070">
                  <c:v>0.999666666666667</c:v>
                </c:pt>
                <c:pt idx="7071">
                  <c:v>1.00166666666667</c:v>
                </c:pt>
                <c:pt idx="7072">
                  <c:v>0.986666666666667</c:v>
                </c:pt>
                <c:pt idx="7073">
                  <c:v>0.965666666666667</c:v>
                </c:pt>
                <c:pt idx="7074">
                  <c:v>0.971666666666667</c:v>
                </c:pt>
                <c:pt idx="7075">
                  <c:v>0.980666666666667</c:v>
                </c:pt>
                <c:pt idx="7076">
                  <c:v>0.971666666666667</c:v>
                </c:pt>
                <c:pt idx="7077">
                  <c:v>0.963666666666667</c:v>
                </c:pt>
                <c:pt idx="7078">
                  <c:v>0.960333333333334</c:v>
                </c:pt>
                <c:pt idx="7079">
                  <c:v>0.973666666666667</c:v>
                </c:pt>
                <c:pt idx="7080">
                  <c:v>0.968333333333334</c:v>
                </c:pt>
                <c:pt idx="7081">
                  <c:v>0.979</c:v>
                </c:pt>
                <c:pt idx="7082">
                  <c:v>1</c:v>
                </c:pt>
                <c:pt idx="7083">
                  <c:v>0.999666666666667</c:v>
                </c:pt>
                <c:pt idx="7084">
                  <c:v>0.980666666666667</c:v>
                </c:pt>
                <c:pt idx="7085">
                  <c:v>0.970333333333334</c:v>
                </c:pt>
                <c:pt idx="7086">
                  <c:v>0.965333333333334</c:v>
                </c:pt>
                <c:pt idx="7087">
                  <c:v>0.944666666666666</c:v>
                </c:pt>
                <c:pt idx="7088">
                  <c:v>0.938666666666666</c:v>
                </c:pt>
                <c:pt idx="7089">
                  <c:v>0.953</c:v>
                </c:pt>
                <c:pt idx="7090">
                  <c:v>0.954666666666667</c:v>
                </c:pt>
                <c:pt idx="7091">
                  <c:v>0.953</c:v>
                </c:pt>
                <c:pt idx="7092">
                  <c:v>0.958333333333333</c:v>
                </c:pt>
                <c:pt idx="7093">
                  <c:v>0.964</c:v>
                </c:pt>
                <c:pt idx="7094">
                  <c:v>0.957</c:v>
                </c:pt>
                <c:pt idx="7095">
                  <c:v>0.937333333333334</c:v>
                </c:pt>
                <c:pt idx="7096">
                  <c:v>0.937666666666666</c:v>
                </c:pt>
                <c:pt idx="7097">
                  <c:v>0.957333333333334</c:v>
                </c:pt>
                <c:pt idx="7098">
                  <c:v>0.964</c:v>
                </c:pt>
                <c:pt idx="7099">
                  <c:v>0.971666666666667</c:v>
                </c:pt>
                <c:pt idx="7100">
                  <c:v>0.999666666666667</c:v>
                </c:pt>
                <c:pt idx="7101">
                  <c:v>1.002</c:v>
                </c:pt>
                <c:pt idx="7102">
                  <c:v>1.00866666666667</c:v>
                </c:pt>
                <c:pt idx="7103">
                  <c:v>1.00066666666667</c:v>
                </c:pt>
                <c:pt idx="7104">
                  <c:v>1.008</c:v>
                </c:pt>
                <c:pt idx="7105">
                  <c:v>1.01833333333333</c:v>
                </c:pt>
                <c:pt idx="7106">
                  <c:v>1.02266666666667</c:v>
                </c:pt>
                <c:pt idx="7107">
                  <c:v>1.04</c:v>
                </c:pt>
                <c:pt idx="7108">
                  <c:v>1.05466666666667</c:v>
                </c:pt>
                <c:pt idx="7109">
                  <c:v>1.061</c:v>
                </c:pt>
                <c:pt idx="7110">
                  <c:v>1.062</c:v>
                </c:pt>
                <c:pt idx="7111">
                  <c:v>1.06833333333333</c:v>
                </c:pt>
                <c:pt idx="7112">
                  <c:v>1.07233333333333</c:v>
                </c:pt>
                <c:pt idx="7113">
                  <c:v>1.05866666666667</c:v>
                </c:pt>
                <c:pt idx="7114">
                  <c:v>1.056</c:v>
                </c:pt>
                <c:pt idx="7115">
                  <c:v>1.05</c:v>
                </c:pt>
                <c:pt idx="7116">
                  <c:v>1.056</c:v>
                </c:pt>
                <c:pt idx="7117">
                  <c:v>1.05033333333333</c:v>
                </c:pt>
                <c:pt idx="7118">
                  <c:v>1.05366666666667</c:v>
                </c:pt>
                <c:pt idx="7119">
                  <c:v>1.06433333333333</c:v>
                </c:pt>
                <c:pt idx="7120">
                  <c:v>1.034</c:v>
                </c:pt>
                <c:pt idx="7121">
                  <c:v>1.03233333333333</c:v>
                </c:pt>
                <c:pt idx="7122">
                  <c:v>1.02333333333333</c:v>
                </c:pt>
                <c:pt idx="7123">
                  <c:v>1.01566666666667</c:v>
                </c:pt>
                <c:pt idx="7124">
                  <c:v>1.01133333333333</c:v>
                </c:pt>
                <c:pt idx="7125">
                  <c:v>1.005</c:v>
                </c:pt>
                <c:pt idx="7126">
                  <c:v>1.002</c:v>
                </c:pt>
                <c:pt idx="7127">
                  <c:v>0.997</c:v>
                </c:pt>
                <c:pt idx="7128">
                  <c:v>0.998333333333334</c:v>
                </c:pt>
                <c:pt idx="7129">
                  <c:v>0.989</c:v>
                </c:pt>
                <c:pt idx="7130">
                  <c:v>0.989666666666667</c:v>
                </c:pt>
                <c:pt idx="7131">
                  <c:v>0.989</c:v>
                </c:pt>
                <c:pt idx="7132">
                  <c:v>0.98</c:v>
                </c:pt>
                <c:pt idx="7133">
                  <c:v>0.998333333333334</c:v>
                </c:pt>
                <c:pt idx="7134">
                  <c:v>1.003</c:v>
                </c:pt>
                <c:pt idx="7135">
                  <c:v>1.01366666666667</c:v>
                </c:pt>
                <c:pt idx="7136">
                  <c:v>1.00333333333333</c:v>
                </c:pt>
                <c:pt idx="7137">
                  <c:v>1</c:v>
                </c:pt>
                <c:pt idx="7138">
                  <c:v>0.999666666666667</c:v>
                </c:pt>
                <c:pt idx="7139">
                  <c:v>0.988333333333333</c:v>
                </c:pt>
                <c:pt idx="7140">
                  <c:v>0.988666666666667</c:v>
                </c:pt>
                <c:pt idx="7141">
                  <c:v>0.981666666666666</c:v>
                </c:pt>
                <c:pt idx="7142">
                  <c:v>0.990333333333333</c:v>
                </c:pt>
                <c:pt idx="7143">
                  <c:v>0.981</c:v>
                </c:pt>
                <c:pt idx="7144">
                  <c:v>0.980333333333333</c:v>
                </c:pt>
                <c:pt idx="7145">
                  <c:v>0.983333333333333</c:v>
                </c:pt>
                <c:pt idx="7146">
                  <c:v>0.962333333333334</c:v>
                </c:pt>
                <c:pt idx="7147">
                  <c:v>0.953</c:v>
                </c:pt>
                <c:pt idx="7148">
                  <c:v>0.943333333333334</c:v>
                </c:pt>
                <c:pt idx="7149">
                  <c:v>0.951</c:v>
                </c:pt>
                <c:pt idx="7150">
                  <c:v>0.942666666666666</c:v>
                </c:pt>
                <c:pt idx="7151">
                  <c:v>0.939333333333333</c:v>
                </c:pt>
                <c:pt idx="7152">
                  <c:v>0.934</c:v>
                </c:pt>
                <c:pt idx="7153">
                  <c:v>0.937333333333333</c:v>
                </c:pt>
                <c:pt idx="7154">
                  <c:v>0.935</c:v>
                </c:pt>
                <c:pt idx="7155">
                  <c:v>0.938333333333333</c:v>
                </c:pt>
                <c:pt idx="7156">
                  <c:v>0.957666666666667</c:v>
                </c:pt>
                <c:pt idx="7157">
                  <c:v>0.967333333333334</c:v>
                </c:pt>
                <c:pt idx="7158">
                  <c:v>0.963333333333333</c:v>
                </c:pt>
                <c:pt idx="7159">
                  <c:v>0.952333333333334</c:v>
                </c:pt>
                <c:pt idx="7160">
                  <c:v>0.947333333333334</c:v>
                </c:pt>
                <c:pt idx="7161">
                  <c:v>0.951666666666667</c:v>
                </c:pt>
                <c:pt idx="7162">
                  <c:v>0.954666666666667</c:v>
                </c:pt>
                <c:pt idx="7163">
                  <c:v>0.967333333333334</c:v>
                </c:pt>
                <c:pt idx="7164">
                  <c:v>0.986333333333333</c:v>
                </c:pt>
                <c:pt idx="7165">
                  <c:v>0.992666666666667</c:v>
                </c:pt>
                <c:pt idx="7166">
                  <c:v>1.001</c:v>
                </c:pt>
                <c:pt idx="7167">
                  <c:v>1.02266666666667</c:v>
                </c:pt>
                <c:pt idx="7168">
                  <c:v>1.02366666666667</c:v>
                </c:pt>
                <c:pt idx="7169">
                  <c:v>1.01766666666667</c:v>
                </c:pt>
                <c:pt idx="7170">
                  <c:v>1.029</c:v>
                </c:pt>
                <c:pt idx="7171">
                  <c:v>1.049</c:v>
                </c:pt>
                <c:pt idx="7172">
                  <c:v>1.05333333333333</c:v>
                </c:pt>
                <c:pt idx="7173">
                  <c:v>1.047</c:v>
                </c:pt>
                <c:pt idx="7174">
                  <c:v>1.04733333333333</c:v>
                </c:pt>
                <c:pt idx="7175">
                  <c:v>1.039</c:v>
                </c:pt>
                <c:pt idx="7176">
                  <c:v>1.03833333333333</c:v>
                </c:pt>
                <c:pt idx="7177">
                  <c:v>1.01133333333333</c:v>
                </c:pt>
                <c:pt idx="7178">
                  <c:v>1.00966666666667</c:v>
                </c:pt>
                <c:pt idx="7179">
                  <c:v>1.00933333333333</c:v>
                </c:pt>
                <c:pt idx="7180">
                  <c:v>1.01533333333333</c:v>
                </c:pt>
                <c:pt idx="7181">
                  <c:v>1.02666666666667</c:v>
                </c:pt>
                <c:pt idx="7182">
                  <c:v>1.02766666666667</c:v>
                </c:pt>
                <c:pt idx="7183">
                  <c:v>1.026</c:v>
                </c:pt>
                <c:pt idx="7184">
                  <c:v>1.02733333333333</c:v>
                </c:pt>
                <c:pt idx="7185">
                  <c:v>1.03933333333333</c:v>
                </c:pt>
                <c:pt idx="7186">
                  <c:v>1.04866666666667</c:v>
                </c:pt>
                <c:pt idx="7187">
                  <c:v>1.04866666666667</c:v>
                </c:pt>
                <c:pt idx="7188">
                  <c:v>1.05433333333333</c:v>
                </c:pt>
                <c:pt idx="7189">
                  <c:v>1.062</c:v>
                </c:pt>
                <c:pt idx="7190">
                  <c:v>1.04</c:v>
                </c:pt>
                <c:pt idx="7191">
                  <c:v>1.03633333333333</c:v>
                </c:pt>
                <c:pt idx="7192">
                  <c:v>1.04366666666667</c:v>
                </c:pt>
                <c:pt idx="7193">
                  <c:v>1.04533333333333</c:v>
                </c:pt>
                <c:pt idx="7194">
                  <c:v>1.05866666666667</c:v>
                </c:pt>
                <c:pt idx="7195">
                  <c:v>1.05633333333333</c:v>
                </c:pt>
                <c:pt idx="7196">
                  <c:v>1.06566666666667</c:v>
                </c:pt>
                <c:pt idx="7197">
                  <c:v>1.06566666666667</c:v>
                </c:pt>
                <c:pt idx="7198">
                  <c:v>1.077</c:v>
                </c:pt>
                <c:pt idx="7199">
                  <c:v>1.09933333333333</c:v>
                </c:pt>
                <c:pt idx="7200">
                  <c:v>1.092</c:v>
                </c:pt>
                <c:pt idx="7201">
                  <c:v>1.08866666666667</c:v>
                </c:pt>
                <c:pt idx="7202">
                  <c:v>1.1</c:v>
                </c:pt>
                <c:pt idx="7203">
                  <c:v>1.09666666666667</c:v>
                </c:pt>
                <c:pt idx="7204">
                  <c:v>1.10433333333333</c:v>
                </c:pt>
                <c:pt idx="7205">
                  <c:v>1.09566666666667</c:v>
                </c:pt>
                <c:pt idx="7206">
                  <c:v>1.08166666666667</c:v>
                </c:pt>
                <c:pt idx="7207">
                  <c:v>1.08133333333333</c:v>
                </c:pt>
                <c:pt idx="7208">
                  <c:v>1.07533333333333</c:v>
                </c:pt>
                <c:pt idx="7209">
                  <c:v>1.06566666666667</c:v>
                </c:pt>
                <c:pt idx="7210">
                  <c:v>1.072</c:v>
                </c:pt>
                <c:pt idx="7211">
                  <c:v>1.06733333333333</c:v>
                </c:pt>
                <c:pt idx="7212">
                  <c:v>1.06733333333333</c:v>
                </c:pt>
                <c:pt idx="7213">
                  <c:v>1.04766666666667</c:v>
                </c:pt>
                <c:pt idx="7214">
                  <c:v>1.035</c:v>
                </c:pt>
                <c:pt idx="7215">
                  <c:v>1.026</c:v>
                </c:pt>
                <c:pt idx="7216">
                  <c:v>1.01266666666667</c:v>
                </c:pt>
                <c:pt idx="7217">
                  <c:v>1.009</c:v>
                </c:pt>
                <c:pt idx="7218">
                  <c:v>0.993666666666667</c:v>
                </c:pt>
                <c:pt idx="7219">
                  <c:v>0.985666666666667</c:v>
                </c:pt>
                <c:pt idx="7220">
                  <c:v>0.988666666666667</c:v>
                </c:pt>
                <c:pt idx="7221">
                  <c:v>0.99</c:v>
                </c:pt>
                <c:pt idx="7222">
                  <c:v>0.971333333333334</c:v>
                </c:pt>
                <c:pt idx="7223">
                  <c:v>0.939666666666667</c:v>
                </c:pt>
                <c:pt idx="7224">
                  <c:v>0.921666666666666</c:v>
                </c:pt>
                <c:pt idx="7225">
                  <c:v>0.914333333333333</c:v>
                </c:pt>
                <c:pt idx="7226">
                  <c:v>0.911</c:v>
                </c:pt>
                <c:pt idx="7227">
                  <c:v>0.914666666666667</c:v>
                </c:pt>
                <c:pt idx="7228">
                  <c:v>0.915333333333333</c:v>
                </c:pt>
                <c:pt idx="7229">
                  <c:v>0.928666666666666</c:v>
                </c:pt>
                <c:pt idx="7230">
                  <c:v>0.939333333333333</c:v>
                </c:pt>
                <c:pt idx="7231">
                  <c:v>0.968666666666667</c:v>
                </c:pt>
                <c:pt idx="7232">
                  <c:v>0.954666666666667</c:v>
                </c:pt>
                <c:pt idx="7233">
                  <c:v>0.956333333333334</c:v>
                </c:pt>
                <c:pt idx="7234">
                  <c:v>0.973666666666667</c:v>
                </c:pt>
                <c:pt idx="7235">
                  <c:v>0.984333333333333</c:v>
                </c:pt>
                <c:pt idx="7236">
                  <c:v>1.00533333333333</c:v>
                </c:pt>
                <c:pt idx="7237">
                  <c:v>1.01666666666667</c:v>
                </c:pt>
                <c:pt idx="7238">
                  <c:v>1.02966666666667</c:v>
                </c:pt>
                <c:pt idx="7239">
                  <c:v>1.02966666666667</c:v>
                </c:pt>
                <c:pt idx="7240">
                  <c:v>1.013</c:v>
                </c:pt>
                <c:pt idx="7241">
                  <c:v>1.01633333333333</c:v>
                </c:pt>
                <c:pt idx="7242">
                  <c:v>1.01633333333333</c:v>
                </c:pt>
                <c:pt idx="7243">
                  <c:v>1.02933333333333</c:v>
                </c:pt>
                <c:pt idx="7244">
                  <c:v>1.041</c:v>
                </c:pt>
                <c:pt idx="7245">
                  <c:v>1.04466666666667</c:v>
                </c:pt>
                <c:pt idx="7246">
                  <c:v>1.04766666666667</c:v>
                </c:pt>
                <c:pt idx="7247">
                  <c:v>1.053</c:v>
                </c:pt>
                <c:pt idx="7248">
                  <c:v>1.03833333333333</c:v>
                </c:pt>
                <c:pt idx="7249">
                  <c:v>1.04266666666667</c:v>
                </c:pt>
                <c:pt idx="7250">
                  <c:v>1.03366666666667</c:v>
                </c:pt>
                <c:pt idx="7251">
                  <c:v>1.01366666666667</c:v>
                </c:pt>
                <c:pt idx="7252">
                  <c:v>0.993</c:v>
                </c:pt>
                <c:pt idx="7253">
                  <c:v>1.011</c:v>
                </c:pt>
                <c:pt idx="7254">
                  <c:v>1.01</c:v>
                </c:pt>
                <c:pt idx="7255">
                  <c:v>1.02833333333333</c:v>
                </c:pt>
                <c:pt idx="7256">
                  <c:v>1.03133333333333</c:v>
                </c:pt>
                <c:pt idx="7257">
                  <c:v>1.02733333333333</c:v>
                </c:pt>
                <c:pt idx="7258">
                  <c:v>1.02533333333333</c:v>
                </c:pt>
                <c:pt idx="7259">
                  <c:v>1.035</c:v>
                </c:pt>
                <c:pt idx="7260">
                  <c:v>1.04766666666667</c:v>
                </c:pt>
                <c:pt idx="7261">
                  <c:v>1.048</c:v>
                </c:pt>
                <c:pt idx="7262">
                  <c:v>1.049</c:v>
                </c:pt>
                <c:pt idx="7263">
                  <c:v>1.06366666666667</c:v>
                </c:pt>
                <c:pt idx="7264">
                  <c:v>1.07066666666667</c:v>
                </c:pt>
                <c:pt idx="7265">
                  <c:v>1.07466666666667</c:v>
                </c:pt>
                <c:pt idx="7266">
                  <c:v>1.07866666666667</c:v>
                </c:pt>
                <c:pt idx="7267">
                  <c:v>1.08133333333333</c:v>
                </c:pt>
                <c:pt idx="7268">
                  <c:v>1.10366666666667</c:v>
                </c:pt>
                <c:pt idx="7269">
                  <c:v>1.107</c:v>
                </c:pt>
                <c:pt idx="7270">
                  <c:v>1.093</c:v>
                </c:pt>
                <c:pt idx="7271">
                  <c:v>1.10766666666667</c:v>
                </c:pt>
                <c:pt idx="7272">
                  <c:v>1.129</c:v>
                </c:pt>
                <c:pt idx="7273">
                  <c:v>1.12366666666667</c:v>
                </c:pt>
                <c:pt idx="7274">
                  <c:v>1.10933333333333</c:v>
                </c:pt>
                <c:pt idx="7275">
                  <c:v>1.099</c:v>
                </c:pt>
                <c:pt idx="7276">
                  <c:v>1.097</c:v>
                </c:pt>
                <c:pt idx="7277">
                  <c:v>1.10266666666667</c:v>
                </c:pt>
                <c:pt idx="7278">
                  <c:v>1.08833333333333</c:v>
                </c:pt>
                <c:pt idx="7279">
                  <c:v>1.08733333333333</c:v>
                </c:pt>
                <c:pt idx="7280">
                  <c:v>1.082</c:v>
                </c:pt>
                <c:pt idx="7281">
                  <c:v>1.09566666666667</c:v>
                </c:pt>
                <c:pt idx="7282">
                  <c:v>1.08</c:v>
                </c:pt>
                <c:pt idx="7283">
                  <c:v>1.07966666666667</c:v>
                </c:pt>
                <c:pt idx="7284">
                  <c:v>1.07866666666667</c:v>
                </c:pt>
                <c:pt idx="7285">
                  <c:v>1.08333333333333</c:v>
                </c:pt>
                <c:pt idx="7286">
                  <c:v>1.08766666666667</c:v>
                </c:pt>
                <c:pt idx="7287">
                  <c:v>1.08333333333333</c:v>
                </c:pt>
                <c:pt idx="7288">
                  <c:v>1.10233333333333</c:v>
                </c:pt>
                <c:pt idx="7289">
                  <c:v>1.11833333333333</c:v>
                </c:pt>
                <c:pt idx="7290">
                  <c:v>1.11966666666667</c:v>
                </c:pt>
                <c:pt idx="7291">
                  <c:v>1.12266666666667</c:v>
                </c:pt>
                <c:pt idx="7292">
                  <c:v>1.117</c:v>
                </c:pt>
                <c:pt idx="7293">
                  <c:v>1.119</c:v>
                </c:pt>
                <c:pt idx="7294">
                  <c:v>1.13833333333333</c:v>
                </c:pt>
                <c:pt idx="7295">
                  <c:v>1.13133333333333</c:v>
                </c:pt>
                <c:pt idx="7296">
                  <c:v>1.12133333333333</c:v>
                </c:pt>
                <c:pt idx="7297">
                  <c:v>1.13133333333333</c:v>
                </c:pt>
                <c:pt idx="7298">
                  <c:v>1.13666666666667</c:v>
                </c:pt>
                <c:pt idx="7299">
                  <c:v>1.14233333333333</c:v>
                </c:pt>
                <c:pt idx="7300">
                  <c:v>1.14366666666667</c:v>
                </c:pt>
                <c:pt idx="7301">
                  <c:v>1.15033333333333</c:v>
                </c:pt>
                <c:pt idx="7302">
                  <c:v>1.168</c:v>
                </c:pt>
                <c:pt idx="7303">
                  <c:v>1.182</c:v>
                </c:pt>
                <c:pt idx="7304">
                  <c:v>1.163</c:v>
                </c:pt>
                <c:pt idx="7305">
                  <c:v>1.16033333333333</c:v>
                </c:pt>
                <c:pt idx="7306">
                  <c:v>1.139</c:v>
                </c:pt>
                <c:pt idx="7307">
                  <c:v>1.14333333333333</c:v>
                </c:pt>
                <c:pt idx="7308">
                  <c:v>1.11333333333333</c:v>
                </c:pt>
                <c:pt idx="7309">
                  <c:v>1.08666666666667</c:v>
                </c:pt>
                <c:pt idx="7310">
                  <c:v>1.078</c:v>
                </c:pt>
                <c:pt idx="7311">
                  <c:v>1.07033333333333</c:v>
                </c:pt>
                <c:pt idx="7312">
                  <c:v>1.07733333333333</c:v>
                </c:pt>
                <c:pt idx="7313">
                  <c:v>1.07133333333333</c:v>
                </c:pt>
                <c:pt idx="7314">
                  <c:v>1.087</c:v>
                </c:pt>
                <c:pt idx="7315">
                  <c:v>1.09833333333333</c:v>
                </c:pt>
                <c:pt idx="7316">
                  <c:v>1.105</c:v>
                </c:pt>
                <c:pt idx="7317">
                  <c:v>1.087</c:v>
                </c:pt>
                <c:pt idx="7318">
                  <c:v>1.055</c:v>
                </c:pt>
                <c:pt idx="7319">
                  <c:v>1.049</c:v>
                </c:pt>
                <c:pt idx="7320">
                  <c:v>1.059</c:v>
                </c:pt>
                <c:pt idx="7321">
                  <c:v>1.045</c:v>
                </c:pt>
                <c:pt idx="7322">
                  <c:v>1.009</c:v>
                </c:pt>
                <c:pt idx="7323">
                  <c:v>1.004</c:v>
                </c:pt>
                <c:pt idx="7324">
                  <c:v>0.998666666666666</c:v>
                </c:pt>
                <c:pt idx="7325">
                  <c:v>1.00133333333333</c:v>
                </c:pt>
                <c:pt idx="7326">
                  <c:v>1.00566666666667</c:v>
                </c:pt>
                <c:pt idx="7327">
                  <c:v>1.003</c:v>
                </c:pt>
                <c:pt idx="7328">
                  <c:v>1.00633333333333</c:v>
                </c:pt>
                <c:pt idx="7329">
                  <c:v>1.00133333333333</c:v>
                </c:pt>
                <c:pt idx="7330">
                  <c:v>0.985333333333333</c:v>
                </c:pt>
                <c:pt idx="7331">
                  <c:v>1.00266666666667</c:v>
                </c:pt>
                <c:pt idx="7332">
                  <c:v>1.00266666666667</c:v>
                </c:pt>
                <c:pt idx="7333">
                  <c:v>0.984</c:v>
                </c:pt>
                <c:pt idx="7334">
                  <c:v>0.967</c:v>
                </c:pt>
                <c:pt idx="7335">
                  <c:v>0.950666666666667</c:v>
                </c:pt>
                <c:pt idx="7336">
                  <c:v>0.926333333333333</c:v>
                </c:pt>
                <c:pt idx="7337">
                  <c:v>0.913666666666667</c:v>
                </c:pt>
                <c:pt idx="7338">
                  <c:v>0.938</c:v>
                </c:pt>
                <c:pt idx="7339">
                  <c:v>0.951333333333333</c:v>
                </c:pt>
                <c:pt idx="7340">
                  <c:v>0.952</c:v>
                </c:pt>
                <c:pt idx="7341">
                  <c:v>0.948333333333333</c:v>
                </c:pt>
                <c:pt idx="7342">
                  <c:v>0.965</c:v>
                </c:pt>
                <c:pt idx="7343">
                  <c:v>0.960666666666667</c:v>
                </c:pt>
                <c:pt idx="7344">
                  <c:v>0.964333333333334</c:v>
                </c:pt>
                <c:pt idx="7345">
                  <c:v>0.996333333333333</c:v>
                </c:pt>
                <c:pt idx="7346">
                  <c:v>0.991666666666667</c:v>
                </c:pt>
                <c:pt idx="7347">
                  <c:v>0.982</c:v>
                </c:pt>
                <c:pt idx="7348">
                  <c:v>0.994</c:v>
                </c:pt>
                <c:pt idx="7349">
                  <c:v>1.01266666666667</c:v>
                </c:pt>
                <c:pt idx="7350">
                  <c:v>1.03533333333333</c:v>
                </c:pt>
                <c:pt idx="7351">
                  <c:v>1.049</c:v>
                </c:pt>
                <c:pt idx="7352">
                  <c:v>1.03233333333333</c:v>
                </c:pt>
                <c:pt idx="7353">
                  <c:v>1.04333333333333</c:v>
                </c:pt>
                <c:pt idx="7354">
                  <c:v>1.07</c:v>
                </c:pt>
                <c:pt idx="7355">
                  <c:v>1.06866666666667</c:v>
                </c:pt>
                <c:pt idx="7356">
                  <c:v>1.08466666666667</c:v>
                </c:pt>
                <c:pt idx="7357">
                  <c:v>1.10166666666667</c:v>
                </c:pt>
                <c:pt idx="7358">
                  <c:v>1.09966666666667</c:v>
                </c:pt>
                <c:pt idx="7359">
                  <c:v>1.091</c:v>
                </c:pt>
                <c:pt idx="7360">
                  <c:v>1.09633333333333</c:v>
                </c:pt>
                <c:pt idx="7361">
                  <c:v>1.09</c:v>
                </c:pt>
                <c:pt idx="7362">
                  <c:v>1.078</c:v>
                </c:pt>
                <c:pt idx="7363">
                  <c:v>1.06933333333333</c:v>
                </c:pt>
                <c:pt idx="7364">
                  <c:v>1.057</c:v>
                </c:pt>
                <c:pt idx="7365">
                  <c:v>1.038</c:v>
                </c:pt>
                <c:pt idx="7366">
                  <c:v>1.02866666666667</c:v>
                </c:pt>
                <c:pt idx="7367">
                  <c:v>1.04366666666667</c:v>
                </c:pt>
                <c:pt idx="7368">
                  <c:v>1.03166666666667</c:v>
                </c:pt>
                <c:pt idx="7369">
                  <c:v>1.015</c:v>
                </c:pt>
                <c:pt idx="7370">
                  <c:v>1.01366666666667</c:v>
                </c:pt>
                <c:pt idx="7371">
                  <c:v>1.00533333333333</c:v>
                </c:pt>
                <c:pt idx="7372">
                  <c:v>0.997666666666667</c:v>
                </c:pt>
                <c:pt idx="7373">
                  <c:v>1.00033333333333</c:v>
                </c:pt>
                <c:pt idx="7374">
                  <c:v>0.971333333333334</c:v>
                </c:pt>
                <c:pt idx="7375">
                  <c:v>0.962333333333334</c:v>
                </c:pt>
                <c:pt idx="7376">
                  <c:v>0.967666666666667</c:v>
                </c:pt>
                <c:pt idx="7377">
                  <c:v>0.959</c:v>
                </c:pt>
                <c:pt idx="7378">
                  <c:v>0.958333333333333</c:v>
                </c:pt>
                <c:pt idx="7379">
                  <c:v>0.959</c:v>
                </c:pt>
                <c:pt idx="7380">
                  <c:v>0.923666666666666</c:v>
                </c:pt>
                <c:pt idx="7381">
                  <c:v>0.918666666666666</c:v>
                </c:pt>
                <c:pt idx="7382">
                  <c:v>0.917333333333333</c:v>
                </c:pt>
                <c:pt idx="7383">
                  <c:v>0.923</c:v>
                </c:pt>
                <c:pt idx="7384">
                  <c:v>0.942</c:v>
                </c:pt>
                <c:pt idx="7385">
                  <c:v>0.942333333333334</c:v>
                </c:pt>
                <c:pt idx="7386">
                  <c:v>0.924333333333333</c:v>
                </c:pt>
                <c:pt idx="7387">
                  <c:v>0.907333333333333</c:v>
                </c:pt>
                <c:pt idx="7388">
                  <c:v>0.89</c:v>
                </c:pt>
                <c:pt idx="7389">
                  <c:v>0.869666666666667</c:v>
                </c:pt>
                <c:pt idx="7390">
                  <c:v>0.862</c:v>
                </c:pt>
                <c:pt idx="7391">
                  <c:v>0.821</c:v>
                </c:pt>
                <c:pt idx="7392">
                  <c:v>0.823</c:v>
                </c:pt>
                <c:pt idx="7393">
                  <c:v>0.825</c:v>
                </c:pt>
                <c:pt idx="7394">
                  <c:v>0.825666666666667</c:v>
                </c:pt>
                <c:pt idx="7395">
                  <c:v>0.820666666666667</c:v>
                </c:pt>
                <c:pt idx="7396">
                  <c:v>0.804</c:v>
                </c:pt>
                <c:pt idx="7397">
                  <c:v>0.788</c:v>
                </c:pt>
                <c:pt idx="7398">
                  <c:v>0.783333333333333</c:v>
                </c:pt>
                <c:pt idx="7399">
                  <c:v>0.747333333333334</c:v>
                </c:pt>
                <c:pt idx="7400">
                  <c:v>0.759666666666667</c:v>
                </c:pt>
                <c:pt idx="7401">
                  <c:v>0.766333333333334</c:v>
                </c:pt>
                <c:pt idx="7402">
                  <c:v>0.762333333333334</c:v>
                </c:pt>
                <c:pt idx="7403">
                  <c:v>0.770666666666667</c:v>
                </c:pt>
                <c:pt idx="7404">
                  <c:v>0.766</c:v>
                </c:pt>
                <c:pt idx="7405">
                  <c:v>0.767333333333334</c:v>
                </c:pt>
                <c:pt idx="7406">
                  <c:v>0.793</c:v>
                </c:pt>
                <c:pt idx="7407">
                  <c:v>0.823</c:v>
                </c:pt>
                <c:pt idx="7408">
                  <c:v>0.844666666666667</c:v>
                </c:pt>
                <c:pt idx="7409">
                  <c:v>0.876</c:v>
                </c:pt>
                <c:pt idx="7410">
                  <c:v>0.891333333333333</c:v>
                </c:pt>
                <c:pt idx="7411">
                  <c:v>0.918</c:v>
                </c:pt>
                <c:pt idx="7412">
                  <c:v>0.913666666666667</c:v>
                </c:pt>
                <c:pt idx="7413">
                  <c:v>0.913666666666667</c:v>
                </c:pt>
                <c:pt idx="7414">
                  <c:v>0.905333333333333</c:v>
                </c:pt>
                <c:pt idx="7415">
                  <c:v>0.893666666666666</c:v>
                </c:pt>
                <c:pt idx="7416">
                  <c:v>0.890666666666666</c:v>
                </c:pt>
                <c:pt idx="7417">
                  <c:v>0.898333333333333</c:v>
                </c:pt>
                <c:pt idx="7418">
                  <c:v>0.904666666666667</c:v>
                </c:pt>
                <c:pt idx="7419">
                  <c:v>0.904666666666667</c:v>
                </c:pt>
                <c:pt idx="7420">
                  <c:v>0.9</c:v>
                </c:pt>
                <c:pt idx="7421">
                  <c:v>0.897</c:v>
                </c:pt>
                <c:pt idx="7422">
                  <c:v>0.913666666666667</c:v>
                </c:pt>
                <c:pt idx="7423">
                  <c:v>0.913333333333333</c:v>
                </c:pt>
                <c:pt idx="7424">
                  <c:v>0.901666666666666</c:v>
                </c:pt>
                <c:pt idx="7425">
                  <c:v>0.875666666666667</c:v>
                </c:pt>
                <c:pt idx="7426">
                  <c:v>0.863333333333333</c:v>
                </c:pt>
                <c:pt idx="7427">
                  <c:v>0.823</c:v>
                </c:pt>
                <c:pt idx="7428">
                  <c:v>0.806666666666667</c:v>
                </c:pt>
                <c:pt idx="7429">
                  <c:v>0.777333333333334</c:v>
                </c:pt>
                <c:pt idx="7430">
                  <c:v>0.743</c:v>
                </c:pt>
                <c:pt idx="7431">
                  <c:v>0.729</c:v>
                </c:pt>
                <c:pt idx="7432">
                  <c:v>0.743</c:v>
                </c:pt>
                <c:pt idx="7433">
                  <c:v>0.734</c:v>
                </c:pt>
                <c:pt idx="7434">
                  <c:v>0.731666666666667</c:v>
                </c:pt>
                <c:pt idx="7435">
                  <c:v>0.736666666666667</c:v>
                </c:pt>
                <c:pt idx="7436">
                  <c:v>0.743</c:v>
                </c:pt>
                <c:pt idx="7437">
                  <c:v>0.734</c:v>
                </c:pt>
                <c:pt idx="7438">
                  <c:v>0.715333333333334</c:v>
                </c:pt>
                <c:pt idx="7439">
                  <c:v>0.713666666666667</c:v>
                </c:pt>
                <c:pt idx="7440">
                  <c:v>0.728</c:v>
                </c:pt>
                <c:pt idx="7441">
                  <c:v>0.717666666666667</c:v>
                </c:pt>
                <c:pt idx="7442">
                  <c:v>0.692</c:v>
                </c:pt>
                <c:pt idx="7443">
                  <c:v>0.653666666666667</c:v>
                </c:pt>
                <c:pt idx="7444">
                  <c:v>0.656333333333334</c:v>
                </c:pt>
                <c:pt idx="7445">
                  <c:v>0.679</c:v>
                </c:pt>
                <c:pt idx="7446">
                  <c:v>0.670666666666667</c:v>
                </c:pt>
                <c:pt idx="7447">
                  <c:v>0.691</c:v>
                </c:pt>
                <c:pt idx="7448">
                  <c:v>0.721666666666667</c:v>
                </c:pt>
                <c:pt idx="7449">
                  <c:v>0.709666666666667</c:v>
                </c:pt>
                <c:pt idx="7450">
                  <c:v>0.702</c:v>
                </c:pt>
                <c:pt idx="7451">
                  <c:v>0.695333333333334</c:v>
                </c:pt>
                <c:pt idx="7452">
                  <c:v>0.692666666666667</c:v>
                </c:pt>
                <c:pt idx="7453">
                  <c:v>0.673666666666667</c:v>
                </c:pt>
                <c:pt idx="7454">
                  <c:v>0.663666666666667</c:v>
                </c:pt>
                <c:pt idx="7455">
                  <c:v>0.668</c:v>
                </c:pt>
                <c:pt idx="7456">
                  <c:v>0.658666666666667</c:v>
                </c:pt>
                <c:pt idx="7457">
                  <c:v>0.658</c:v>
                </c:pt>
                <c:pt idx="7458">
                  <c:v>0.683333333333333</c:v>
                </c:pt>
                <c:pt idx="7459">
                  <c:v>0.699333333333334</c:v>
                </c:pt>
                <c:pt idx="7460">
                  <c:v>0.704</c:v>
                </c:pt>
                <c:pt idx="7461">
                  <c:v>0.718333333333334</c:v>
                </c:pt>
                <c:pt idx="7462">
                  <c:v>0.750333333333334</c:v>
                </c:pt>
                <c:pt idx="7463">
                  <c:v>0.781333333333333</c:v>
                </c:pt>
                <c:pt idx="7464">
                  <c:v>0.791666666666667</c:v>
                </c:pt>
                <c:pt idx="7465">
                  <c:v>0.786333333333333</c:v>
                </c:pt>
                <c:pt idx="7466">
                  <c:v>0.785333333333333</c:v>
                </c:pt>
                <c:pt idx="7467">
                  <c:v>0.774</c:v>
                </c:pt>
                <c:pt idx="7468">
                  <c:v>0.757333333333334</c:v>
                </c:pt>
                <c:pt idx="7469">
                  <c:v>0.752</c:v>
                </c:pt>
                <c:pt idx="7470">
                  <c:v>0.787</c:v>
                </c:pt>
                <c:pt idx="7471">
                  <c:v>0.815666666666667</c:v>
                </c:pt>
                <c:pt idx="7472">
                  <c:v>0.814666666666667</c:v>
                </c:pt>
                <c:pt idx="7473">
                  <c:v>0.809333333333333</c:v>
                </c:pt>
                <c:pt idx="7474">
                  <c:v>0.813666666666667</c:v>
                </c:pt>
                <c:pt idx="7475">
                  <c:v>0.808666666666667</c:v>
                </c:pt>
                <c:pt idx="7476">
                  <c:v>0.807333333333334</c:v>
                </c:pt>
                <c:pt idx="7477">
                  <c:v>0.816333333333333</c:v>
                </c:pt>
                <c:pt idx="7478">
                  <c:v>0.804</c:v>
                </c:pt>
                <c:pt idx="7479">
                  <c:v>0.803666666666667</c:v>
                </c:pt>
                <c:pt idx="7480">
                  <c:v>0.806666666666667</c:v>
                </c:pt>
                <c:pt idx="7481">
                  <c:v>0.829333333333334</c:v>
                </c:pt>
                <c:pt idx="7482">
                  <c:v>0.816</c:v>
                </c:pt>
                <c:pt idx="7483">
                  <c:v>0.805333333333333</c:v>
                </c:pt>
                <c:pt idx="7484">
                  <c:v>0.806333333333333</c:v>
                </c:pt>
                <c:pt idx="7485">
                  <c:v>0.802666666666667</c:v>
                </c:pt>
                <c:pt idx="7486">
                  <c:v>0.814333333333333</c:v>
                </c:pt>
                <c:pt idx="7487">
                  <c:v>0.827</c:v>
                </c:pt>
                <c:pt idx="7488">
                  <c:v>0.840333333333334</c:v>
                </c:pt>
                <c:pt idx="7489">
                  <c:v>0.851666666666667</c:v>
                </c:pt>
                <c:pt idx="7490">
                  <c:v>0.856333333333334</c:v>
                </c:pt>
                <c:pt idx="7491">
                  <c:v>0.850666666666667</c:v>
                </c:pt>
                <c:pt idx="7492">
                  <c:v>0.839333333333334</c:v>
                </c:pt>
                <c:pt idx="7493">
                  <c:v>0.837333333333334</c:v>
                </c:pt>
                <c:pt idx="7494">
                  <c:v>0.858333333333334</c:v>
                </c:pt>
                <c:pt idx="7495">
                  <c:v>0.889333333333333</c:v>
                </c:pt>
                <c:pt idx="7496">
                  <c:v>0.888666666666667</c:v>
                </c:pt>
                <c:pt idx="7497">
                  <c:v>0.889666666666667</c:v>
                </c:pt>
                <c:pt idx="7498">
                  <c:v>0.876666666666667</c:v>
                </c:pt>
                <c:pt idx="7499">
                  <c:v>0.871666666666667</c:v>
                </c:pt>
                <c:pt idx="7500">
                  <c:v>0.877666666666667</c:v>
                </c:pt>
                <c:pt idx="7501">
                  <c:v>0.859333333333334</c:v>
                </c:pt>
                <c:pt idx="7502">
                  <c:v>0.864</c:v>
                </c:pt>
                <c:pt idx="7503">
                  <c:v>0.872333333333334</c:v>
                </c:pt>
                <c:pt idx="7504">
                  <c:v>0.876</c:v>
                </c:pt>
                <c:pt idx="7505">
                  <c:v>0.884666666666667</c:v>
                </c:pt>
                <c:pt idx="7506">
                  <c:v>0.874666666666667</c:v>
                </c:pt>
                <c:pt idx="7507">
                  <c:v>0.872</c:v>
                </c:pt>
                <c:pt idx="7508">
                  <c:v>0.866333333333333</c:v>
                </c:pt>
                <c:pt idx="7509">
                  <c:v>0.869</c:v>
                </c:pt>
                <c:pt idx="7510">
                  <c:v>0.865</c:v>
                </c:pt>
                <c:pt idx="7511">
                  <c:v>0.870333333333334</c:v>
                </c:pt>
                <c:pt idx="7512">
                  <c:v>0.878</c:v>
                </c:pt>
                <c:pt idx="7513">
                  <c:v>0.880333333333333</c:v>
                </c:pt>
                <c:pt idx="7514">
                  <c:v>0.878</c:v>
                </c:pt>
                <c:pt idx="7515">
                  <c:v>0.882666666666667</c:v>
                </c:pt>
                <c:pt idx="7516">
                  <c:v>0.891</c:v>
                </c:pt>
                <c:pt idx="7517">
                  <c:v>0.905333333333333</c:v>
                </c:pt>
                <c:pt idx="7518">
                  <c:v>0.913</c:v>
                </c:pt>
                <c:pt idx="7519">
                  <c:v>0.937</c:v>
                </c:pt>
                <c:pt idx="7520">
                  <c:v>0.934666666666666</c:v>
                </c:pt>
                <c:pt idx="7521">
                  <c:v>0.915</c:v>
                </c:pt>
                <c:pt idx="7522">
                  <c:v>0.902333333333334</c:v>
                </c:pt>
                <c:pt idx="7523">
                  <c:v>0.900666666666666</c:v>
                </c:pt>
                <c:pt idx="7524">
                  <c:v>0.903666666666667</c:v>
                </c:pt>
                <c:pt idx="7525">
                  <c:v>0.907</c:v>
                </c:pt>
                <c:pt idx="7526">
                  <c:v>0.930666666666666</c:v>
                </c:pt>
                <c:pt idx="7527">
                  <c:v>0.928</c:v>
                </c:pt>
                <c:pt idx="7528">
                  <c:v>0.917333333333333</c:v>
                </c:pt>
                <c:pt idx="7529">
                  <c:v>0.904</c:v>
                </c:pt>
                <c:pt idx="7530">
                  <c:v>0.874666666666667</c:v>
                </c:pt>
                <c:pt idx="7531">
                  <c:v>0.882</c:v>
                </c:pt>
                <c:pt idx="7532">
                  <c:v>0.891</c:v>
                </c:pt>
                <c:pt idx="7533">
                  <c:v>0.915</c:v>
                </c:pt>
                <c:pt idx="7534">
                  <c:v>0.908</c:v>
                </c:pt>
                <c:pt idx="7535">
                  <c:v>0.907</c:v>
                </c:pt>
                <c:pt idx="7536">
                  <c:v>0.898333333333333</c:v>
                </c:pt>
                <c:pt idx="7537">
                  <c:v>0.898333333333333</c:v>
                </c:pt>
                <c:pt idx="7538">
                  <c:v>0.914333333333333</c:v>
                </c:pt>
                <c:pt idx="7539">
                  <c:v>0.918</c:v>
                </c:pt>
                <c:pt idx="7540">
                  <c:v>0.920333333333333</c:v>
                </c:pt>
                <c:pt idx="7541">
                  <c:v>0.949666666666667</c:v>
                </c:pt>
                <c:pt idx="7542">
                  <c:v>0.966333333333334</c:v>
                </c:pt>
                <c:pt idx="7543">
                  <c:v>0.959666666666667</c:v>
                </c:pt>
                <c:pt idx="7544">
                  <c:v>0.945</c:v>
                </c:pt>
                <c:pt idx="7545">
                  <c:v>0.939666666666666</c:v>
                </c:pt>
                <c:pt idx="7546">
                  <c:v>0.937666666666666</c:v>
                </c:pt>
                <c:pt idx="7547">
                  <c:v>0.927666666666666</c:v>
                </c:pt>
                <c:pt idx="7548">
                  <c:v>0.935333333333334</c:v>
                </c:pt>
                <c:pt idx="7549">
                  <c:v>0.972333333333334</c:v>
                </c:pt>
                <c:pt idx="7550">
                  <c:v>0.989333333333333</c:v>
                </c:pt>
                <c:pt idx="7551">
                  <c:v>1.00033333333333</c:v>
                </c:pt>
                <c:pt idx="7552">
                  <c:v>0.989</c:v>
                </c:pt>
                <c:pt idx="7553">
                  <c:v>0.976</c:v>
                </c:pt>
                <c:pt idx="7554">
                  <c:v>0.964333333333334</c:v>
                </c:pt>
                <c:pt idx="7555">
                  <c:v>0.951666666666667</c:v>
                </c:pt>
                <c:pt idx="7556">
                  <c:v>0.945333333333333</c:v>
                </c:pt>
                <c:pt idx="7557">
                  <c:v>0.945</c:v>
                </c:pt>
                <c:pt idx="7558">
                  <c:v>0.929666666666666</c:v>
                </c:pt>
                <c:pt idx="7559">
                  <c:v>0.920333333333333</c:v>
                </c:pt>
                <c:pt idx="7560">
                  <c:v>0.908666666666666</c:v>
                </c:pt>
                <c:pt idx="7561">
                  <c:v>0.871333333333334</c:v>
                </c:pt>
                <c:pt idx="7562">
                  <c:v>0.863333333333333</c:v>
                </c:pt>
                <c:pt idx="7563">
                  <c:v>0.846333333333334</c:v>
                </c:pt>
                <c:pt idx="7564">
                  <c:v>0.847333333333334</c:v>
                </c:pt>
                <c:pt idx="7565">
                  <c:v>0.857666666666667</c:v>
                </c:pt>
                <c:pt idx="7566">
                  <c:v>0.849666666666666</c:v>
                </c:pt>
                <c:pt idx="7567">
                  <c:v>0.846666666666667</c:v>
                </c:pt>
                <c:pt idx="7568">
                  <c:v>0.844</c:v>
                </c:pt>
                <c:pt idx="7569">
                  <c:v>0.814666666666667</c:v>
                </c:pt>
                <c:pt idx="7570">
                  <c:v>0.808666666666667</c:v>
                </c:pt>
                <c:pt idx="7571">
                  <c:v>0.817333333333334</c:v>
                </c:pt>
                <c:pt idx="7572">
                  <c:v>0.789333333333333</c:v>
                </c:pt>
                <c:pt idx="7573">
                  <c:v>0.776666666666667</c:v>
                </c:pt>
                <c:pt idx="7574">
                  <c:v>0.789333333333333</c:v>
                </c:pt>
                <c:pt idx="7575">
                  <c:v>0.803666666666667</c:v>
                </c:pt>
                <c:pt idx="7576">
                  <c:v>0.812666666666667</c:v>
                </c:pt>
                <c:pt idx="7577">
                  <c:v>0.803</c:v>
                </c:pt>
                <c:pt idx="7578">
                  <c:v>0.814333333333333</c:v>
                </c:pt>
                <c:pt idx="7579">
                  <c:v>0.807666666666667</c:v>
                </c:pt>
                <c:pt idx="7580">
                  <c:v>0.804</c:v>
                </c:pt>
                <c:pt idx="7581">
                  <c:v>0.824666666666667</c:v>
                </c:pt>
                <c:pt idx="7582">
                  <c:v>0.844</c:v>
                </c:pt>
                <c:pt idx="7583">
                  <c:v>0.851666666666667</c:v>
                </c:pt>
                <c:pt idx="7584">
                  <c:v>0.858</c:v>
                </c:pt>
                <c:pt idx="7585">
                  <c:v>0.839666666666667</c:v>
                </c:pt>
                <c:pt idx="7586">
                  <c:v>0.845</c:v>
                </c:pt>
                <c:pt idx="7587">
                  <c:v>0.854666666666667</c:v>
                </c:pt>
                <c:pt idx="7588">
                  <c:v>0.86</c:v>
                </c:pt>
                <c:pt idx="7589">
                  <c:v>0.878</c:v>
                </c:pt>
                <c:pt idx="7590">
                  <c:v>0.885666666666667</c:v>
                </c:pt>
                <c:pt idx="7591">
                  <c:v>0.866</c:v>
                </c:pt>
                <c:pt idx="7592">
                  <c:v>0.870333333333334</c:v>
                </c:pt>
                <c:pt idx="7593">
                  <c:v>0.899666666666666</c:v>
                </c:pt>
                <c:pt idx="7594">
                  <c:v>0.918</c:v>
                </c:pt>
                <c:pt idx="7595">
                  <c:v>0.915</c:v>
                </c:pt>
                <c:pt idx="7596">
                  <c:v>0.922666666666666</c:v>
                </c:pt>
                <c:pt idx="7597">
                  <c:v>0.927666666666666</c:v>
                </c:pt>
                <c:pt idx="7598">
                  <c:v>0.927333333333333</c:v>
                </c:pt>
                <c:pt idx="7599">
                  <c:v>0.920333333333333</c:v>
                </c:pt>
                <c:pt idx="7600">
                  <c:v>0.914</c:v>
                </c:pt>
                <c:pt idx="7601">
                  <c:v>0.916</c:v>
                </c:pt>
                <c:pt idx="7602">
                  <c:v>0.906</c:v>
                </c:pt>
                <c:pt idx="7603">
                  <c:v>0.908</c:v>
                </c:pt>
                <c:pt idx="7604">
                  <c:v>0.917333333333333</c:v>
                </c:pt>
                <c:pt idx="7605">
                  <c:v>0.921333333333333</c:v>
                </c:pt>
                <c:pt idx="7606">
                  <c:v>0.89</c:v>
                </c:pt>
                <c:pt idx="7607">
                  <c:v>0.877333333333334</c:v>
                </c:pt>
                <c:pt idx="7608">
                  <c:v>0.863666666666667</c:v>
                </c:pt>
                <c:pt idx="7609">
                  <c:v>0.849333333333334</c:v>
                </c:pt>
                <c:pt idx="7610">
                  <c:v>0.854</c:v>
                </c:pt>
                <c:pt idx="7611">
                  <c:v>0.855333333333334</c:v>
                </c:pt>
                <c:pt idx="7612">
                  <c:v>0.870333333333334</c:v>
                </c:pt>
                <c:pt idx="7613">
                  <c:v>0.858333333333334</c:v>
                </c:pt>
                <c:pt idx="7614">
                  <c:v>0.851333333333333</c:v>
                </c:pt>
                <c:pt idx="7615">
                  <c:v>0.842</c:v>
                </c:pt>
                <c:pt idx="7616">
                  <c:v>0.845666666666667</c:v>
                </c:pt>
                <c:pt idx="7617">
                  <c:v>0.839666666666667</c:v>
                </c:pt>
                <c:pt idx="7618">
                  <c:v>0.84</c:v>
                </c:pt>
                <c:pt idx="7619">
                  <c:v>0.846666666666667</c:v>
                </c:pt>
                <c:pt idx="7620">
                  <c:v>0.869666666666667</c:v>
                </c:pt>
                <c:pt idx="7621">
                  <c:v>0.881333333333333</c:v>
                </c:pt>
                <c:pt idx="7622">
                  <c:v>0.895666666666667</c:v>
                </c:pt>
                <c:pt idx="7623">
                  <c:v>0.885333333333333</c:v>
                </c:pt>
                <c:pt idx="7624">
                  <c:v>0.877</c:v>
                </c:pt>
                <c:pt idx="7625">
                  <c:v>0.884333333333333</c:v>
                </c:pt>
                <c:pt idx="7626">
                  <c:v>0.907</c:v>
                </c:pt>
                <c:pt idx="7627">
                  <c:v>0.933666666666667</c:v>
                </c:pt>
                <c:pt idx="7628">
                  <c:v>0.962</c:v>
                </c:pt>
                <c:pt idx="7629">
                  <c:v>0.994666666666667</c:v>
                </c:pt>
                <c:pt idx="7630">
                  <c:v>0.981</c:v>
                </c:pt>
                <c:pt idx="7631">
                  <c:v>0.984666666666667</c:v>
                </c:pt>
                <c:pt idx="7632">
                  <c:v>0.993</c:v>
                </c:pt>
                <c:pt idx="7633">
                  <c:v>0.997333333333333</c:v>
                </c:pt>
                <c:pt idx="7634">
                  <c:v>0.996666666666667</c:v>
                </c:pt>
                <c:pt idx="7635">
                  <c:v>1.00266666666667</c:v>
                </c:pt>
                <c:pt idx="7636">
                  <c:v>1.00933333333333</c:v>
                </c:pt>
                <c:pt idx="7637">
                  <c:v>1.014</c:v>
                </c:pt>
                <c:pt idx="7638">
                  <c:v>1.00666666666667</c:v>
                </c:pt>
                <c:pt idx="7639">
                  <c:v>1.02333333333333</c:v>
                </c:pt>
                <c:pt idx="7640">
                  <c:v>1.02233333333333</c:v>
                </c:pt>
                <c:pt idx="7641">
                  <c:v>1.009</c:v>
                </c:pt>
                <c:pt idx="7642">
                  <c:v>0.996666666666667</c:v>
                </c:pt>
                <c:pt idx="7643">
                  <c:v>1.006</c:v>
                </c:pt>
                <c:pt idx="7644">
                  <c:v>1.00666666666667</c:v>
                </c:pt>
                <c:pt idx="7645">
                  <c:v>1.015</c:v>
                </c:pt>
                <c:pt idx="7646">
                  <c:v>0.994</c:v>
                </c:pt>
                <c:pt idx="7647">
                  <c:v>0.991333333333333</c:v>
                </c:pt>
                <c:pt idx="7648">
                  <c:v>0.954</c:v>
                </c:pt>
                <c:pt idx="7649">
                  <c:v>0.914666666666667</c:v>
                </c:pt>
                <c:pt idx="7650">
                  <c:v>0.911</c:v>
                </c:pt>
                <c:pt idx="7651">
                  <c:v>0.924333333333333</c:v>
                </c:pt>
                <c:pt idx="7652">
                  <c:v>0.911</c:v>
                </c:pt>
                <c:pt idx="7653">
                  <c:v>0.904333333333334</c:v>
                </c:pt>
                <c:pt idx="7654">
                  <c:v>0.880333333333333</c:v>
                </c:pt>
                <c:pt idx="7655">
                  <c:v>0.876666666666667</c:v>
                </c:pt>
                <c:pt idx="7656">
                  <c:v>0.857333333333333</c:v>
                </c:pt>
                <c:pt idx="7657">
                  <c:v>0.846666666666667</c:v>
                </c:pt>
                <c:pt idx="7658">
                  <c:v>0.858</c:v>
                </c:pt>
                <c:pt idx="7659">
                  <c:v>0.857</c:v>
                </c:pt>
                <c:pt idx="7660">
                  <c:v>0.851333333333333</c:v>
                </c:pt>
                <c:pt idx="7661">
                  <c:v>0.843666666666667</c:v>
                </c:pt>
                <c:pt idx="7662">
                  <c:v>0.838333333333334</c:v>
                </c:pt>
                <c:pt idx="7663">
                  <c:v>0.843333333333334</c:v>
                </c:pt>
                <c:pt idx="7664">
                  <c:v>0.823666666666667</c:v>
                </c:pt>
                <c:pt idx="7665">
                  <c:v>0.809666666666667</c:v>
                </c:pt>
                <c:pt idx="7666">
                  <c:v>0.811666666666667</c:v>
                </c:pt>
                <c:pt idx="7667">
                  <c:v>0.806333333333333</c:v>
                </c:pt>
                <c:pt idx="7668">
                  <c:v>0.816666666666667</c:v>
                </c:pt>
                <c:pt idx="7669">
                  <c:v>0.832</c:v>
                </c:pt>
                <c:pt idx="7670">
                  <c:v>0.845666666666667</c:v>
                </c:pt>
                <c:pt idx="7671">
                  <c:v>0.836666666666667</c:v>
                </c:pt>
                <c:pt idx="7672">
                  <c:v>0.828666666666667</c:v>
                </c:pt>
                <c:pt idx="7673">
                  <c:v>0.832333333333334</c:v>
                </c:pt>
                <c:pt idx="7674">
                  <c:v>0.852</c:v>
                </c:pt>
                <c:pt idx="7675">
                  <c:v>0.856666666666667</c:v>
                </c:pt>
                <c:pt idx="7676">
                  <c:v>0.847333333333334</c:v>
                </c:pt>
                <c:pt idx="7677">
                  <c:v>0.846666666666667</c:v>
                </c:pt>
                <c:pt idx="7678">
                  <c:v>0.813</c:v>
                </c:pt>
                <c:pt idx="7679">
                  <c:v>0.796666666666667</c:v>
                </c:pt>
                <c:pt idx="7680">
                  <c:v>0.787333333333333</c:v>
                </c:pt>
                <c:pt idx="7681">
                  <c:v>0.792</c:v>
                </c:pt>
                <c:pt idx="7682">
                  <c:v>0.800666666666667</c:v>
                </c:pt>
                <c:pt idx="7683">
                  <c:v>0.789666666666667</c:v>
                </c:pt>
                <c:pt idx="7684">
                  <c:v>0.798666666666667</c:v>
                </c:pt>
                <c:pt idx="7685">
                  <c:v>0.806666666666667</c:v>
                </c:pt>
                <c:pt idx="7686">
                  <c:v>0.813666666666667</c:v>
                </c:pt>
                <c:pt idx="7687">
                  <c:v>0.826666666666667</c:v>
                </c:pt>
                <c:pt idx="7688">
                  <c:v>0.828333333333334</c:v>
                </c:pt>
                <c:pt idx="7689">
                  <c:v>0.827</c:v>
                </c:pt>
                <c:pt idx="7690">
                  <c:v>0.813666666666667</c:v>
                </c:pt>
                <c:pt idx="7691">
                  <c:v>0.789666666666667</c:v>
                </c:pt>
                <c:pt idx="7692">
                  <c:v>0.777333333333334</c:v>
                </c:pt>
                <c:pt idx="7693">
                  <c:v>0.768333333333334</c:v>
                </c:pt>
                <c:pt idx="7694">
                  <c:v>0.758</c:v>
                </c:pt>
                <c:pt idx="7695">
                  <c:v>0.753666666666667</c:v>
                </c:pt>
                <c:pt idx="7696">
                  <c:v>0.755666666666667</c:v>
                </c:pt>
                <c:pt idx="7697">
                  <c:v>0.770333333333334</c:v>
                </c:pt>
                <c:pt idx="7698">
                  <c:v>0.79</c:v>
                </c:pt>
                <c:pt idx="7699">
                  <c:v>0.790666666666667</c:v>
                </c:pt>
                <c:pt idx="7700">
                  <c:v>0.771</c:v>
                </c:pt>
                <c:pt idx="7701">
                  <c:v>0.771666666666667</c:v>
                </c:pt>
                <c:pt idx="7702">
                  <c:v>0.756</c:v>
                </c:pt>
                <c:pt idx="7703">
                  <c:v>0.767333333333334</c:v>
                </c:pt>
                <c:pt idx="7704">
                  <c:v>0.754</c:v>
                </c:pt>
                <c:pt idx="7705">
                  <c:v>0.744666666666667</c:v>
                </c:pt>
                <c:pt idx="7706">
                  <c:v>0.735666666666667</c:v>
                </c:pt>
                <c:pt idx="7707">
                  <c:v>0.722666666666667</c:v>
                </c:pt>
                <c:pt idx="7708">
                  <c:v>0.721666666666667</c:v>
                </c:pt>
                <c:pt idx="7709">
                  <c:v>0.715333333333334</c:v>
                </c:pt>
                <c:pt idx="7710">
                  <c:v>0.720333333333334</c:v>
                </c:pt>
                <c:pt idx="7711">
                  <c:v>0.733666666666667</c:v>
                </c:pt>
                <c:pt idx="7712">
                  <c:v>0.743</c:v>
                </c:pt>
                <c:pt idx="7713">
                  <c:v>0.761333333333334</c:v>
                </c:pt>
                <c:pt idx="7714">
                  <c:v>0.756333333333334</c:v>
                </c:pt>
                <c:pt idx="7715">
                  <c:v>0.770333333333334</c:v>
                </c:pt>
                <c:pt idx="7716">
                  <c:v>0.788666666666667</c:v>
                </c:pt>
                <c:pt idx="7717">
                  <c:v>0.792666666666667</c:v>
                </c:pt>
                <c:pt idx="7718">
                  <c:v>0.788333333333333</c:v>
                </c:pt>
                <c:pt idx="7719">
                  <c:v>0.792</c:v>
                </c:pt>
                <c:pt idx="7720">
                  <c:v>0.801</c:v>
                </c:pt>
                <c:pt idx="7721">
                  <c:v>0.795</c:v>
                </c:pt>
                <c:pt idx="7722">
                  <c:v>0.801666666666667</c:v>
                </c:pt>
                <c:pt idx="7723">
                  <c:v>0.798666666666667</c:v>
                </c:pt>
                <c:pt idx="7724">
                  <c:v>0.793333333333333</c:v>
                </c:pt>
                <c:pt idx="7725">
                  <c:v>0.793666666666667</c:v>
                </c:pt>
                <c:pt idx="7726">
                  <c:v>0.806333333333333</c:v>
                </c:pt>
                <c:pt idx="7727">
                  <c:v>0.819666666666667</c:v>
                </c:pt>
                <c:pt idx="7728">
                  <c:v>0.807333333333333</c:v>
                </c:pt>
                <c:pt idx="7729">
                  <c:v>0.799</c:v>
                </c:pt>
                <c:pt idx="7730">
                  <c:v>0.799</c:v>
                </c:pt>
                <c:pt idx="7731">
                  <c:v>0.781</c:v>
                </c:pt>
                <c:pt idx="7732">
                  <c:v>0.778333333333334</c:v>
                </c:pt>
                <c:pt idx="7733">
                  <c:v>0.776333333333334</c:v>
                </c:pt>
                <c:pt idx="7734">
                  <c:v>0.767666666666667</c:v>
                </c:pt>
                <c:pt idx="7735">
                  <c:v>0.766</c:v>
                </c:pt>
                <c:pt idx="7736">
                  <c:v>0.747</c:v>
                </c:pt>
                <c:pt idx="7737">
                  <c:v>0.724333333333334</c:v>
                </c:pt>
                <c:pt idx="7738">
                  <c:v>0.708</c:v>
                </c:pt>
                <c:pt idx="7739">
                  <c:v>0.718333333333334</c:v>
                </c:pt>
                <c:pt idx="7740">
                  <c:v>0.719666666666667</c:v>
                </c:pt>
                <c:pt idx="7741">
                  <c:v>0.725</c:v>
                </c:pt>
                <c:pt idx="7742">
                  <c:v>0.715666666666667</c:v>
                </c:pt>
                <c:pt idx="7743">
                  <c:v>0.714333333333334</c:v>
                </c:pt>
                <c:pt idx="7744">
                  <c:v>0.714666666666667</c:v>
                </c:pt>
                <c:pt idx="7745">
                  <c:v>0.707</c:v>
                </c:pt>
                <c:pt idx="7746">
                  <c:v>0.706666666666667</c:v>
                </c:pt>
                <c:pt idx="7747">
                  <c:v>0.696666666666667</c:v>
                </c:pt>
                <c:pt idx="7748">
                  <c:v>0.705</c:v>
                </c:pt>
                <c:pt idx="7749">
                  <c:v>0.732333333333334</c:v>
                </c:pt>
                <c:pt idx="7750">
                  <c:v>0.721666666666667</c:v>
                </c:pt>
                <c:pt idx="7751">
                  <c:v>0.725666666666667</c:v>
                </c:pt>
                <c:pt idx="7752">
                  <c:v>0.741666666666667</c:v>
                </c:pt>
                <c:pt idx="7753">
                  <c:v>0.724666666666667</c:v>
                </c:pt>
                <c:pt idx="7754">
                  <c:v>0.732333333333334</c:v>
                </c:pt>
                <c:pt idx="7755">
                  <c:v>0.733333333333334</c:v>
                </c:pt>
                <c:pt idx="7756">
                  <c:v>0.731333333333333</c:v>
                </c:pt>
                <c:pt idx="7757">
                  <c:v>0.742333333333334</c:v>
                </c:pt>
                <c:pt idx="7758">
                  <c:v>0.741</c:v>
                </c:pt>
                <c:pt idx="7759">
                  <c:v>0.738666666666667</c:v>
                </c:pt>
                <c:pt idx="7760">
                  <c:v>0.751333333333333</c:v>
                </c:pt>
                <c:pt idx="7761">
                  <c:v>0.751</c:v>
                </c:pt>
                <c:pt idx="7762">
                  <c:v>0.752666666666667</c:v>
                </c:pt>
                <c:pt idx="7763">
                  <c:v>0.752</c:v>
                </c:pt>
                <c:pt idx="7764">
                  <c:v>0.745</c:v>
                </c:pt>
                <c:pt idx="7765">
                  <c:v>0.762</c:v>
                </c:pt>
                <c:pt idx="7766">
                  <c:v>0.763666666666667</c:v>
                </c:pt>
                <c:pt idx="7767">
                  <c:v>0.767666666666667</c:v>
                </c:pt>
                <c:pt idx="7768">
                  <c:v>0.767666666666667</c:v>
                </c:pt>
                <c:pt idx="7769">
                  <c:v>0.757</c:v>
                </c:pt>
                <c:pt idx="7770">
                  <c:v>0.758333333333334</c:v>
                </c:pt>
                <c:pt idx="7771">
                  <c:v>0.769666666666667</c:v>
                </c:pt>
                <c:pt idx="7772">
                  <c:v>0.783</c:v>
                </c:pt>
                <c:pt idx="7773">
                  <c:v>0.792333333333333</c:v>
                </c:pt>
                <c:pt idx="7774">
                  <c:v>0.806333333333333</c:v>
                </c:pt>
                <c:pt idx="7775">
                  <c:v>0.805</c:v>
                </c:pt>
                <c:pt idx="7776">
                  <c:v>0.802333333333333</c:v>
                </c:pt>
                <c:pt idx="7777">
                  <c:v>0.812333333333333</c:v>
                </c:pt>
                <c:pt idx="7778">
                  <c:v>0.825666666666667</c:v>
                </c:pt>
                <c:pt idx="7779">
                  <c:v>0.834666666666667</c:v>
                </c:pt>
                <c:pt idx="7780">
                  <c:v>0.816666666666667</c:v>
                </c:pt>
                <c:pt idx="7781">
                  <c:v>0.810333333333333</c:v>
                </c:pt>
                <c:pt idx="7782">
                  <c:v>0.824666666666667</c:v>
                </c:pt>
                <c:pt idx="7783">
                  <c:v>0.826333333333334</c:v>
                </c:pt>
                <c:pt idx="7784">
                  <c:v>0.847333333333334</c:v>
                </c:pt>
                <c:pt idx="7785">
                  <c:v>0.853333333333334</c:v>
                </c:pt>
                <c:pt idx="7786">
                  <c:v>0.865333333333334</c:v>
                </c:pt>
                <c:pt idx="7787">
                  <c:v>0.876333333333334</c:v>
                </c:pt>
                <c:pt idx="7788">
                  <c:v>0.877333333333334</c:v>
                </c:pt>
                <c:pt idx="7789">
                  <c:v>0.882</c:v>
                </c:pt>
                <c:pt idx="7790">
                  <c:v>0.872333333333334</c:v>
                </c:pt>
                <c:pt idx="7791">
                  <c:v>0.856333333333334</c:v>
                </c:pt>
                <c:pt idx="7792">
                  <c:v>0.840333333333334</c:v>
                </c:pt>
                <c:pt idx="7793">
                  <c:v>0.833666666666667</c:v>
                </c:pt>
                <c:pt idx="7794">
                  <c:v>0.817666666666667</c:v>
                </c:pt>
                <c:pt idx="7795">
                  <c:v>0.817</c:v>
                </c:pt>
                <c:pt idx="7796">
                  <c:v>0.808666666666667</c:v>
                </c:pt>
                <c:pt idx="7797">
                  <c:v>0.805333333333333</c:v>
                </c:pt>
                <c:pt idx="7798">
                  <c:v>0.795333333333333</c:v>
                </c:pt>
                <c:pt idx="7799">
                  <c:v>0.808666666666667</c:v>
                </c:pt>
                <c:pt idx="7800">
                  <c:v>0.818</c:v>
                </c:pt>
                <c:pt idx="7801">
                  <c:v>0.820666666666667</c:v>
                </c:pt>
                <c:pt idx="7802">
                  <c:v>0.811333333333333</c:v>
                </c:pt>
                <c:pt idx="7803">
                  <c:v>0.805666666666667</c:v>
                </c:pt>
                <c:pt idx="7804">
                  <c:v>0.802</c:v>
                </c:pt>
                <c:pt idx="7805">
                  <c:v>0.789333333333333</c:v>
                </c:pt>
                <c:pt idx="7806">
                  <c:v>0.783333333333333</c:v>
                </c:pt>
                <c:pt idx="7807">
                  <c:v>0.776</c:v>
                </c:pt>
                <c:pt idx="7808">
                  <c:v>0.758333333333334</c:v>
                </c:pt>
                <c:pt idx="7809">
                  <c:v>0.747666666666667</c:v>
                </c:pt>
                <c:pt idx="7810">
                  <c:v>0.746666666666667</c:v>
                </c:pt>
                <c:pt idx="7811">
                  <c:v>0.769666666666667</c:v>
                </c:pt>
                <c:pt idx="7812">
                  <c:v>0.790666666666667</c:v>
                </c:pt>
                <c:pt idx="7813">
                  <c:v>0.788333333333333</c:v>
                </c:pt>
                <c:pt idx="7814">
                  <c:v>0.803666666666667</c:v>
                </c:pt>
                <c:pt idx="7815">
                  <c:v>0.806333333333333</c:v>
                </c:pt>
                <c:pt idx="7816">
                  <c:v>0.806666666666667</c:v>
                </c:pt>
                <c:pt idx="7817">
                  <c:v>0.809333333333333</c:v>
                </c:pt>
                <c:pt idx="7818">
                  <c:v>0.805666666666667</c:v>
                </c:pt>
                <c:pt idx="7819">
                  <c:v>0.796666666666667</c:v>
                </c:pt>
                <c:pt idx="7820">
                  <c:v>0.784</c:v>
                </c:pt>
                <c:pt idx="7821">
                  <c:v>0.802</c:v>
                </c:pt>
                <c:pt idx="7822">
                  <c:v>0.810666666666667</c:v>
                </c:pt>
                <c:pt idx="7823">
                  <c:v>0.827</c:v>
                </c:pt>
                <c:pt idx="7824">
                  <c:v>0.818666666666667</c:v>
                </c:pt>
                <c:pt idx="7825">
                  <c:v>0.807666666666667</c:v>
                </c:pt>
                <c:pt idx="7826">
                  <c:v>0.802</c:v>
                </c:pt>
                <c:pt idx="7827">
                  <c:v>0.779666666666667</c:v>
                </c:pt>
                <c:pt idx="7828">
                  <c:v>0.789</c:v>
                </c:pt>
                <c:pt idx="7829">
                  <c:v>0.795666666666667</c:v>
                </c:pt>
                <c:pt idx="7830">
                  <c:v>0.815666666666667</c:v>
                </c:pt>
                <c:pt idx="7831">
                  <c:v>0.800666666666667</c:v>
                </c:pt>
                <c:pt idx="7832">
                  <c:v>0.786666666666667</c:v>
                </c:pt>
                <c:pt idx="7833">
                  <c:v>0.783</c:v>
                </c:pt>
                <c:pt idx="7834">
                  <c:v>0.777</c:v>
                </c:pt>
                <c:pt idx="7835">
                  <c:v>0.772333333333334</c:v>
                </c:pt>
                <c:pt idx="7836">
                  <c:v>0.777333333333334</c:v>
                </c:pt>
                <c:pt idx="7837">
                  <c:v>0.784</c:v>
                </c:pt>
                <c:pt idx="7838">
                  <c:v>0.799666666666667</c:v>
                </c:pt>
                <c:pt idx="7839">
                  <c:v>0.799666666666667</c:v>
                </c:pt>
                <c:pt idx="7840">
                  <c:v>0.801</c:v>
                </c:pt>
                <c:pt idx="7841">
                  <c:v>0.784333333333334</c:v>
                </c:pt>
                <c:pt idx="7842">
                  <c:v>0.768333333333334</c:v>
                </c:pt>
                <c:pt idx="7843">
                  <c:v>0.749333333333334</c:v>
                </c:pt>
                <c:pt idx="7844">
                  <c:v>0.754333333333334</c:v>
                </c:pt>
                <c:pt idx="7845">
                  <c:v>0.755</c:v>
                </c:pt>
                <c:pt idx="7846">
                  <c:v>0.767333333333334</c:v>
                </c:pt>
                <c:pt idx="7847">
                  <c:v>0.786666666666667</c:v>
                </c:pt>
                <c:pt idx="7848">
                  <c:v>0.792666666666667</c:v>
                </c:pt>
                <c:pt idx="7849">
                  <c:v>0.801666666666667</c:v>
                </c:pt>
                <c:pt idx="7850">
                  <c:v>0.793666666666667</c:v>
                </c:pt>
                <c:pt idx="7851">
                  <c:v>0.791</c:v>
                </c:pt>
                <c:pt idx="7852">
                  <c:v>0.801666666666667</c:v>
                </c:pt>
                <c:pt idx="7853">
                  <c:v>0.803333333333333</c:v>
                </c:pt>
                <c:pt idx="7854">
                  <c:v>0.801</c:v>
                </c:pt>
                <c:pt idx="7855">
                  <c:v>0.802</c:v>
                </c:pt>
                <c:pt idx="7856">
                  <c:v>0.798</c:v>
                </c:pt>
                <c:pt idx="7857">
                  <c:v>0.802</c:v>
                </c:pt>
                <c:pt idx="7858">
                  <c:v>0.798</c:v>
                </c:pt>
                <c:pt idx="7859">
                  <c:v>0.798666666666667</c:v>
                </c:pt>
                <c:pt idx="7860">
                  <c:v>0.805333333333333</c:v>
                </c:pt>
                <c:pt idx="7861">
                  <c:v>0.82</c:v>
                </c:pt>
                <c:pt idx="7862">
                  <c:v>0.831666666666667</c:v>
                </c:pt>
                <c:pt idx="7863">
                  <c:v>0.858</c:v>
                </c:pt>
                <c:pt idx="7864">
                  <c:v>0.874</c:v>
                </c:pt>
                <c:pt idx="7865">
                  <c:v>0.877666666666667</c:v>
                </c:pt>
                <c:pt idx="7866">
                  <c:v>0.875333333333333</c:v>
                </c:pt>
                <c:pt idx="7867">
                  <c:v>0.870333333333334</c:v>
                </c:pt>
                <c:pt idx="7868">
                  <c:v>0.877333333333334</c:v>
                </c:pt>
                <c:pt idx="7869">
                  <c:v>0.874333333333333</c:v>
                </c:pt>
                <c:pt idx="7870">
                  <c:v>0.888333333333333</c:v>
                </c:pt>
                <c:pt idx="7871">
                  <c:v>0.898666666666666</c:v>
                </c:pt>
                <c:pt idx="7872">
                  <c:v>0.896</c:v>
                </c:pt>
                <c:pt idx="7873">
                  <c:v>0.904</c:v>
                </c:pt>
                <c:pt idx="7874">
                  <c:v>0.910333333333333</c:v>
                </c:pt>
                <c:pt idx="7875">
                  <c:v>0.917</c:v>
                </c:pt>
                <c:pt idx="7876">
                  <c:v>0.93</c:v>
                </c:pt>
                <c:pt idx="7877">
                  <c:v>0.936666666666666</c:v>
                </c:pt>
                <c:pt idx="7878">
                  <c:v>0.928333333333333</c:v>
                </c:pt>
                <c:pt idx="7879">
                  <c:v>0.923333333333333</c:v>
                </c:pt>
                <c:pt idx="7880">
                  <c:v>0.917</c:v>
                </c:pt>
                <c:pt idx="7881">
                  <c:v>0.902</c:v>
                </c:pt>
                <c:pt idx="7882">
                  <c:v>0.905333333333333</c:v>
                </c:pt>
                <c:pt idx="7883">
                  <c:v>0.903</c:v>
                </c:pt>
                <c:pt idx="7884">
                  <c:v>0.878</c:v>
                </c:pt>
                <c:pt idx="7885">
                  <c:v>0.891</c:v>
                </c:pt>
                <c:pt idx="7886">
                  <c:v>0.890666666666666</c:v>
                </c:pt>
                <c:pt idx="7887">
                  <c:v>0.892666666666666</c:v>
                </c:pt>
                <c:pt idx="7888">
                  <c:v>0.906</c:v>
                </c:pt>
                <c:pt idx="7889">
                  <c:v>0.910333333333333</c:v>
                </c:pt>
                <c:pt idx="7890">
                  <c:v>0.919666666666667</c:v>
                </c:pt>
                <c:pt idx="7891">
                  <c:v>0.908666666666666</c:v>
                </c:pt>
                <c:pt idx="7892">
                  <c:v>0.913333333333333</c:v>
                </c:pt>
                <c:pt idx="7893">
                  <c:v>0.925</c:v>
                </c:pt>
                <c:pt idx="7894">
                  <c:v>0.93</c:v>
                </c:pt>
                <c:pt idx="7895">
                  <c:v>0.951666666666667</c:v>
                </c:pt>
                <c:pt idx="7896">
                  <c:v>0.96</c:v>
                </c:pt>
                <c:pt idx="7897">
                  <c:v>0.950666666666667</c:v>
                </c:pt>
                <c:pt idx="7898">
                  <c:v>0.95</c:v>
                </c:pt>
                <c:pt idx="7899">
                  <c:v>0.945333333333333</c:v>
                </c:pt>
                <c:pt idx="7900">
                  <c:v>0.959</c:v>
                </c:pt>
                <c:pt idx="7901">
                  <c:v>0.977666666666667</c:v>
                </c:pt>
                <c:pt idx="7902">
                  <c:v>0.978666666666667</c:v>
                </c:pt>
                <c:pt idx="7903">
                  <c:v>0.979</c:v>
                </c:pt>
                <c:pt idx="7904">
                  <c:v>0.987333333333333</c:v>
                </c:pt>
                <c:pt idx="7905">
                  <c:v>0.996333333333333</c:v>
                </c:pt>
                <c:pt idx="7906">
                  <c:v>1.012</c:v>
                </c:pt>
                <c:pt idx="7907">
                  <c:v>1.023</c:v>
                </c:pt>
                <c:pt idx="7908">
                  <c:v>1.03</c:v>
                </c:pt>
                <c:pt idx="7909">
                  <c:v>1.01633333333333</c:v>
                </c:pt>
                <c:pt idx="7910">
                  <c:v>1.00133333333333</c:v>
                </c:pt>
                <c:pt idx="7911">
                  <c:v>1.00733333333333</c:v>
                </c:pt>
                <c:pt idx="7912">
                  <c:v>1.01733333333333</c:v>
                </c:pt>
                <c:pt idx="7913">
                  <c:v>1.02</c:v>
                </c:pt>
                <c:pt idx="7914">
                  <c:v>1.01866666666667</c:v>
                </c:pt>
                <c:pt idx="7915">
                  <c:v>1.02433333333333</c:v>
                </c:pt>
                <c:pt idx="7916">
                  <c:v>1.00833333333333</c:v>
                </c:pt>
                <c:pt idx="7917">
                  <c:v>1.02666666666667</c:v>
                </c:pt>
                <c:pt idx="7918">
                  <c:v>1.046</c:v>
                </c:pt>
                <c:pt idx="7919">
                  <c:v>1.05233333333333</c:v>
                </c:pt>
                <c:pt idx="7920">
                  <c:v>1.046</c:v>
                </c:pt>
                <c:pt idx="7921">
                  <c:v>1.04666666666667</c:v>
                </c:pt>
                <c:pt idx="7922">
                  <c:v>1.05666666666667</c:v>
                </c:pt>
                <c:pt idx="7923">
                  <c:v>1.06</c:v>
                </c:pt>
                <c:pt idx="7924">
                  <c:v>1.05966666666667</c:v>
                </c:pt>
                <c:pt idx="7925">
                  <c:v>1.054</c:v>
                </c:pt>
                <c:pt idx="7926">
                  <c:v>1.05366666666667</c:v>
                </c:pt>
                <c:pt idx="7927">
                  <c:v>1.04566666666667</c:v>
                </c:pt>
                <c:pt idx="7928">
                  <c:v>1.03366666666667</c:v>
                </c:pt>
                <c:pt idx="7929">
                  <c:v>1.03866666666667</c:v>
                </c:pt>
                <c:pt idx="7930">
                  <c:v>1.03966666666667</c:v>
                </c:pt>
                <c:pt idx="7931">
                  <c:v>1.05266666666667</c:v>
                </c:pt>
                <c:pt idx="7932">
                  <c:v>1.04333333333333</c:v>
                </c:pt>
                <c:pt idx="7933">
                  <c:v>1.04066666666667</c:v>
                </c:pt>
                <c:pt idx="7934">
                  <c:v>1.043</c:v>
                </c:pt>
                <c:pt idx="7935">
                  <c:v>1.03733333333333</c:v>
                </c:pt>
                <c:pt idx="7936">
                  <c:v>1.03466666666667</c:v>
                </c:pt>
                <c:pt idx="7937">
                  <c:v>1.01066666666667</c:v>
                </c:pt>
                <c:pt idx="7938">
                  <c:v>1.01</c:v>
                </c:pt>
                <c:pt idx="7939">
                  <c:v>1.01366666666667</c:v>
                </c:pt>
                <c:pt idx="7940">
                  <c:v>1.023</c:v>
                </c:pt>
                <c:pt idx="7941">
                  <c:v>1.004</c:v>
                </c:pt>
                <c:pt idx="7942">
                  <c:v>1.01766666666667</c:v>
                </c:pt>
                <c:pt idx="7943">
                  <c:v>1.033</c:v>
                </c:pt>
                <c:pt idx="7944">
                  <c:v>1.02533333333333</c:v>
                </c:pt>
                <c:pt idx="7945">
                  <c:v>1.027</c:v>
                </c:pt>
                <c:pt idx="7946">
                  <c:v>0.999</c:v>
                </c:pt>
                <c:pt idx="7947">
                  <c:v>0.985666666666667</c:v>
                </c:pt>
                <c:pt idx="7948">
                  <c:v>0.997333333333333</c:v>
                </c:pt>
                <c:pt idx="7949">
                  <c:v>1.00833333333333</c:v>
                </c:pt>
                <c:pt idx="7950">
                  <c:v>1.00333333333333</c:v>
                </c:pt>
                <c:pt idx="7951">
                  <c:v>0.993</c:v>
                </c:pt>
                <c:pt idx="7952">
                  <c:v>1.007</c:v>
                </c:pt>
                <c:pt idx="7953">
                  <c:v>1.00266666666667</c:v>
                </c:pt>
                <c:pt idx="7954">
                  <c:v>0.992333333333333</c:v>
                </c:pt>
                <c:pt idx="7955">
                  <c:v>0.984666666666667</c:v>
                </c:pt>
                <c:pt idx="7956">
                  <c:v>0.98</c:v>
                </c:pt>
                <c:pt idx="7957">
                  <c:v>1.004</c:v>
                </c:pt>
                <c:pt idx="7958">
                  <c:v>1.00733333333333</c:v>
                </c:pt>
                <c:pt idx="7959">
                  <c:v>1.003</c:v>
                </c:pt>
                <c:pt idx="7960">
                  <c:v>1.00033333333333</c:v>
                </c:pt>
                <c:pt idx="7961">
                  <c:v>1.03966666666667</c:v>
                </c:pt>
                <c:pt idx="7962">
                  <c:v>1.03633333333333</c:v>
                </c:pt>
                <c:pt idx="7963">
                  <c:v>1</c:v>
                </c:pt>
                <c:pt idx="7964">
                  <c:v>1.01666666666667</c:v>
                </c:pt>
                <c:pt idx="7965">
                  <c:v>1.01466666666667</c:v>
                </c:pt>
                <c:pt idx="7966">
                  <c:v>1.04233333333333</c:v>
                </c:pt>
                <c:pt idx="7967">
                  <c:v>1.069</c:v>
                </c:pt>
                <c:pt idx="7968">
                  <c:v>1.073</c:v>
                </c:pt>
                <c:pt idx="7969">
                  <c:v>1.05833333333333</c:v>
                </c:pt>
                <c:pt idx="7970">
                  <c:v>1.05833333333333</c:v>
                </c:pt>
                <c:pt idx="7971">
                  <c:v>1.07133333333333</c:v>
                </c:pt>
                <c:pt idx="7972">
                  <c:v>1.061</c:v>
                </c:pt>
                <c:pt idx="7973">
                  <c:v>1.06633333333333</c:v>
                </c:pt>
                <c:pt idx="7974">
                  <c:v>1.07733333333333</c:v>
                </c:pt>
                <c:pt idx="7975">
                  <c:v>1.08933333333333</c:v>
                </c:pt>
                <c:pt idx="7976">
                  <c:v>1.086</c:v>
                </c:pt>
                <c:pt idx="7977">
                  <c:v>1.074</c:v>
                </c:pt>
                <c:pt idx="7978">
                  <c:v>1.05366666666667</c:v>
                </c:pt>
                <c:pt idx="7979">
                  <c:v>1.035</c:v>
                </c:pt>
                <c:pt idx="7980">
                  <c:v>1.03066666666667</c:v>
                </c:pt>
                <c:pt idx="7981">
                  <c:v>0.998666666666666</c:v>
                </c:pt>
                <c:pt idx="7982">
                  <c:v>0.975666666666667</c:v>
                </c:pt>
                <c:pt idx="7983">
                  <c:v>0.982666666666666</c:v>
                </c:pt>
                <c:pt idx="7984">
                  <c:v>0.967666666666667</c:v>
                </c:pt>
                <c:pt idx="7985">
                  <c:v>0.956333333333334</c:v>
                </c:pt>
                <c:pt idx="7986">
                  <c:v>0.951333333333333</c:v>
                </c:pt>
                <c:pt idx="7987">
                  <c:v>0.930333333333333</c:v>
                </c:pt>
                <c:pt idx="7988">
                  <c:v>0.916</c:v>
                </c:pt>
                <c:pt idx="7989">
                  <c:v>0.913333333333333</c:v>
                </c:pt>
                <c:pt idx="7990">
                  <c:v>0.916666666666666</c:v>
                </c:pt>
                <c:pt idx="7991">
                  <c:v>0.908666666666666</c:v>
                </c:pt>
                <c:pt idx="7992">
                  <c:v>0.903666666666667</c:v>
                </c:pt>
                <c:pt idx="7993">
                  <c:v>0.905</c:v>
                </c:pt>
                <c:pt idx="7994">
                  <c:v>0.891333333333333</c:v>
                </c:pt>
                <c:pt idx="7995">
                  <c:v>0.892</c:v>
                </c:pt>
                <c:pt idx="7996">
                  <c:v>0.897666666666667</c:v>
                </c:pt>
                <c:pt idx="7997">
                  <c:v>0.919666666666667</c:v>
                </c:pt>
                <c:pt idx="7998">
                  <c:v>0.937</c:v>
                </c:pt>
                <c:pt idx="7999">
                  <c:v>0.947</c:v>
                </c:pt>
                <c:pt idx="8000">
                  <c:v>0.949</c:v>
                </c:pt>
                <c:pt idx="8001">
                  <c:v>0.965333333333334</c:v>
                </c:pt>
                <c:pt idx="8002">
                  <c:v>0.978333333333334</c:v>
                </c:pt>
                <c:pt idx="8003">
                  <c:v>0.984666666666667</c:v>
                </c:pt>
                <c:pt idx="8004">
                  <c:v>0.984666666666667</c:v>
                </c:pt>
                <c:pt idx="8005">
                  <c:v>0.991666666666667</c:v>
                </c:pt>
                <c:pt idx="8006">
                  <c:v>0.992</c:v>
                </c:pt>
                <c:pt idx="8007">
                  <c:v>0.980666666666667</c:v>
                </c:pt>
                <c:pt idx="8008">
                  <c:v>0.965</c:v>
                </c:pt>
                <c:pt idx="8009">
                  <c:v>0.967</c:v>
                </c:pt>
                <c:pt idx="8010">
                  <c:v>0.942333333333333</c:v>
                </c:pt>
                <c:pt idx="8011">
                  <c:v>0.932666666666666</c:v>
                </c:pt>
                <c:pt idx="8012">
                  <c:v>0.931</c:v>
                </c:pt>
                <c:pt idx="8013">
                  <c:v>0.932333333333333</c:v>
                </c:pt>
                <c:pt idx="8014">
                  <c:v>0.921333333333333</c:v>
                </c:pt>
                <c:pt idx="8015">
                  <c:v>0.914666666666667</c:v>
                </c:pt>
                <c:pt idx="8016">
                  <c:v>0.902</c:v>
                </c:pt>
                <c:pt idx="8017">
                  <c:v>0.900333333333333</c:v>
                </c:pt>
                <c:pt idx="8018">
                  <c:v>0.879333333333334</c:v>
                </c:pt>
                <c:pt idx="8019">
                  <c:v>0.876</c:v>
                </c:pt>
                <c:pt idx="8020">
                  <c:v>0.866666666666667</c:v>
                </c:pt>
                <c:pt idx="8021">
                  <c:v>0.849666666666666</c:v>
                </c:pt>
                <c:pt idx="8022">
                  <c:v>0.843666666666667</c:v>
                </c:pt>
                <c:pt idx="8023">
                  <c:v>0.836333333333334</c:v>
                </c:pt>
                <c:pt idx="8024">
                  <c:v>0.849</c:v>
                </c:pt>
                <c:pt idx="8025">
                  <c:v>0.831333333333334</c:v>
                </c:pt>
                <c:pt idx="8026">
                  <c:v>0.837666666666667</c:v>
                </c:pt>
                <c:pt idx="8027">
                  <c:v>0.844666666666667</c:v>
                </c:pt>
                <c:pt idx="8028">
                  <c:v>0.841</c:v>
                </c:pt>
                <c:pt idx="8029">
                  <c:v>0.847666666666667</c:v>
                </c:pt>
                <c:pt idx="8030">
                  <c:v>0.865333333333334</c:v>
                </c:pt>
                <c:pt idx="8031">
                  <c:v>0.861666666666667</c:v>
                </c:pt>
                <c:pt idx="8032">
                  <c:v>0.851666666666667</c:v>
                </c:pt>
                <c:pt idx="8033">
                  <c:v>0.837333333333334</c:v>
                </c:pt>
                <c:pt idx="8034">
                  <c:v>0.847333333333334</c:v>
                </c:pt>
                <c:pt idx="8035">
                  <c:v>0.862</c:v>
                </c:pt>
                <c:pt idx="8036">
                  <c:v>0.860666666666667</c:v>
                </c:pt>
                <c:pt idx="8037">
                  <c:v>0.847666666666667</c:v>
                </c:pt>
                <c:pt idx="8038">
                  <c:v>0.854666666666667</c:v>
                </c:pt>
                <c:pt idx="8039">
                  <c:v>0.864666666666667</c:v>
                </c:pt>
                <c:pt idx="8040">
                  <c:v>0.869666666666667</c:v>
                </c:pt>
                <c:pt idx="8041">
                  <c:v>0.879</c:v>
                </c:pt>
                <c:pt idx="8042">
                  <c:v>0.879</c:v>
                </c:pt>
                <c:pt idx="8043">
                  <c:v>0.882</c:v>
                </c:pt>
                <c:pt idx="8044">
                  <c:v>0.866</c:v>
                </c:pt>
                <c:pt idx="8045">
                  <c:v>0.872666666666667</c:v>
                </c:pt>
                <c:pt idx="8046">
                  <c:v>0.881666666666666</c:v>
                </c:pt>
                <c:pt idx="8047">
                  <c:v>0.895</c:v>
                </c:pt>
                <c:pt idx="8048">
                  <c:v>0.918666666666666</c:v>
                </c:pt>
                <c:pt idx="8049">
                  <c:v>0.926333333333333</c:v>
                </c:pt>
                <c:pt idx="8050">
                  <c:v>0.940333333333333</c:v>
                </c:pt>
                <c:pt idx="8051">
                  <c:v>0.956333333333334</c:v>
                </c:pt>
                <c:pt idx="8052">
                  <c:v>0.973666666666667</c:v>
                </c:pt>
                <c:pt idx="8053">
                  <c:v>0.989</c:v>
                </c:pt>
                <c:pt idx="8054">
                  <c:v>0.977</c:v>
                </c:pt>
                <c:pt idx="8055">
                  <c:v>0.977666666666667</c:v>
                </c:pt>
                <c:pt idx="8056">
                  <c:v>0.97</c:v>
                </c:pt>
                <c:pt idx="8057">
                  <c:v>0.964</c:v>
                </c:pt>
                <c:pt idx="8058">
                  <c:v>0.97</c:v>
                </c:pt>
                <c:pt idx="8059">
                  <c:v>0.961333333333334</c:v>
                </c:pt>
                <c:pt idx="8060">
                  <c:v>0.966</c:v>
                </c:pt>
                <c:pt idx="8061">
                  <c:v>0.976</c:v>
                </c:pt>
                <c:pt idx="8062">
                  <c:v>0.986666666666667</c:v>
                </c:pt>
                <c:pt idx="8063">
                  <c:v>0.980333333333333</c:v>
                </c:pt>
                <c:pt idx="8064">
                  <c:v>0.975666666666667</c:v>
                </c:pt>
                <c:pt idx="8065">
                  <c:v>0.982666666666666</c:v>
                </c:pt>
                <c:pt idx="8066">
                  <c:v>0.975</c:v>
                </c:pt>
                <c:pt idx="8067">
                  <c:v>0.962333333333334</c:v>
                </c:pt>
                <c:pt idx="8068">
                  <c:v>0.957</c:v>
                </c:pt>
                <c:pt idx="8069">
                  <c:v>0.980666666666667</c:v>
                </c:pt>
                <c:pt idx="8070">
                  <c:v>0.965</c:v>
                </c:pt>
                <c:pt idx="8071">
                  <c:v>0.970666666666667</c:v>
                </c:pt>
                <c:pt idx="8072">
                  <c:v>0.972666666666667</c:v>
                </c:pt>
                <c:pt idx="8073">
                  <c:v>0.963</c:v>
                </c:pt>
                <c:pt idx="8074">
                  <c:v>0.974</c:v>
                </c:pt>
                <c:pt idx="8075">
                  <c:v>0.964666666666667</c:v>
                </c:pt>
                <c:pt idx="8076">
                  <c:v>0.961666666666667</c:v>
                </c:pt>
                <c:pt idx="8077">
                  <c:v>0.974</c:v>
                </c:pt>
                <c:pt idx="8078">
                  <c:v>0.961</c:v>
                </c:pt>
                <c:pt idx="8079">
                  <c:v>0.955333333333334</c:v>
                </c:pt>
                <c:pt idx="8080">
                  <c:v>0.927666666666666</c:v>
                </c:pt>
                <c:pt idx="8081">
                  <c:v>0.904666666666667</c:v>
                </c:pt>
                <c:pt idx="8082">
                  <c:v>0.898</c:v>
                </c:pt>
                <c:pt idx="8083">
                  <c:v>0.905333333333333</c:v>
                </c:pt>
                <c:pt idx="8084">
                  <c:v>0.907333333333333</c:v>
                </c:pt>
                <c:pt idx="8085">
                  <c:v>0.902333333333334</c:v>
                </c:pt>
                <c:pt idx="8086">
                  <c:v>0.884333333333333</c:v>
                </c:pt>
                <c:pt idx="8087">
                  <c:v>0.882333333333333</c:v>
                </c:pt>
                <c:pt idx="8088">
                  <c:v>0.87</c:v>
                </c:pt>
                <c:pt idx="8089">
                  <c:v>0.843666666666667</c:v>
                </c:pt>
                <c:pt idx="8090">
                  <c:v>0.833</c:v>
                </c:pt>
                <c:pt idx="8091">
                  <c:v>0.814333333333334</c:v>
                </c:pt>
                <c:pt idx="8092">
                  <c:v>0.8</c:v>
                </c:pt>
                <c:pt idx="8093">
                  <c:v>0.844</c:v>
                </c:pt>
                <c:pt idx="8094">
                  <c:v>0.850333333333333</c:v>
                </c:pt>
                <c:pt idx="8095">
                  <c:v>0.842333333333334</c:v>
                </c:pt>
                <c:pt idx="8096">
                  <c:v>0.830333333333334</c:v>
                </c:pt>
                <c:pt idx="8097">
                  <c:v>0.846</c:v>
                </c:pt>
                <c:pt idx="8098">
                  <c:v>0.846333333333334</c:v>
                </c:pt>
                <c:pt idx="8099">
                  <c:v>0.832666666666667</c:v>
                </c:pt>
                <c:pt idx="8100">
                  <c:v>0.848</c:v>
                </c:pt>
                <c:pt idx="8101">
                  <c:v>0.861666666666667</c:v>
                </c:pt>
                <c:pt idx="8102">
                  <c:v>0.858333333333334</c:v>
                </c:pt>
                <c:pt idx="8103">
                  <c:v>0.850333333333333</c:v>
                </c:pt>
                <c:pt idx="8104">
                  <c:v>0.84</c:v>
                </c:pt>
                <c:pt idx="8105">
                  <c:v>0.838</c:v>
                </c:pt>
                <c:pt idx="8106">
                  <c:v>0.842333333333334</c:v>
                </c:pt>
                <c:pt idx="8107">
                  <c:v>0.844</c:v>
                </c:pt>
                <c:pt idx="8108">
                  <c:v>0.839333333333334</c:v>
                </c:pt>
                <c:pt idx="8109">
                  <c:v>0.851666666666667</c:v>
                </c:pt>
                <c:pt idx="8110">
                  <c:v>0.86</c:v>
                </c:pt>
                <c:pt idx="8111">
                  <c:v>0.869333333333334</c:v>
                </c:pt>
                <c:pt idx="8112">
                  <c:v>0.864</c:v>
                </c:pt>
                <c:pt idx="8113">
                  <c:v>0.839666666666667</c:v>
                </c:pt>
                <c:pt idx="8114">
                  <c:v>0.816333333333333</c:v>
                </c:pt>
                <c:pt idx="8115">
                  <c:v>0.820333333333334</c:v>
                </c:pt>
                <c:pt idx="8116">
                  <c:v>0.821</c:v>
                </c:pt>
                <c:pt idx="8117">
                  <c:v>0.808333333333333</c:v>
                </c:pt>
                <c:pt idx="8118">
                  <c:v>0.796666666666667</c:v>
                </c:pt>
                <c:pt idx="8119">
                  <c:v>0.816</c:v>
                </c:pt>
                <c:pt idx="8120">
                  <c:v>0.812</c:v>
                </c:pt>
                <c:pt idx="8121">
                  <c:v>0.806666666666667</c:v>
                </c:pt>
                <c:pt idx="8122">
                  <c:v>0.809</c:v>
                </c:pt>
                <c:pt idx="8123">
                  <c:v>0.794</c:v>
                </c:pt>
                <c:pt idx="8124">
                  <c:v>0.804666666666667</c:v>
                </c:pt>
                <c:pt idx="8125">
                  <c:v>0.817333333333334</c:v>
                </c:pt>
                <c:pt idx="8126">
                  <c:v>0.810666666666667</c:v>
                </c:pt>
                <c:pt idx="8127">
                  <c:v>0.804</c:v>
                </c:pt>
                <c:pt idx="8128">
                  <c:v>0.808</c:v>
                </c:pt>
                <c:pt idx="8129">
                  <c:v>0.803666666666667</c:v>
                </c:pt>
                <c:pt idx="8130">
                  <c:v>0.792</c:v>
                </c:pt>
                <c:pt idx="8131">
                  <c:v>0.786333333333333</c:v>
                </c:pt>
                <c:pt idx="8132">
                  <c:v>0.792</c:v>
                </c:pt>
                <c:pt idx="8133">
                  <c:v>0.778333333333334</c:v>
                </c:pt>
                <c:pt idx="8134">
                  <c:v>0.765</c:v>
                </c:pt>
                <c:pt idx="8135">
                  <c:v>0.764666666666667</c:v>
                </c:pt>
                <c:pt idx="8136">
                  <c:v>0.752333333333334</c:v>
                </c:pt>
                <c:pt idx="8137">
                  <c:v>0.754333333333334</c:v>
                </c:pt>
                <c:pt idx="8138">
                  <c:v>0.752</c:v>
                </c:pt>
                <c:pt idx="8139">
                  <c:v>0.742666666666667</c:v>
                </c:pt>
                <c:pt idx="8140">
                  <c:v>0.747</c:v>
                </c:pt>
                <c:pt idx="8141">
                  <c:v>0.742333333333334</c:v>
                </c:pt>
                <c:pt idx="8142">
                  <c:v>0.748</c:v>
                </c:pt>
                <c:pt idx="8143">
                  <c:v>0.744</c:v>
                </c:pt>
                <c:pt idx="8144">
                  <c:v>0.754</c:v>
                </c:pt>
                <c:pt idx="8145">
                  <c:v>0.736333333333334</c:v>
                </c:pt>
                <c:pt idx="8146">
                  <c:v>0.744333333333334</c:v>
                </c:pt>
                <c:pt idx="8147">
                  <c:v>0.754</c:v>
                </c:pt>
                <c:pt idx="8148">
                  <c:v>0.754333333333334</c:v>
                </c:pt>
                <c:pt idx="8149">
                  <c:v>0.749333333333334</c:v>
                </c:pt>
                <c:pt idx="8150">
                  <c:v>0.745</c:v>
                </c:pt>
                <c:pt idx="8151">
                  <c:v>0.740666666666667</c:v>
                </c:pt>
                <c:pt idx="8152">
                  <c:v>0.737</c:v>
                </c:pt>
                <c:pt idx="8153">
                  <c:v>0.742666666666667</c:v>
                </c:pt>
                <c:pt idx="8154">
                  <c:v>0.754666666666667</c:v>
                </c:pt>
                <c:pt idx="8155">
                  <c:v>0.767666666666667</c:v>
                </c:pt>
                <c:pt idx="8156">
                  <c:v>0.780666666666667</c:v>
                </c:pt>
                <c:pt idx="8157">
                  <c:v>0.779666666666667</c:v>
                </c:pt>
                <c:pt idx="8158">
                  <c:v>0.777666666666667</c:v>
                </c:pt>
                <c:pt idx="8159">
                  <c:v>0.773</c:v>
                </c:pt>
                <c:pt idx="8160">
                  <c:v>0.777666666666667</c:v>
                </c:pt>
                <c:pt idx="8161">
                  <c:v>0.780333333333334</c:v>
                </c:pt>
                <c:pt idx="8162">
                  <c:v>0.778333333333334</c:v>
                </c:pt>
                <c:pt idx="8163">
                  <c:v>0.802</c:v>
                </c:pt>
                <c:pt idx="8164">
                  <c:v>0.792333333333333</c:v>
                </c:pt>
                <c:pt idx="8165">
                  <c:v>0.789</c:v>
                </c:pt>
                <c:pt idx="8166">
                  <c:v>0.786666666666667</c:v>
                </c:pt>
                <c:pt idx="8167">
                  <c:v>0.77</c:v>
                </c:pt>
                <c:pt idx="8168">
                  <c:v>0.771666666666667</c:v>
                </c:pt>
                <c:pt idx="8169">
                  <c:v>0.776333333333334</c:v>
                </c:pt>
                <c:pt idx="8170">
                  <c:v>0.788666666666667</c:v>
                </c:pt>
                <c:pt idx="8171">
                  <c:v>0.797666666666667</c:v>
                </c:pt>
                <c:pt idx="8172">
                  <c:v>0.805</c:v>
                </c:pt>
                <c:pt idx="8173">
                  <c:v>0.818333333333333</c:v>
                </c:pt>
                <c:pt idx="8174">
                  <c:v>0.823</c:v>
                </c:pt>
                <c:pt idx="8175">
                  <c:v>0.811333333333333</c:v>
                </c:pt>
                <c:pt idx="8176">
                  <c:v>0.814</c:v>
                </c:pt>
                <c:pt idx="8177">
                  <c:v>0.819</c:v>
                </c:pt>
                <c:pt idx="8178">
                  <c:v>0.827666666666667</c:v>
                </c:pt>
                <c:pt idx="8179">
                  <c:v>0.828</c:v>
                </c:pt>
                <c:pt idx="8180">
                  <c:v>0.821333333333334</c:v>
                </c:pt>
                <c:pt idx="8181">
                  <c:v>0.818666666666667</c:v>
                </c:pt>
                <c:pt idx="8182">
                  <c:v>0.806333333333333</c:v>
                </c:pt>
                <c:pt idx="8183">
                  <c:v>0.795666666666667</c:v>
                </c:pt>
                <c:pt idx="8184">
                  <c:v>0.786666666666667</c:v>
                </c:pt>
                <c:pt idx="8185">
                  <c:v>0.783333333333333</c:v>
                </c:pt>
                <c:pt idx="8186">
                  <c:v>0.778666666666667</c:v>
                </c:pt>
                <c:pt idx="8187">
                  <c:v>0.792666666666667</c:v>
                </c:pt>
                <c:pt idx="8188">
                  <c:v>0.794</c:v>
                </c:pt>
                <c:pt idx="8189">
                  <c:v>0.781333333333334</c:v>
                </c:pt>
                <c:pt idx="8190">
                  <c:v>0.764666666666667</c:v>
                </c:pt>
                <c:pt idx="8191">
                  <c:v>0.767333333333334</c:v>
                </c:pt>
                <c:pt idx="8192">
                  <c:v>0.756666666666667</c:v>
                </c:pt>
                <c:pt idx="8193">
                  <c:v>0.740333333333334</c:v>
                </c:pt>
                <c:pt idx="8194">
                  <c:v>0.721666666666667</c:v>
                </c:pt>
                <c:pt idx="8195">
                  <c:v>0.723333333333334</c:v>
                </c:pt>
                <c:pt idx="8196">
                  <c:v>0.713666666666667</c:v>
                </c:pt>
                <c:pt idx="8197">
                  <c:v>0.689</c:v>
                </c:pt>
                <c:pt idx="8198">
                  <c:v>0.684333333333333</c:v>
                </c:pt>
                <c:pt idx="8199">
                  <c:v>0.686</c:v>
                </c:pt>
                <c:pt idx="8200">
                  <c:v>0.696</c:v>
                </c:pt>
                <c:pt idx="8201">
                  <c:v>0.694666666666667</c:v>
                </c:pt>
                <c:pt idx="8202">
                  <c:v>0.693666666666667</c:v>
                </c:pt>
                <c:pt idx="8203">
                  <c:v>0.707</c:v>
                </c:pt>
                <c:pt idx="8204">
                  <c:v>0.716666666666667</c:v>
                </c:pt>
                <c:pt idx="8205">
                  <c:v>0.714666666666667</c:v>
                </c:pt>
                <c:pt idx="8206">
                  <c:v>0.722</c:v>
                </c:pt>
                <c:pt idx="8207">
                  <c:v>0.723666666666667</c:v>
                </c:pt>
                <c:pt idx="8208">
                  <c:v>0.713</c:v>
                </c:pt>
                <c:pt idx="8209">
                  <c:v>0.722666666666667</c:v>
                </c:pt>
                <c:pt idx="8210">
                  <c:v>0.724333333333334</c:v>
                </c:pt>
                <c:pt idx="8211">
                  <c:v>0.730333333333333</c:v>
                </c:pt>
                <c:pt idx="8212">
                  <c:v>0.728666666666667</c:v>
                </c:pt>
                <c:pt idx="8213">
                  <c:v>0.727</c:v>
                </c:pt>
                <c:pt idx="8214">
                  <c:v>0.729</c:v>
                </c:pt>
                <c:pt idx="8215">
                  <c:v>0.726</c:v>
                </c:pt>
                <c:pt idx="8216">
                  <c:v>0.716</c:v>
                </c:pt>
                <c:pt idx="8217">
                  <c:v>0.734</c:v>
                </c:pt>
                <c:pt idx="8218">
                  <c:v>0.740666666666667</c:v>
                </c:pt>
                <c:pt idx="8219">
                  <c:v>0.740666666666667</c:v>
                </c:pt>
                <c:pt idx="8220">
                  <c:v>0.742</c:v>
                </c:pt>
                <c:pt idx="8221">
                  <c:v>0.751</c:v>
                </c:pt>
                <c:pt idx="8222">
                  <c:v>0.760333333333334</c:v>
                </c:pt>
                <c:pt idx="8223">
                  <c:v>0.765</c:v>
                </c:pt>
                <c:pt idx="8224">
                  <c:v>0.752666666666667</c:v>
                </c:pt>
                <c:pt idx="8225">
                  <c:v>0.753</c:v>
                </c:pt>
                <c:pt idx="8226">
                  <c:v>0.738666666666667</c:v>
                </c:pt>
                <c:pt idx="8227">
                  <c:v>0.731333333333334</c:v>
                </c:pt>
                <c:pt idx="8228">
                  <c:v>0.742</c:v>
                </c:pt>
                <c:pt idx="8229">
                  <c:v>0.756333333333334</c:v>
                </c:pt>
                <c:pt idx="8230">
                  <c:v>0.761</c:v>
                </c:pt>
                <c:pt idx="8231">
                  <c:v>0.763666666666667</c:v>
                </c:pt>
                <c:pt idx="8232">
                  <c:v>0.762</c:v>
                </c:pt>
                <c:pt idx="8233">
                  <c:v>0.773</c:v>
                </c:pt>
                <c:pt idx="8234">
                  <c:v>0.786</c:v>
                </c:pt>
                <c:pt idx="8235">
                  <c:v>0.803333333333333</c:v>
                </c:pt>
                <c:pt idx="8236">
                  <c:v>0.803</c:v>
                </c:pt>
                <c:pt idx="8237">
                  <c:v>0.814333333333333</c:v>
                </c:pt>
                <c:pt idx="8238">
                  <c:v>0.827333333333333</c:v>
                </c:pt>
                <c:pt idx="8239">
                  <c:v>0.826666666666667</c:v>
                </c:pt>
                <c:pt idx="8240">
                  <c:v>0.833</c:v>
                </c:pt>
                <c:pt idx="8241">
                  <c:v>0.823666666666667</c:v>
                </c:pt>
                <c:pt idx="8242">
                  <c:v>0.817666666666667</c:v>
                </c:pt>
                <c:pt idx="8243">
                  <c:v>0.818</c:v>
                </c:pt>
                <c:pt idx="8244">
                  <c:v>0.806666666666667</c:v>
                </c:pt>
                <c:pt idx="8245">
                  <c:v>0.812666666666667</c:v>
                </c:pt>
                <c:pt idx="8246">
                  <c:v>0.825333333333333</c:v>
                </c:pt>
                <c:pt idx="8247">
                  <c:v>0.842</c:v>
                </c:pt>
                <c:pt idx="8248">
                  <c:v>0.842333333333334</c:v>
                </c:pt>
                <c:pt idx="8249">
                  <c:v>0.847</c:v>
                </c:pt>
                <c:pt idx="8250">
                  <c:v>0.838333333333334</c:v>
                </c:pt>
                <c:pt idx="8251">
                  <c:v>0.824</c:v>
                </c:pt>
                <c:pt idx="8252">
                  <c:v>0.824</c:v>
                </c:pt>
                <c:pt idx="8253">
                  <c:v>0.827333333333333</c:v>
                </c:pt>
                <c:pt idx="8254">
                  <c:v>0.818333333333333</c:v>
                </c:pt>
                <c:pt idx="8255">
                  <c:v>0.799</c:v>
                </c:pt>
                <c:pt idx="8256">
                  <c:v>0.793666666666667</c:v>
                </c:pt>
                <c:pt idx="8257">
                  <c:v>0.794</c:v>
                </c:pt>
                <c:pt idx="8258">
                  <c:v>0.778333333333334</c:v>
                </c:pt>
                <c:pt idx="8259">
                  <c:v>0.770666666666667</c:v>
                </c:pt>
                <c:pt idx="8260">
                  <c:v>0.775666666666667</c:v>
                </c:pt>
                <c:pt idx="8261">
                  <c:v>0.782333333333333</c:v>
                </c:pt>
                <c:pt idx="8262">
                  <c:v>0.786</c:v>
                </c:pt>
                <c:pt idx="8263">
                  <c:v>0.780666666666667</c:v>
                </c:pt>
                <c:pt idx="8264">
                  <c:v>0.788666666666667</c:v>
                </c:pt>
                <c:pt idx="8265">
                  <c:v>0.783</c:v>
                </c:pt>
                <c:pt idx="8266">
                  <c:v>0.782666666666667</c:v>
                </c:pt>
                <c:pt idx="8267">
                  <c:v>0.771666666666667</c:v>
                </c:pt>
                <c:pt idx="8268">
                  <c:v>0.766666666666667</c:v>
                </c:pt>
                <c:pt idx="8269">
                  <c:v>0.749333333333334</c:v>
                </c:pt>
                <c:pt idx="8270">
                  <c:v>0.743333333333334</c:v>
                </c:pt>
                <c:pt idx="8271">
                  <c:v>0.759</c:v>
                </c:pt>
                <c:pt idx="8272">
                  <c:v>0.769666666666667</c:v>
                </c:pt>
                <c:pt idx="8273">
                  <c:v>0.762666666666667</c:v>
                </c:pt>
                <c:pt idx="8274">
                  <c:v>0.751333333333333</c:v>
                </c:pt>
                <c:pt idx="8275">
                  <c:v>0.759666666666667</c:v>
                </c:pt>
                <c:pt idx="8276">
                  <c:v>0.750333333333334</c:v>
                </c:pt>
                <c:pt idx="8277">
                  <c:v>0.754666666666667</c:v>
                </c:pt>
                <c:pt idx="8278">
                  <c:v>0.753333333333334</c:v>
                </c:pt>
                <c:pt idx="8279">
                  <c:v>0.744333333333334</c:v>
                </c:pt>
                <c:pt idx="8280">
                  <c:v>0.732666666666667</c:v>
                </c:pt>
                <c:pt idx="8281">
                  <c:v>0.714666666666667</c:v>
                </c:pt>
                <c:pt idx="8282">
                  <c:v>0.712333333333334</c:v>
                </c:pt>
                <c:pt idx="8283">
                  <c:v>0.729333333333334</c:v>
                </c:pt>
                <c:pt idx="8284">
                  <c:v>0.720333333333334</c:v>
                </c:pt>
                <c:pt idx="8285">
                  <c:v>0.709333333333334</c:v>
                </c:pt>
                <c:pt idx="8286">
                  <c:v>0.700333333333333</c:v>
                </c:pt>
                <c:pt idx="8287">
                  <c:v>0.698</c:v>
                </c:pt>
                <c:pt idx="8288">
                  <c:v>0.700666666666667</c:v>
                </c:pt>
                <c:pt idx="8289">
                  <c:v>0.691333333333334</c:v>
                </c:pt>
                <c:pt idx="8290">
                  <c:v>0.675333333333334</c:v>
                </c:pt>
                <c:pt idx="8291">
                  <c:v>0.664</c:v>
                </c:pt>
                <c:pt idx="8292">
                  <c:v>0.652333333333334</c:v>
                </c:pt>
                <c:pt idx="8293">
                  <c:v>0.652</c:v>
                </c:pt>
                <c:pt idx="8294">
                  <c:v>0.666666666666667</c:v>
                </c:pt>
                <c:pt idx="8295">
                  <c:v>0.660666666666667</c:v>
                </c:pt>
                <c:pt idx="8296">
                  <c:v>0.678333333333334</c:v>
                </c:pt>
                <c:pt idx="8297">
                  <c:v>0.670333333333334</c:v>
                </c:pt>
                <c:pt idx="8298">
                  <c:v>0.660333333333334</c:v>
                </c:pt>
                <c:pt idx="8299">
                  <c:v>0.672333333333334</c:v>
                </c:pt>
                <c:pt idx="8300">
                  <c:v>0.669</c:v>
                </c:pt>
                <c:pt idx="8301">
                  <c:v>0.673666666666667</c:v>
                </c:pt>
                <c:pt idx="8302">
                  <c:v>0.659666666666667</c:v>
                </c:pt>
                <c:pt idx="8303">
                  <c:v>0.643333333333334</c:v>
                </c:pt>
                <c:pt idx="8304">
                  <c:v>0.648</c:v>
                </c:pt>
                <c:pt idx="8305">
                  <c:v>0.646666666666667</c:v>
                </c:pt>
                <c:pt idx="8306">
                  <c:v>0.676666666666667</c:v>
                </c:pt>
                <c:pt idx="8307">
                  <c:v>0.685666666666667</c:v>
                </c:pt>
                <c:pt idx="8308">
                  <c:v>0.683333333333333</c:v>
                </c:pt>
                <c:pt idx="8309">
                  <c:v>0.681666666666666</c:v>
                </c:pt>
                <c:pt idx="8310">
                  <c:v>0.689</c:v>
                </c:pt>
                <c:pt idx="8311">
                  <c:v>0.699333333333334</c:v>
                </c:pt>
                <c:pt idx="8312">
                  <c:v>0.736333333333334</c:v>
                </c:pt>
                <c:pt idx="8313">
                  <c:v>0.749666666666667</c:v>
                </c:pt>
                <c:pt idx="8314">
                  <c:v>0.738</c:v>
                </c:pt>
                <c:pt idx="8315">
                  <c:v>0.731</c:v>
                </c:pt>
                <c:pt idx="8316">
                  <c:v>0.729333333333334</c:v>
                </c:pt>
                <c:pt idx="8317">
                  <c:v>0.724333333333334</c:v>
                </c:pt>
                <c:pt idx="8318">
                  <c:v>0.732</c:v>
                </c:pt>
                <c:pt idx="8319">
                  <c:v>0.747333333333334</c:v>
                </c:pt>
                <c:pt idx="8320">
                  <c:v>0.754333333333334</c:v>
                </c:pt>
                <c:pt idx="8321">
                  <c:v>0.752666666666667</c:v>
                </c:pt>
                <c:pt idx="8322">
                  <c:v>0.772333333333334</c:v>
                </c:pt>
                <c:pt idx="8323">
                  <c:v>0.786666666666667</c:v>
                </c:pt>
                <c:pt idx="8324">
                  <c:v>0.802</c:v>
                </c:pt>
                <c:pt idx="8325">
                  <c:v>0.815</c:v>
                </c:pt>
                <c:pt idx="8326">
                  <c:v>0.804333333333334</c:v>
                </c:pt>
                <c:pt idx="8327">
                  <c:v>0.799</c:v>
                </c:pt>
                <c:pt idx="8328">
                  <c:v>0.792666666666667</c:v>
                </c:pt>
                <c:pt idx="8329">
                  <c:v>0.794666666666667</c:v>
                </c:pt>
                <c:pt idx="8330">
                  <c:v>0.797666666666667</c:v>
                </c:pt>
                <c:pt idx="8331">
                  <c:v>0.801666666666667</c:v>
                </c:pt>
                <c:pt idx="8332">
                  <c:v>0.786333333333333</c:v>
                </c:pt>
                <c:pt idx="8333">
                  <c:v>0.755</c:v>
                </c:pt>
                <c:pt idx="8334">
                  <c:v>0.760666666666667</c:v>
                </c:pt>
                <c:pt idx="8335">
                  <c:v>0.765666666666667</c:v>
                </c:pt>
                <c:pt idx="8336">
                  <c:v>0.765333333333334</c:v>
                </c:pt>
                <c:pt idx="8337">
                  <c:v>0.923333333333333</c:v>
                </c:pt>
                <c:pt idx="8338">
                  <c:v>1.242</c:v>
                </c:pt>
                <c:pt idx="8339">
                  <c:v>1.23466666666667</c:v>
                </c:pt>
                <c:pt idx="8340">
                  <c:v>1.22433333333333</c:v>
                </c:pt>
                <c:pt idx="8341">
                  <c:v>1.238</c:v>
                </c:pt>
                <c:pt idx="8342">
                  <c:v>1.22566666666667</c:v>
                </c:pt>
                <c:pt idx="8343">
                  <c:v>1.21733333333333</c:v>
                </c:pt>
                <c:pt idx="8344">
                  <c:v>1.19366666666667</c:v>
                </c:pt>
                <c:pt idx="8345">
                  <c:v>1.19233333333333</c:v>
                </c:pt>
                <c:pt idx="8346">
                  <c:v>1.19966666666667</c:v>
                </c:pt>
                <c:pt idx="8347">
                  <c:v>1.209</c:v>
                </c:pt>
                <c:pt idx="8348">
                  <c:v>1.22</c:v>
                </c:pt>
                <c:pt idx="8349">
                  <c:v>1.23233333333333</c:v>
                </c:pt>
                <c:pt idx="8350">
                  <c:v>1.23533333333333</c:v>
                </c:pt>
                <c:pt idx="8351">
                  <c:v>1.24</c:v>
                </c:pt>
                <c:pt idx="8352">
                  <c:v>1.245</c:v>
                </c:pt>
                <c:pt idx="8353">
                  <c:v>1.25833333333333</c:v>
                </c:pt>
                <c:pt idx="8354">
                  <c:v>1.255</c:v>
                </c:pt>
                <c:pt idx="8355">
                  <c:v>1.25766666666667</c:v>
                </c:pt>
                <c:pt idx="8356">
                  <c:v>1.26633333333333</c:v>
                </c:pt>
                <c:pt idx="8357">
                  <c:v>1.27733333333333</c:v>
                </c:pt>
                <c:pt idx="8358">
                  <c:v>0.815333333333333</c:v>
                </c:pt>
                <c:pt idx="8359">
                  <c:v>0.826</c:v>
                </c:pt>
                <c:pt idx="8360">
                  <c:v>0.832</c:v>
                </c:pt>
                <c:pt idx="8361">
                  <c:v>0.832666666666667</c:v>
                </c:pt>
                <c:pt idx="8362">
                  <c:v>0.834333333333333</c:v>
                </c:pt>
                <c:pt idx="8363">
                  <c:v>0.841666666666667</c:v>
                </c:pt>
                <c:pt idx="8364">
                  <c:v>0.835</c:v>
                </c:pt>
                <c:pt idx="8365">
                  <c:v>0.828666666666667</c:v>
                </c:pt>
                <c:pt idx="8366">
                  <c:v>0.821333333333334</c:v>
                </c:pt>
                <c:pt idx="8367">
                  <c:v>0.824333333333334</c:v>
                </c:pt>
                <c:pt idx="8368">
                  <c:v>0.819666666666667</c:v>
                </c:pt>
                <c:pt idx="8369">
                  <c:v>0.813333333333333</c:v>
                </c:pt>
                <c:pt idx="8370">
                  <c:v>0.828666666666667</c:v>
                </c:pt>
                <c:pt idx="8371">
                  <c:v>0.836666666666667</c:v>
                </c:pt>
                <c:pt idx="8372">
                  <c:v>0.820666666666667</c:v>
                </c:pt>
                <c:pt idx="8373">
                  <c:v>0.818666666666667</c:v>
                </c:pt>
                <c:pt idx="8374">
                  <c:v>0.819333333333333</c:v>
                </c:pt>
                <c:pt idx="8375">
                  <c:v>0.806666666666667</c:v>
                </c:pt>
                <c:pt idx="8376">
                  <c:v>0.808</c:v>
                </c:pt>
                <c:pt idx="8377">
                  <c:v>0.806333333333333</c:v>
                </c:pt>
                <c:pt idx="8378">
                  <c:v>0.800666666666667</c:v>
                </c:pt>
                <c:pt idx="8379">
                  <c:v>0.791333333333333</c:v>
                </c:pt>
                <c:pt idx="8380">
                  <c:v>0.791</c:v>
                </c:pt>
                <c:pt idx="8381">
                  <c:v>0.785666666666667</c:v>
                </c:pt>
                <c:pt idx="8382">
                  <c:v>0.782333333333333</c:v>
                </c:pt>
                <c:pt idx="8383">
                  <c:v>0.790333333333333</c:v>
                </c:pt>
                <c:pt idx="8384">
                  <c:v>0.796666666666667</c:v>
                </c:pt>
                <c:pt idx="8385">
                  <c:v>0.816</c:v>
                </c:pt>
                <c:pt idx="8386">
                  <c:v>0.827666666666667</c:v>
                </c:pt>
                <c:pt idx="8387">
                  <c:v>0.821333333333334</c:v>
                </c:pt>
                <c:pt idx="8388">
                  <c:v>0.795333333333333</c:v>
                </c:pt>
                <c:pt idx="8389">
                  <c:v>0.797</c:v>
                </c:pt>
                <c:pt idx="8390">
                  <c:v>0.782333333333333</c:v>
                </c:pt>
                <c:pt idx="8391">
                  <c:v>0.775333333333334</c:v>
                </c:pt>
                <c:pt idx="8392">
                  <c:v>0.792333333333333</c:v>
                </c:pt>
                <c:pt idx="8393">
                  <c:v>0.781</c:v>
                </c:pt>
                <c:pt idx="8394">
                  <c:v>0.767</c:v>
                </c:pt>
                <c:pt idx="8395">
                  <c:v>0.782666666666667</c:v>
                </c:pt>
                <c:pt idx="8396">
                  <c:v>0.784</c:v>
                </c:pt>
                <c:pt idx="8397">
                  <c:v>0.792</c:v>
                </c:pt>
                <c:pt idx="8398">
                  <c:v>0.797</c:v>
                </c:pt>
                <c:pt idx="8399">
                  <c:v>0.799</c:v>
                </c:pt>
                <c:pt idx="8400">
                  <c:v>0.812333333333333</c:v>
                </c:pt>
                <c:pt idx="8401">
                  <c:v>0.81</c:v>
                </c:pt>
                <c:pt idx="8402">
                  <c:v>0.813333333333334</c:v>
                </c:pt>
                <c:pt idx="8403">
                  <c:v>0.817333333333334</c:v>
                </c:pt>
                <c:pt idx="8404">
                  <c:v>0.818</c:v>
                </c:pt>
                <c:pt idx="8405">
                  <c:v>0.805333333333333</c:v>
                </c:pt>
                <c:pt idx="8406">
                  <c:v>0.793</c:v>
                </c:pt>
                <c:pt idx="8407">
                  <c:v>0.8</c:v>
                </c:pt>
                <c:pt idx="8408">
                  <c:v>0.825666666666667</c:v>
                </c:pt>
                <c:pt idx="8409">
                  <c:v>0.828333333333333</c:v>
                </c:pt>
                <c:pt idx="8410">
                  <c:v>0.830333333333334</c:v>
                </c:pt>
                <c:pt idx="8411">
                  <c:v>0.829</c:v>
                </c:pt>
                <c:pt idx="8412">
                  <c:v>0.821333333333334</c:v>
                </c:pt>
                <c:pt idx="8413">
                  <c:v>0.828</c:v>
                </c:pt>
                <c:pt idx="8414">
                  <c:v>0.841</c:v>
                </c:pt>
                <c:pt idx="8415">
                  <c:v>0.838</c:v>
                </c:pt>
                <c:pt idx="8416">
                  <c:v>0.834333333333333</c:v>
                </c:pt>
                <c:pt idx="8417">
                  <c:v>0.826333333333334</c:v>
                </c:pt>
                <c:pt idx="8418">
                  <c:v>0.824333333333333</c:v>
                </c:pt>
                <c:pt idx="8419">
                  <c:v>0.822666666666667</c:v>
                </c:pt>
                <c:pt idx="8420">
                  <c:v>0.812666666666667</c:v>
                </c:pt>
                <c:pt idx="8421">
                  <c:v>0.809</c:v>
                </c:pt>
                <c:pt idx="8422">
                  <c:v>0.807666666666667</c:v>
                </c:pt>
                <c:pt idx="8423">
                  <c:v>0.786</c:v>
                </c:pt>
                <c:pt idx="8424">
                  <c:v>0.785333333333333</c:v>
                </c:pt>
                <c:pt idx="8425">
                  <c:v>0.790333333333333</c:v>
                </c:pt>
                <c:pt idx="8426">
                  <c:v>0.792</c:v>
                </c:pt>
                <c:pt idx="8427">
                  <c:v>0.790666666666667</c:v>
                </c:pt>
                <c:pt idx="8428">
                  <c:v>0.785333333333333</c:v>
                </c:pt>
                <c:pt idx="8429">
                  <c:v>0.786333333333333</c:v>
                </c:pt>
                <c:pt idx="8430">
                  <c:v>0.796666666666667</c:v>
                </c:pt>
                <c:pt idx="8431">
                  <c:v>0.785</c:v>
                </c:pt>
                <c:pt idx="8432">
                  <c:v>0.792</c:v>
                </c:pt>
                <c:pt idx="8433">
                  <c:v>0.783333333333333</c:v>
                </c:pt>
                <c:pt idx="8434">
                  <c:v>0.778333333333334</c:v>
                </c:pt>
                <c:pt idx="8435">
                  <c:v>0.773333333333334</c:v>
                </c:pt>
                <c:pt idx="8436">
                  <c:v>0.779</c:v>
                </c:pt>
                <c:pt idx="8437">
                  <c:v>0.776</c:v>
                </c:pt>
                <c:pt idx="8438">
                  <c:v>0.776666666666667</c:v>
                </c:pt>
                <c:pt idx="8439">
                  <c:v>0.772666666666667</c:v>
                </c:pt>
                <c:pt idx="8440">
                  <c:v>0.774</c:v>
                </c:pt>
                <c:pt idx="8441">
                  <c:v>0.789</c:v>
                </c:pt>
                <c:pt idx="8442">
                  <c:v>0.790333333333333</c:v>
                </c:pt>
                <c:pt idx="8443">
                  <c:v>0.798</c:v>
                </c:pt>
                <c:pt idx="8444">
                  <c:v>0.807</c:v>
                </c:pt>
                <c:pt idx="8445">
                  <c:v>0.827666666666667</c:v>
                </c:pt>
                <c:pt idx="8446">
                  <c:v>0.820666666666667</c:v>
                </c:pt>
                <c:pt idx="8447">
                  <c:v>0.819</c:v>
                </c:pt>
                <c:pt idx="8448">
                  <c:v>0.817</c:v>
                </c:pt>
                <c:pt idx="8449">
                  <c:v>0.812333333333333</c:v>
                </c:pt>
                <c:pt idx="8450">
                  <c:v>0.82</c:v>
                </c:pt>
                <c:pt idx="8451">
                  <c:v>0.818</c:v>
                </c:pt>
                <c:pt idx="8452">
                  <c:v>0.815666666666667</c:v>
                </c:pt>
                <c:pt idx="8453">
                  <c:v>0.824</c:v>
                </c:pt>
                <c:pt idx="8454">
                  <c:v>0.833</c:v>
                </c:pt>
                <c:pt idx="8455">
                  <c:v>0.841333333333334</c:v>
                </c:pt>
                <c:pt idx="8456">
                  <c:v>0.843</c:v>
                </c:pt>
                <c:pt idx="8457">
                  <c:v>0.850333333333333</c:v>
                </c:pt>
                <c:pt idx="8458">
                  <c:v>0.839666666666667</c:v>
                </c:pt>
                <c:pt idx="8459">
                  <c:v>0.847333333333334</c:v>
                </c:pt>
                <c:pt idx="8460">
                  <c:v>0.845666666666667</c:v>
                </c:pt>
                <c:pt idx="8461">
                  <c:v>0.837</c:v>
                </c:pt>
                <c:pt idx="8462">
                  <c:v>0.845</c:v>
                </c:pt>
                <c:pt idx="8463">
                  <c:v>0.867333333333334</c:v>
                </c:pt>
                <c:pt idx="8464">
                  <c:v>0.870333333333334</c:v>
                </c:pt>
                <c:pt idx="8465">
                  <c:v>0.847</c:v>
                </c:pt>
                <c:pt idx="8466">
                  <c:v>0.858</c:v>
                </c:pt>
                <c:pt idx="8467">
                  <c:v>0.879666666666667</c:v>
                </c:pt>
                <c:pt idx="8468">
                  <c:v>0.890666666666666</c:v>
                </c:pt>
                <c:pt idx="8469">
                  <c:v>0.912333333333333</c:v>
                </c:pt>
                <c:pt idx="8470">
                  <c:v>0.932</c:v>
                </c:pt>
                <c:pt idx="8471">
                  <c:v>0.945</c:v>
                </c:pt>
                <c:pt idx="8472">
                  <c:v>0.952333333333334</c:v>
                </c:pt>
                <c:pt idx="8473">
                  <c:v>0.961333333333334</c:v>
                </c:pt>
                <c:pt idx="8474">
                  <c:v>0.952333333333334</c:v>
                </c:pt>
                <c:pt idx="8475">
                  <c:v>0.938666666666666</c:v>
                </c:pt>
                <c:pt idx="8476">
                  <c:v>0.952</c:v>
                </c:pt>
                <c:pt idx="8477">
                  <c:v>0.951</c:v>
                </c:pt>
                <c:pt idx="8478">
                  <c:v>0.956</c:v>
                </c:pt>
                <c:pt idx="8479">
                  <c:v>0.965666666666667</c:v>
                </c:pt>
                <c:pt idx="8480">
                  <c:v>0.965666666666667</c:v>
                </c:pt>
                <c:pt idx="8481">
                  <c:v>0.969333333333334</c:v>
                </c:pt>
                <c:pt idx="8482">
                  <c:v>0.960333333333334</c:v>
                </c:pt>
                <c:pt idx="8483">
                  <c:v>0.948666666666667</c:v>
                </c:pt>
                <c:pt idx="8484">
                  <c:v>0.932</c:v>
                </c:pt>
                <c:pt idx="8485">
                  <c:v>0.928333333333333</c:v>
                </c:pt>
                <c:pt idx="8486">
                  <c:v>0.914666666666667</c:v>
                </c:pt>
                <c:pt idx="8487">
                  <c:v>0.904</c:v>
                </c:pt>
                <c:pt idx="8488">
                  <c:v>0.893333333333333</c:v>
                </c:pt>
                <c:pt idx="8489">
                  <c:v>0.890333333333333</c:v>
                </c:pt>
                <c:pt idx="8490">
                  <c:v>0.863333333333334</c:v>
                </c:pt>
                <c:pt idx="8491">
                  <c:v>0.858666666666667</c:v>
                </c:pt>
                <c:pt idx="8492">
                  <c:v>0.864666666666667</c:v>
                </c:pt>
                <c:pt idx="8493">
                  <c:v>0.870333333333334</c:v>
                </c:pt>
                <c:pt idx="8494">
                  <c:v>0.879666666666667</c:v>
                </c:pt>
                <c:pt idx="8495">
                  <c:v>0.888</c:v>
                </c:pt>
                <c:pt idx="8496">
                  <c:v>0.903666666666667</c:v>
                </c:pt>
                <c:pt idx="8497">
                  <c:v>0.901333333333333</c:v>
                </c:pt>
                <c:pt idx="8498">
                  <c:v>0.899333333333333</c:v>
                </c:pt>
                <c:pt idx="8499">
                  <c:v>0.891333333333333</c:v>
                </c:pt>
                <c:pt idx="8500">
                  <c:v>0.895</c:v>
                </c:pt>
                <c:pt idx="8501">
                  <c:v>0.904</c:v>
                </c:pt>
                <c:pt idx="8502">
                  <c:v>0.920666666666666</c:v>
                </c:pt>
                <c:pt idx="8503">
                  <c:v>0.938333333333333</c:v>
                </c:pt>
                <c:pt idx="8504">
                  <c:v>0.950333333333334</c:v>
                </c:pt>
                <c:pt idx="8505">
                  <c:v>0.973</c:v>
                </c:pt>
                <c:pt idx="8506">
                  <c:v>0.990333333333333</c:v>
                </c:pt>
                <c:pt idx="8507">
                  <c:v>1.00066666666667</c:v>
                </c:pt>
                <c:pt idx="8508">
                  <c:v>1.00233333333333</c:v>
                </c:pt>
                <c:pt idx="8509">
                  <c:v>1.00233333333333</c:v>
                </c:pt>
                <c:pt idx="8510">
                  <c:v>1.00933333333333</c:v>
                </c:pt>
                <c:pt idx="8511">
                  <c:v>1.02133333333333</c:v>
                </c:pt>
                <c:pt idx="8512">
                  <c:v>1.01366666666667</c:v>
                </c:pt>
                <c:pt idx="8513">
                  <c:v>1.00166666666667</c:v>
                </c:pt>
                <c:pt idx="8514">
                  <c:v>0.988333333333334</c:v>
                </c:pt>
                <c:pt idx="8515">
                  <c:v>0.992</c:v>
                </c:pt>
                <c:pt idx="8516">
                  <c:v>0.979666666666667</c:v>
                </c:pt>
                <c:pt idx="8517">
                  <c:v>0.975666666666667</c:v>
                </c:pt>
                <c:pt idx="8518">
                  <c:v>0.974</c:v>
                </c:pt>
                <c:pt idx="8519">
                  <c:v>0.980333333333333</c:v>
                </c:pt>
                <c:pt idx="8520">
                  <c:v>0.981333333333333</c:v>
                </c:pt>
                <c:pt idx="8521">
                  <c:v>0.988</c:v>
                </c:pt>
                <c:pt idx="8522">
                  <c:v>0.988666666666667</c:v>
                </c:pt>
                <c:pt idx="8523">
                  <c:v>0.970333333333334</c:v>
                </c:pt>
                <c:pt idx="8524">
                  <c:v>0.957</c:v>
                </c:pt>
                <c:pt idx="8525">
                  <c:v>0.949</c:v>
                </c:pt>
                <c:pt idx="8526">
                  <c:v>0.945666666666667</c:v>
                </c:pt>
                <c:pt idx="8527">
                  <c:v>0.934333333333333</c:v>
                </c:pt>
                <c:pt idx="8528">
                  <c:v>0.940666666666666</c:v>
                </c:pt>
                <c:pt idx="8529">
                  <c:v>0.955333333333333</c:v>
                </c:pt>
                <c:pt idx="8530">
                  <c:v>0.958</c:v>
                </c:pt>
                <c:pt idx="8531">
                  <c:v>0.965</c:v>
                </c:pt>
                <c:pt idx="8532">
                  <c:v>0.989</c:v>
                </c:pt>
                <c:pt idx="8533">
                  <c:v>1.00466666666667</c:v>
                </c:pt>
                <c:pt idx="8534">
                  <c:v>1.01533333333333</c:v>
                </c:pt>
                <c:pt idx="8535">
                  <c:v>1.03966666666667</c:v>
                </c:pt>
                <c:pt idx="8536">
                  <c:v>1.04533333333333</c:v>
                </c:pt>
                <c:pt idx="8537">
                  <c:v>1.03</c:v>
                </c:pt>
                <c:pt idx="8538">
                  <c:v>1.04466666666667</c:v>
                </c:pt>
                <c:pt idx="8539">
                  <c:v>1.04933333333333</c:v>
                </c:pt>
                <c:pt idx="8540">
                  <c:v>1.06133333333333</c:v>
                </c:pt>
                <c:pt idx="8541">
                  <c:v>1.057</c:v>
                </c:pt>
                <c:pt idx="8542">
                  <c:v>1.05</c:v>
                </c:pt>
                <c:pt idx="8543">
                  <c:v>1.03833333333333</c:v>
                </c:pt>
                <c:pt idx="8544">
                  <c:v>1.05766666666667</c:v>
                </c:pt>
                <c:pt idx="8545">
                  <c:v>1.047</c:v>
                </c:pt>
                <c:pt idx="8546">
                  <c:v>1.05166666666667</c:v>
                </c:pt>
                <c:pt idx="8547">
                  <c:v>1.06366666666667</c:v>
                </c:pt>
                <c:pt idx="8548">
                  <c:v>1.059</c:v>
                </c:pt>
                <c:pt idx="8549">
                  <c:v>1.04033333333333</c:v>
                </c:pt>
                <c:pt idx="8550">
                  <c:v>1.02733333333333</c:v>
                </c:pt>
                <c:pt idx="8551">
                  <c:v>1.02</c:v>
                </c:pt>
                <c:pt idx="8552">
                  <c:v>0.994333333333333</c:v>
                </c:pt>
                <c:pt idx="8553">
                  <c:v>0.967</c:v>
                </c:pt>
                <c:pt idx="8554">
                  <c:v>0.969</c:v>
                </c:pt>
                <c:pt idx="8555">
                  <c:v>0.966</c:v>
                </c:pt>
                <c:pt idx="8556">
                  <c:v>0.94</c:v>
                </c:pt>
                <c:pt idx="8557">
                  <c:v>0.943666666666667</c:v>
                </c:pt>
                <c:pt idx="8558">
                  <c:v>0.941</c:v>
                </c:pt>
                <c:pt idx="8559">
                  <c:v>0.924</c:v>
                </c:pt>
                <c:pt idx="8560">
                  <c:v>0.905</c:v>
                </c:pt>
                <c:pt idx="8561">
                  <c:v>0.895</c:v>
                </c:pt>
                <c:pt idx="8562">
                  <c:v>0.892333333333334</c:v>
                </c:pt>
                <c:pt idx="8563">
                  <c:v>0.916</c:v>
                </c:pt>
                <c:pt idx="8564">
                  <c:v>0.918</c:v>
                </c:pt>
                <c:pt idx="8565">
                  <c:v>0.924333333333333</c:v>
                </c:pt>
                <c:pt idx="8566">
                  <c:v>0.940666666666666</c:v>
                </c:pt>
                <c:pt idx="8567">
                  <c:v>0.938333333333333</c:v>
                </c:pt>
                <c:pt idx="8568">
                  <c:v>0.937666666666666</c:v>
                </c:pt>
                <c:pt idx="8569">
                  <c:v>0.940333333333333</c:v>
                </c:pt>
                <c:pt idx="8570">
                  <c:v>0.941666666666667</c:v>
                </c:pt>
                <c:pt idx="8571">
                  <c:v>0.944333333333334</c:v>
                </c:pt>
                <c:pt idx="8572">
                  <c:v>0.935333333333333</c:v>
                </c:pt>
                <c:pt idx="8573">
                  <c:v>0.952</c:v>
                </c:pt>
                <c:pt idx="8574">
                  <c:v>0.962</c:v>
                </c:pt>
                <c:pt idx="8575">
                  <c:v>0.949</c:v>
                </c:pt>
                <c:pt idx="8576">
                  <c:v>0.958333333333333</c:v>
                </c:pt>
                <c:pt idx="8577">
                  <c:v>0.983</c:v>
                </c:pt>
                <c:pt idx="8578">
                  <c:v>0.993333333333333</c:v>
                </c:pt>
                <c:pt idx="8579">
                  <c:v>0.996333333333333</c:v>
                </c:pt>
                <c:pt idx="8580">
                  <c:v>1.00233333333333</c:v>
                </c:pt>
                <c:pt idx="8581">
                  <c:v>1.00933333333333</c:v>
                </c:pt>
                <c:pt idx="8582">
                  <c:v>1.01766666666667</c:v>
                </c:pt>
                <c:pt idx="8583">
                  <c:v>1.00166666666667</c:v>
                </c:pt>
                <c:pt idx="8584">
                  <c:v>0.980333333333333</c:v>
                </c:pt>
                <c:pt idx="8585">
                  <c:v>0.972333333333334</c:v>
                </c:pt>
                <c:pt idx="8586">
                  <c:v>0.948333333333333</c:v>
                </c:pt>
                <c:pt idx="8587">
                  <c:v>0.953666666666666</c:v>
                </c:pt>
                <c:pt idx="8588">
                  <c:v>0.942333333333333</c:v>
                </c:pt>
                <c:pt idx="8589">
                  <c:v>0.941666666666667</c:v>
                </c:pt>
                <c:pt idx="8590">
                  <c:v>0.949</c:v>
                </c:pt>
                <c:pt idx="8591">
                  <c:v>0.95</c:v>
                </c:pt>
                <c:pt idx="8592">
                  <c:v>0.937</c:v>
                </c:pt>
                <c:pt idx="8593">
                  <c:v>0.937666666666666</c:v>
                </c:pt>
                <c:pt idx="8594">
                  <c:v>0.931666666666666</c:v>
                </c:pt>
                <c:pt idx="8595">
                  <c:v>0.926</c:v>
                </c:pt>
                <c:pt idx="8596">
                  <c:v>0.937</c:v>
                </c:pt>
                <c:pt idx="8597">
                  <c:v>0.940666666666666</c:v>
                </c:pt>
                <c:pt idx="8598">
                  <c:v>0.951</c:v>
                </c:pt>
                <c:pt idx="8599">
                  <c:v>0.957666666666667</c:v>
                </c:pt>
                <c:pt idx="8600">
                  <c:v>0.962666666666667</c:v>
                </c:pt>
                <c:pt idx="8601">
                  <c:v>0.965</c:v>
                </c:pt>
                <c:pt idx="8602">
                  <c:v>0.953666666666666</c:v>
                </c:pt>
                <c:pt idx="8603">
                  <c:v>0.948333333333333</c:v>
                </c:pt>
                <c:pt idx="8604">
                  <c:v>0.951666666666667</c:v>
                </c:pt>
                <c:pt idx="8605">
                  <c:v>0.951333333333333</c:v>
                </c:pt>
                <c:pt idx="8606">
                  <c:v>0.957333333333334</c:v>
                </c:pt>
                <c:pt idx="8607">
                  <c:v>0.952333333333334</c:v>
                </c:pt>
                <c:pt idx="8608">
                  <c:v>0.952666666666667</c:v>
                </c:pt>
                <c:pt idx="8609">
                  <c:v>0.968333333333334</c:v>
                </c:pt>
                <c:pt idx="8610">
                  <c:v>0.961666666666667</c:v>
                </c:pt>
                <c:pt idx="8611">
                  <c:v>0.954666666666667</c:v>
                </c:pt>
                <c:pt idx="8612">
                  <c:v>0.959333333333333</c:v>
                </c:pt>
                <c:pt idx="8613">
                  <c:v>0.972</c:v>
                </c:pt>
                <c:pt idx="8614">
                  <c:v>0.959333333333333</c:v>
                </c:pt>
                <c:pt idx="8615">
                  <c:v>0.978</c:v>
                </c:pt>
                <c:pt idx="8616">
                  <c:v>0.965666666666667</c:v>
                </c:pt>
                <c:pt idx="8617">
                  <c:v>0.937</c:v>
                </c:pt>
                <c:pt idx="8618">
                  <c:v>0.902333333333334</c:v>
                </c:pt>
                <c:pt idx="8619">
                  <c:v>0.897666666666667</c:v>
                </c:pt>
                <c:pt idx="8620">
                  <c:v>0.895666666666667</c:v>
                </c:pt>
                <c:pt idx="8621">
                  <c:v>0.9</c:v>
                </c:pt>
                <c:pt idx="8622">
                  <c:v>0.909</c:v>
                </c:pt>
                <c:pt idx="8623">
                  <c:v>0.902</c:v>
                </c:pt>
                <c:pt idx="8624">
                  <c:v>0.896333333333333</c:v>
                </c:pt>
                <c:pt idx="8625">
                  <c:v>0.901666666666666</c:v>
                </c:pt>
                <c:pt idx="8626">
                  <c:v>0.896666666666667</c:v>
                </c:pt>
                <c:pt idx="8627">
                  <c:v>0.906</c:v>
                </c:pt>
                <c:pt idx="8628">
                  <c:v>0.909666666666666</c:v>
                </c:pt>
                <c:pt idx="8629">
                  <c:v>0.903666666666667</c:v>
                </c:pt>
                <c:pt idx="8630">
                  <c:v>0.899</c:v>
                </c:pt>
                <c:pt idx="8631">
                  <c:v>0.897333333333333</c:v>
                </c:pt>
                <c:pt idx="8632">
                  <c:v>0.897666666666667</c:v>
                </c:pt>
                <c:pt idx="8633">
                  <c:v>0.908</c:v>
                </c:pt>
                <c:pt idx="8634">
                  <c:v>0.9</c:v>
                </c:pt>
                <c:pt idx="8635">
                  <c:v>0.885666666666667</c:v>
                </c:pt>
                <c:pt idx="8636">
                  <c:v>0.876666666666667</c:v>
                </c:pt>
                <c:pt idx="8637">
                  <c:v>0.884666666666667</c:v>
                </c:pt>
                <c:pt idx="8638">
                  <c:v>0.899</c:v>
                </c:pt>
                <c:pt idx="8639">
                  <c:v>0.901333333333333</c:v>
                </c:pt>
                <c:pt idx="8640">
                  <c:v>0.896</c:v>
                </c:pt>
                <c:pt idx="8641">
                  <c:v>0.876666666666667</c:v>
                </c:pt>
                <c:pt idx="8642">
                  <c:v>0.871</c:v>
                </c:pt>
                <c:pt idx="8643">
                  <c:v>0.88</c:v>
                </c:pt>
                <c:pt idx="8644">
                  <c:v>0.879</c:v>
                </c:pt>
                <c:pt idx="8645">
                  <c:v>0.878</c:v>
                </c:pt>
                <c:pt idx="8646">
                  <c:v>0.877333333333334</c:v>
                </c:pt>
                <c:pt idx="8647">
                  <c:v>0.876333333333334</c:v>
                </c:pt>
                <c:pt idx="8648">
                  <c:v>0.881</c:v>
                </c:pt>
                <c:pt idx="8649">
                  <c:v>0.885</c:v>
                </c:pt>
                <c:pt idx="8650">
                  <c:v>0.882333333333333</c:v>
                </c:pt>
                <c:pt idx="8651">
                  <c:v>0.889666666666667</c:v>
                </c:pt>
                <c:pt idx="8652">
                  <c:v>0.903333333333333</c:v>
                </c:pt>
                <c:pt idx="8653">
                  <c:v>0.898333333333333</c:v>
                </c:pt>
                <c:pt idx="8654">
                  <c:v>0.903333333333333</c:v>
                </c:pt>
                <c:pt idx="8655">
                  <c:v>0.905333333333333</c:v>
                </c:pt>
                <c:pt idx="8656">
                  <c:v>0.898666666666666</c:v>
                </c:pt>
                <c:pt idx="8657">
                  <c:v>0.902333333333334</c:v>
                </c:pt>
                <c:pt idx="8658">
                  <c:v>0.884666666666667</c:v>
                </c:pt>
                <c:pt idx="8659">
                  <c:v>0.865</c:v>
                </c:pt>
                <c:pt idx="8660">
                  <c:v>0.852</c:v>
                </c:pt>
                <c:pt idx="8661">
                  <c:v>0.855</c:v>
                </c:pt>
                <c:pt idx="8662">
                  <c:v>0.864333333333333</c:v>
                </c:pt>
                <c:pt idx="8663">
                  <c:v>0.870666666666667</c:v>
                </c:pt>
                <c:pt idx="8664">
                  <c:v>0.877</c:v>
                </c:pt>
                <c:pt idx="8665">
                  <c:v>0.87</c:v>
                </c:pt>
                <c:pt idx="8666">
                  <c:v>0.874666666666667</c:v>
                </c:pt>
                <c:pt idx="8667">
                  <c:v>0.869333333333334</c:v>
                </c:pt>
                <c:pt idx="8668">
                  <c:v>0.857666666666667</c:v>
                </c:pt>
                <c:pt idx="8669">
                  <c:v>0.838666666666667</c:v>
                </c:pt>
                <c:pt idx="8670">
                  <c:v>0.836666666666667</c:v>
                </c:pt>
                <c:pt idx="8671">
                  <c:v>0.829333333333334</c:v>
                </c:pt>
                <c:pt idx="8672">
                  <c:v>0.824333333333333</c:v>
                </c:pt>
                <c:pt idx="8673">
                  <c:v>0.812666666666667</c:v>
                </c:pt>
                <c:pt idx="8674">
                  <c:v>0.805333333333333</c:v>
                </c:pt>
                <c:pt idx="8675">
                  <c:v>0.803333333333333</c:v>
                </c:pt>
                <c:pt idx="8676">
                  <c:v>0.8</c:v>
                </c:pt>
                <c:pt idx="8677">
                  <c:v>0.808</c:v>
                </c:pt>
                <c:pt idx="8678">
                  <c:v>0.806</c:v>
                </c:pt>
                <c:pt idx="8679">
                  <c:v>0.826333333333334</c:v>
                </c:pt>
                <c:pt idx="8680">
                  <c:v>0.841333333333334</c:v>
                </c:pt>
                <c:pt idx="8681">
                  <c:v>0.838666666666667</c:v>
                </c:pt>
                <c:pt idx="8682">
                  <c:v>0.840666666666667</c:v>
                </c:pt>
                <c:pt idx="8683">
                  <c:v>0.837333333333334</c:v>
                </c:pt>
                <c:pt idx="8684">
                  <c:v>0.840333333333334</c:v>
                </c:pt>
                <c:pt idx="8685">
                  <c:v>0.852666666666667</c:v>
                </c:pt>
                <c:pt idx="8686">
                  <c:v>0.862</c:v>
                </c:pt>
                <c:pt idx="8687">
                  <c:v>0.863333333333333</c:v>
                </c:pt>
                <c:pt idx="8688">
                  <c:v>0.877</c:v>
                </c:pt>
                <c:pt idx="8689">
                  <c:v>0.885</c:v>
                </c:pt>
                <c:pt idx="8690">
                  <c:v>0.902666666666666</c:v>
                </c:pt>
                <c:pt idx="8691">
                  <c:v>0.907666666666666</c:v>
                </c:pt>
                <c:pt idx="8692">
                  <c:v>0.904333333333334</c:v>
                </c:pt>
                <c:pt idx="8693">
                  <c:v>0.891666666666666</c:v>
                </c:pt>
                <c:pt idx="8694">
                  <c:v>0.902666666666666</c:v>
                </c:pt>
                <c:pt idx="8695">
                  <c:v>0.904666666666667</c:v>
                </c:pt>
                <c:pt idx="8696">
                  <c:v>0.907666666666666</c:v>
                </c:pt>
                <c:pt idx="8697">
                  <c:v>0.914333333333333</c:v>
                </c:pt>
                <c:pt idx="8698">
                  <c:v>0.900333333333333</c:v>
                </c:pt>
                <c:pt idx="8699">
                  <c:v>0.892666666666666</c:v>
                </c:pt>
                <c:pt idx="8700">
                  <c:v>0.91</c:v>
                </c:pt>
                <c:pt idx="8701">
                  <c:v>0.925333333333333</c:v>
                </c:pt>
                <c:pt idx="8702">
                  <c:v>0.922666666666666</c:v>
                </c:pt>
                <c:pt idx="8703">
                  <c:v>0.916666666666666</c:v>
                </c:pt>
                <c:pt idx="8704">
                  <c:v>0.907333333333333</c:v>
                </c:pt>
                <c:pt idx="8705">
                  <c:v>0.896666666666667</c:v>
                </c:pt>
                <c:pt idx="8706">
                  <c:v>0.886333333333333</c:v>
                </c:pt>
                <c:pt idx="8707">
                  <c:v>0.880333333333333</c:v>
                </c:pt>
                <c:pt idx="8708">
                  <c:v>0.864666666666667</c:v>
                </c:pt>
                <c:pt idx="8709">
                  <c:v>0.854</c:v>
                </c:pt>
                <c:pt idx="8710">
                  <c:v>0.850666666666667</c:v>
                </c:pt>
                <c:pt idx="8711">
                  <c:v>0.846</c:v>
                </c:pt>
                <c:pt idx="8712">
                  <c:v>0.857</c:v>
                </c:pt>
                <c:pt idx="8713">
                  <c:v>0.858</c:v>
                </c:pt>
                <c:pt idx="8714">
                  <c:v>0.845666666666667</c:v>
                </c:pt>
                <c:pt idx="8715">
                  <c:v>0.835</c:v>
                </c:pt>
                <c:pt idx="8716">
                  <c:v>0.84</c:v>
                </c:pt>
                <c:pt idx="8717">
                  <c:v>0.826333333333334</c:v>
                </c:pt>
                <c:pt idx="8718">
                  <c:v>0.843666666666667</c:v>
                </c:pt>
                <c:pt idx="8719">
                  <c:v>0.853333333333334</c:v>
                </c:pt>
                <c:pt idx="8720">
                  <c:v>0.837333333333334</c:v>
                </c:pt>
                <c:pt idx="8721">
                  <c:v>0.826333333333334</c:v>
                </c:pt>
                <c:pt idx="8722">
                  <c:v>0.823666666666667</c:v>
                </c:pt>
                <c:pt idx="8723">
                  <c:v>0.819</c:v>
                </c:pt>
                <c:pt idx="8724">
                  <c:v>0.808</c:v>
                </c:pt>
                <c:pt idx="8725">
                  <c:v>0.789</c:v>
                </c:pt>
                <c:pt idx="8726">
                  <c:v>0.785666666666667</c:v>
                </c:pt>
                <c:pt idx="8727">
                  <c:v>0.764666666666667</c:v>
                </c:pt>
                <c:pt idx="8728">
                  <c:v>0.777333333333334</c:v>
                </c:pt>
                <c:pt idx="8729">
                  <c:v>0.77</c:v>
                </c:pt>
                <c:pt idx="8730">
                  <c:v>0.757</c:v>
                </c:pt>
                <c:pt idx="8731">
                  <c:v>0.740333333333334</c:v>
                </c:pt>
                <c:pt idx="8732">
                  <c:v>0.726333333333333</c:v>
                </c:pt>
                <c:pt idx="8733">
                  <c:v>0.715666666666667</c:v>
                </c:pt>
                <c:pt idx="8734">
                  <c:v>0.723</c:v>
                </c:pt>
                <c:pt idx="8735">
                  <c:v>0.720333333333334</c:v>
                </c:pt>
                <c:pt idx="8736">
                  <c:v>0.71</c:v>
                </c:pt>
                <c:pt idx="8737">
                  <c:v>0.705666666666667</c:v>
                </c:pt>
                <c:pt idx="8738">
                  <c:v>0.687</c:v>
                </c:pt>
                <c:pt idx="8739">
                  <c:v>0.687</c:v>
                </c:pt>
                <c:pt idx="8740">
                  <c:v>0.692333333333334</c:v>
                </c:pt>
                <c:pt idx="8741">
                  <c:v>0.682333333333334</c:v>
                </c:pt>
                <c:pt idx="8742">
                  <c:v>0.660666666666667</c:v>
                </c:pt>
                <c:pt idx="8743">
                  <c:v>0.655</c:v>
                </c:pt>
                <c:pt idx="8744">
                  <c:v>0.659333333333334</c:v>
                </c:pt>
                <c:pt idx="8745">
                  <c:v>0.666</c:v>
                </c:pt>
                <c:pt idx="8746">
                  <c:v>0.678000000000001</c:v>
                </c:pt>
                <c:pt idx="8747">
                  <c:v>0.690333333333333</c:v>
                </c:pt>
                <c:pt idx="8748">
                  <c:v>0.689666666666667</c:v>
                </c:pt>
                <c:pt idx="8749">
                  <c:v>0.691666666666667</c:v>
                </c:pt>
                <c:pt idx="8750">
                  <c:v>0.697666666666667</c:v>
                </c:pt>
                <c:pt idx="8751">
                  <c:v>0.696333333333334</c:v>
                </c:pt>
                <c:pt idx="8752">
                  <c:v>0.696666666666667</c:v>
                </c:pt>
                <c:pt idx="8753">
                  <c:v>0.698333333333334</c:v>
                </c:pt>
                <c:pt idx="8754">
                  <c:v>0.693666666666667</c:v>
                </c:pt>
                <c:pt idx="8755">
                  <c:v>0.696666666666667</c:v>
                </c:pt>
                <c:pt idx="8756">
                  <c:v>0.709333333333334</c:v>
                </c:pt>
                <c:pt idx="8757">
                  <c:v>0.724333333333334</c:v>
                </c:pt>
                <c:pt idx="8758">
                  <c:v>0.722333333333334</c:v>
                </c:pt>
                <c:pt idx="8759">
                  <c:v>0.708666666666667</c:v>
                </c:pt>
                <c:pt idx="8760">
                  <c:v>0.702</c:v>
                </c:pt>
                <c:pt idx="8761">
                  <c:v>0.713</c:v>
                </c:pt>
                <c:pt idx="8762">
                  <c:v>0.720666666666667</c:v>
                </c:pt>
                <c:pt idx="8763">
                  <c:v>0.733333333333334</c:v>
                </c:pt>
                <c:pt idx="8764">
                  <c:v>0.738666666666667</c:v>
                </c:pt>
                <c:pt idx="8765">
                  <c:v>0.745666666666667</c:v>
                </c:pt>
                <c:pt idx="8766">
                  <c:v>0.733666666666667</c:v>
                </c:pt>
                <c:pt idx="8767">
                  <c:v>0.728666666666667</c:v>
                </c:pt>
                <c:pt idx="8768">
                  <c:v>0.739666666666667</c:v>
                </c:pt>
                <c:pt idx="8769">
                  <c:v>0.733</c:v>
                </c:pt>
                <c:pt idx="8770">
                  <c:v>0.731666666666667</c:v>
                </c:pt>
                <c:pt idx="8771">
                  <c:v>0.736333333333334</c:v>
                </c:pt>
                <c:pt idx="8772">
                  <c:v>0.745333333333334</c:v>
                </c:pt>
                <c:pt idx="8773">
                  <c:v>0.734666666666667</c:v>
                </c:pt>
                <c:pt idx="8774">
                  <c:v>0.738666666666667</c:v>
                </c:pt>
                <c:pt idx="8775">
                  <c:v>0.752333333333334</c:v>
                </c:pt>
                <c:pt idx="8776">
                  <c:v>0.759666666666667</c:v>
                </c:pt>
                <c:pt idx="8777">
                  <c:v>0.736333333333334</c:v>
                </c:pt>
                <c:pt idx="8778">
                  <c:v>0.738</c:v>
                </c:pt>
                <c:pt idx="8779">
                  <c:v>0.752666666666667</c:v>
                </c:pt>
                <c:pt idx="8780">
                  <c:v>0.758</c:v>
                </c:pt>
                <c:pt idx="8781">
                  <c:v>0.756</c:v>
                </c:pt>
                <c:pt idx="8782">
                  <c:v>0.749666666666667</c:v>
                </c:pt>
                <c:pt idx="8783">
                  <c:v>0.742666666666667</c:v>
                </c:pt>
                <c:pt idx="8784">
                  <c:v>0.743666666666667</c:v>
                </c:pt>
                <c:pt idx="8785">
                  <c:v>0.753</c:v>
                </c:pt>
                <c:pt idx="8786">
                  <c:v>0.771666666666667</c:v>
                </c:pt>
                <c:pt idx="8787">
                  <c:v>0.778666666666667</c:v>
                </c:pt>
                <c:pt idx="8788">
                  <c:v>0.778</c:v>
                </c:pt>
                <c:pt idx="8789">
                  <c:v>0.776666666666667</c:v>
                </c:pt>
                <c:pt idx="8790">
                  <c:v>0.785666666666667</c:v>
                </c:pt>
                <c:pt idx="8791">
                  <c:v>0.791666666666667</c:v>
                </c:pt>
                <c:pt idx="8792">
                  <c:v>0.787666666666667</c:v>
                </c:pt>
                <c:pt idx="8793">
                  <c:v>0.791</c:v>
                </c:pt>
                <c:pt idx="8794">
                  <c:v>0.779333333333334</c:v>
                </c:pt>
                <c:pt idx="8795">
                  <c:v>0.773666666666667</c:v>
                </c:pt>
                <c:pt idx="8796">
                  <c:v>0.750666666666667</c:v>
                </c:pt>
                <c:pt idx="8797">
                  <c:v>0.756</c:v>
                </c:pt>
                <c:pt idx="8798">
                  <c:v>0.763333333333333</c:v>
                </c:pt>
                <c:pt idx="8799">
                  <c:v>0.763</c:v>
                </c:pt>
                <c:pt idx="8800">
                  <c:v>0.772333333333334</c:v>
                </c:pt>
                <c:pt idx="8801">
                  <c:v>0.760333333333334</c:v>
                </c:pt>
                <c:pt idx="8802">
                  <c:v>0.766</c:v>
                </c:pt>
                <c:pt idx="8803">
                  <c:v>0.774666666666667</c:v>
                </c:pt>
                <c:pt idx="8804">
                  <c:v>0.777333333333334</c:v>
                </c:pt>
                <c:pt idx="8805">
                  <c:v>0.772333333333334</c:v>
                </c:pt>
                <c:pt idx="8806">
                  <c:v>0.760333333333334</c:v>
                </c:pt>
                <c:pt idx="8807">
                  <c:v>0.771</c:v>
                </c:pt>
                <c:pt idx="8808">
                  <c:v>0.765</c:v>
                </c:pt>
                <c:pt idx="8809">
                  <c:v>0.769666666666667</c:v>
                </c:pt>
                <c:pt idx="8810">
                  <c:v>0.768333333333334</c:v>
                </c:pt>
                <c:pt idx="8811">
                  <c:v>0.778</c:v>
                </c:pt>
                <c:pt idx="8812">
                  <c:v>0.784</c:v>
                </c:pt>
                <c:pt idx="8813">
                  <c:v>0.805666666666667</c:v>
                </c:pt>
                <c:pt idx="8814">
                  <c:v>0.826666666666667</c:v>
                </c:pt>
                <c:pt idx="8815">
                  <c:v>0.844666666666667</c:v>
                </c:pt>
                <c:pt idx="8816">
                  <c:v>0.852</c:v>
                </c:pt>
                <c:pt idx="8817">
                  <c:v>0.859666666666667</c:v>
                </c:pt>
                <c:pt idx="8818">
                  <c:v>0.862333333333334</c:v>
                </c:pt>
                <c:pt idx="8819">
                  <c:v>0.868</c:v>
                </c:pt>
                <c:pt idx="8820">
                  <c:v>0.870333333333333</c:v>
                </c:pt>
                <c:pt idx="8821">
                  <c:v>0.874</c:v>
                </c:pt>
                <c:pt idx="8822">
                  <c:v>0.880666666666667</c:v>
                </c:pt>
                <c:pt idx="8823">
                  <c:v>0.877666666666667</c:v>
                </c:pt>
                <c:pt idx="8824">
                  <c:v>0.869</c:v>
                </c:pt>
                <c:pt idx="8825">
                  <c:v>0.876333333333334</c:v>
                </c:pt>
                <c:pt idx="8826">
                  <c:v>0.878666666666667</c:v>
                </c:pt>
                <c:pt idx="8827">
                  <c:v>0.876666666666667</c:v>
                </c:pt>
                <c:pt idx="8828">
                  <c:v>0.882666666666667</c:v>
                </c:pt>
                <c:pt idx="8829">
                  <c:v>0.891333333333333</c:v>
                </c:pt>
                <c:pt idx="8830">
                  <c:v>0.897333333333333</c:v>
                </c:pt>
                <c:pt idx="8831">
                  <c:v>0.891666666666667</c:v>
                </c:pt>
                <c:pt idx="8832">
                  <c:v>0.91</c:v>
                </c:pt>
                <c:pt idx="8833">
                  <c:v>0.906333333333333</c:v>
                </c:pt>
                <c:pt idx="8834">
                  <c:v>0.897666666666667</c:v>
                </c:pt>
                <c:pt idx="8835">
                  <c:v>0.886333333333333</c:v>
                </c:pt>
                <c:pt idx="8836">
                  <c:v>0.881333333333333</c:v>
                </c:pt>
                <c:pt idx="8837">
                  <c:v>0.889</c:v>
                </c:pt>
                <c:pt idx="8838">
                  <c:v>0.888</c:v>
                </c:pt>
                <c:pt idx="8839">
                  <c:v>0.893333333333333</c:v>
                </c:pt>
                <c:pt idx="8840">
                  <c:v>0.896666666666667</c:v>
                </c:pt>
                <c:pt idx="8841">
                  <c:v>0.883</c:v>
                </c:pt>
                <c:pt idx="8842">
                  <c:v>0.884333333333333</c:v>
                </c:pt>
                <c:pt idx="8843">
                  <c:v>0.886333333333333</c:v>
                </c:pt>
                <c:pt idx="8844">
                  <c:v>0.882666666666667</c:v>
                </c:pt>
                <c:pt idx="8845">
                  <c:v>0.864333333333334</c:v>
                </c:pt>
                <c:pt idx="8846">
                  <c:v>0.863333333333333</c:v>
                </c:pt>
                <c:pt idx="8847">
                  <c:v>0.848666666666666</c:v>
                </c:pt>
                <c:pt idx="8848">
                  <c:v>0.844333333333334</c:v>
                </c:pt>
                <c:pt idx="8849">
                  <c:v>0.850333333333333</c:v>
                </c:pt>
                <c:pt idx="8850">
                  <c:v>0.841666666666667</c:v>
                </c:pt>
                <c:pt idx="8851">
                  <c:v>0.859333333333334</c:v>
                </c:pt>
                <c:pt idx="8852">
                  <c:v>0.849666666666666</c:v>
                </c:pt>
                <c:pt idx="8853">
                  <c:v>0.831666666666667</c:v>
                </c:pt>
                <c:pt idx="8854">
                  <c:v>0.829</c:v>
                </c:pt>
                <c:pt idx="8855">
                  <c:v>0.836</c:v>
                </c:pt>
                <c:pt idx="8856">
                  <c:v>0.836666666666667</c:v>
                </c:pt>
                <c:pt idx="8857">
                  <c:v>0.835</c:v>
                </c:pt>
                <c:pt idx="8858">
                  <c:v>0.828333333333333</c:v>
                </c:pt>
                <c:pt idx="8859">
                  <c:v>0.827</c:v>
                </c:pt>
                <c:pt idx="8860">
                  <c:v>0.815333333333333</c:v>
                </c:pt>
                <c:pt idx="8861">
                  <c:v>0.830666666666667</c:v>
                </c:pt>
                <c:pt idx="8862">
                  <c:v>0.842666666666667</c:v>
                </c:pt>
                <c:pt idx="8863">
                  <c:v>0.833333333333334</c:v>
                </c:pt>
                <c:pt idx="8864">
                  <c:v>0.836333333333334</c:v>
                </c:pt>
                <c:pt idx="8865">
                  <c:v>0.836333333333334</c:v>
                </c:pt>
                <c:pt idx="8866">
                  <c:v>0.853666666666667</c:v>
                </c:pt>
                <c:pt idx="8867">
                  <c:v>0.863</c:v>
                </c:pt>
                <c:pt idx="8868">
                  <c:v>0.856666666666667</c:v>
                </c:pt>
                <c:pt idx="8869">
                  <c:v>0.848666666666666</c:v>
                </c:pt>
                <c:pt idx="8870">
                  <c:v>0.849333333333334</c:v>
                </c:pt>
                <c:pt idx="8871">
                  <c:v>0.841</c:v>
                </c:pt>
                <c:pt idx="8872">
                  <c:v>0.821666666666667</c:v>
                </c:pt>
                <c:pt idx="8873">
                  <c:v>0.829</c:v>
                </c:pt>
                <c:pt idx="8874">
                  <c:v>0.832666666666667</c:v>
                </c:pt>
                <c:pt idx="8875">
                  <c:v>0.840333333333334</c:v>
                </c:pt>
                <c:pt idx="8876">
                  <c:v>0.838666666666667</c:v>
                </c:pt>
                <c:pt idx="8877">
                  <c:v>0.839333333333334</c:v>
                </c:pt>
                <c:pt idx="8878">
                  <c:v>0.840666666666667</c:v>
                </c:pt>
                <c:pt idx="8879">
                  <c:v>0.849333333333334</c:v>
                </c:pt>
                <c:pt idx="8880">
                  <c:v>0.852666666666667</c:v>
                </c:pt>
                <c:pt idx="8881">
                  <c:v>0.850333333333333</c:v>
                </c:pt>
                <c:pt idx="8882">
                  <c:v>0.842333333333334</c:v>
                </c:pt>
                <c:pt idx="8883">
                  <c:v>0.849</c:v>
                </c:pt>
                <c:pt idx="8884">
                  <c:v>0.863666666666667</c:v>
                </c:pt>
                <c:pt idx="8885">
                  <c:v>0.88</c:v>
                </c:pt>
                <c:pt idx="8886">
                  <c:v>0.884</c:v>
                </c:pt>
                <c:pt idx="8887">
                  <c:v>0.884666666666667</c:v>
                </c:pt>
                <c:pt idx="8888">
                  <c:v>0.892</c:v>
                </c:pt>
                <c:pt idx="8889">
                  <c:v>0.887333333333333</c:v>
                </c:pt>
                <c:pt idx="8890">
                  <c:v>0.915666666666666</c:v>
                </c:pt>
                <c:pt idx="8891">
                  <c:v>0.901666666666666</c:v>
                </c:pt>
                <c:pt idx="8892">
                  <c:v>0.904666666666667</c:v>
                </c:pt>
                <c:pt idx="8893">
                  <c:v>0.901</c:v>
                </c:pt>
                <c:pt idx="8894">
                  <c:v>0.908666666666666</c:v>
                </c:pt>
                <c:pt idx="8895">
                  <c:v>0.896333333333334</c:v>
                </c:pt>
                <c:pt idx="8896">
                  <c:v>0.901333333333333</c:v>
                </c:pt>
                <c:pt idx="8897">
                  <c:v>0.896333333333333</c:v>
                </c:pt>
                <c:pt idx="8898">
                  <c:v>0.902666666666666</c:v>
                </c:pt>
                <c:pt idx="8899">
                  <c:v>0.901333333333333</c:v>
                </c:pt>
                <c:pt idx="8900">
                  <c:v>0.895</c:v>
                </c:pt>
                <c:pt idx="8901">
                  <c:v>0.894333333333333</c:v>
                </c:pt>
                <c:pt idx="8902">
                  <c:v>0.904333333333334</c:v>
                </c:pt>
                <c:pt idx="8903">
                  <c:v>0.901</c:v>
                </c:pt>
                <c:pt idx="8904">
                  <c:v>0.895333333333334</c:v>
                </c:pt>
                <c:pt idx="8905">
                  <c:v>0.888666666666667</c:v>
                </c:pt>
                <c:pt idx="8906">
                  <c:v>0.884666666666667</c:v>
                </c:pt>
                <c:pt idx="8907">
                  <c:v>0.883333333333333</c:v>
                </c:pt>
                <c:pt idx="8908">
                  <c:v>0.881333333333333</c:v>
                </c:pt>
                <c:pt idx="8909">
                  <c:v>0.889333333333333</c:v>
                </c:pt>
                <c:pt idx="8910">
                  <c:v>0.854</c:v>
                </c:pt>
                <c:pt idx="8911">
                  <c:v>0.845333333333334</c:v>
                </c:pt>
                <c:pt idx="8912">
                  <c:v>0.838</c:v>
                </c:pt>
                <c:pt idx="8913">
                  <c:v>0.838666666666667</c:v>
                </c:pt>
                <c:pt idx="8914">
                  <c:v>0.827666666666667</c:v>
                </c:pt>
                <c:pt idx="8915">
                  <c:v>0.827666666666667</c:v>
                </c:pt>
                <c:pt idx="8916">
                  <c:v>0.824333333333333</c:v>
                </c:pt>
                <c:pt idx="8917">
                  <c:v>0.823666666666667</c:v>
                </c:pt>
                <c:pt idx="8918">
                  <c:v>0.829</c:v>
                </c:pt>
                <c:pt idx="8919">
                  <c:v>0.816</c:v>
                </c:pt>
                <c:pt idx="8920">
                  <c:v>0.806</c:v>
                </c:pt>
                <c:pt idx="8921">
                  <c:v>0.810333333333333</c:v>
                </c:pt>
                <c:pt idx="8922">
                  <c:v>0.800666666666667</c:v>
                </c:pt>
                <c:pt idx="8923">
                  <c:v>0.795333333333333</c:v>
                </c:pt>
                <c:pt idx="8924">
                  <c:v>0.785333333333333</c:v>
                </c:pt>
                <c:pt idx="8925">
                  <c:v>0.776333333333334</c:v>
                </c:pt>
                <c:pt idx="8926">
                  <c:v>0.783666666666667</c:v>
                </c:pt>
                <c:pt idx="8927">
                  <c:v>0.776666666666667</c:v>
                </c:pt>
                <c:pt idx="8928">
                  <c:v>0.774333333333334</c:v>
                </c:pt>
                <c:pt idx="8929">
                  <c:v>0.768666666666667</c:v>
                </c:pt>
                <c:pt idx="8930">
                  <c:v>0.779</c:v>
                </c:pt>
                <c:pt idx="8931">
                  <c:v>0.796</c:v>
                </c:pt>
                <c:pt idx="8932">
                  <c:v>0.803333333333333</c:v>
                </c:pt>
                <c:pt idx="8933">
                  <c:v>0.797333333333333</c:v>
                </c:pt>
                <c:pt idx="8934">
                  <c:v>0.808</c:v>
                </c:pt>
                <c:pt idx="8935">
                  <c:v>0.809</c:v>
                </c:pt>
                <c:pt idx="8936">
                  <c:v>0.810333333333333</c:v>
                </c:pt>
                <c:pt idx="8937">
                  <c:v>0.813333333333333</c:v>
                </c:pt>
                <c:pt idx="8938">
                  <c:v>0.805</c:v>
                </c:pt>
                <c:pt idx="8939">
                  <c:v>0.805</c:v>
                </c:pt>
                <c:pt idx="8940">
                  <c:v>0.812666666666667</c:v>
                </c:pt>
                <c:pt idx="8941">
                  <c:v>0.819</c:v>
                </c:pt>
                <c:pt idx="8942">
                  <c:v>0.834</c:v>
                </c:pt>
                <c:pt idx="8943">
                  <c:v>0.843333333333334</c:v>
                </c:pt>
                <c:pt idx="8944">
                  <c:v>0.852666666666667</c:v>
                </c:pt>
                <c:pt idx="8945">
                  <c:v>0.863666666666667</c:v>
                </c:pt>
                <c:pt idx="8946">
                  <c:v>0.851</c:v>
                </c:pt>
                <c:pt idx="8947">
                  <c:v>0.843</c:v>
                </c:pt>
                <c:pt idx="8948">
                  <c:v>0.841333333333334</c:v>
                </c:pt>
                <c:pt idx="8949">
                  <c:v>0.838333333333334</c:v>
                </c:pt>
                <c:pt idx="8950">
                  <c:v>0.852666666666667</c:v>
                </c:pt>
                <c:pt idx="8951">
                  <c:v>0.861</c:v>
                </c:pt>
                <c:pt idx="8952">
                  <c:v>0.865666666666667</c:v>
                </c:pt>
                <c:pt idx="8953">
                  <c:v>0.868</c:v>
                </c:pt>
                <c:pt idx="8954">
                  <c:v>0.864</c:v>
                </c:pt>
                <c:pt idx="8955">
                  <c:v>0.867333333333334</c:v>
                </c:pt>
                <c:pt idx="8956">
                  <c:v>0.874</c:v>
                </c:pt>
                <c:pt idx="8957">
                  <c:v>0.879333333333334</c:v>
                </c:pt>
                <c:pt idx="8958">
                  <c:v>0.876</c:v>
                </c:pt>
                <c:pt idx="8959">
                  <c:v>0.87</c:v>
                </c:pt>
                <c:pt idx="8960">
                  <c:v>0.873666666666667</c:v>
                </c:pt>
                <c:pt idx="8961">
                  <c:v>0.872</c:v>
                </c:pt>
                <c:pt idx="8962">
                  <c:v>0.872666666666667</c:v>
                </c:pt>
                <c:pt idx="8963">
                  <c:v>0.854333333333334</c:v>
                </c:pt>
                <c:pt idx="8964">
                  <c:v>0.855666666666667</c:v>
                </c:pt>
                <c:pt idx="8965">
                  <c:v>0.862333333333334</c:v>
                </c:pt>
                <c:pt idx="8966">
                  <c:v>0.884</c:v>
                </c:pt>
                <c:pt idx="8967">
                  <c:v>0.894666666666666</c:v>
                </c:pt>
                <c:pt idx="8968">
                  <c:v>0.898</c:v>
                </c:pt>
                <c:pt idx="8969">
                  <c:v>0.895666666666667</c:v>
                </c:pt>
                <c:pt idx="8970">
                  <c:v>0.897333333333333</c:v>
                </c:pt>
                <c:pt idx="8971">
                  <c:v>0.887</c:v>
                </c:pt>
                <c:pt idx="8972">
                  <c:v>0.875666666666667</c:v>
                </c:pt>
                <c:pt idx="8973">
                  <c:v>0.885</c:v>
                </c:pt>
                <c:pt idx="8974">
                  <c:v>0.883666666666667</c:v>
                </c:pt>
                <c:pt idx="8975">
                  <c:v>0.886666666666667</c:v>
                </c:pt>
                <c:pt idx="8976">
                  <c:v>0.893666666666666</c:v>
                </c:pt>
                <c:pt idx="8977">
                  <c:v>0.888666666666667</c:v>
                </c:pt>
                <c:pt idx="8978">
                  <c:v>0.891333333333333</c:v>
                </c:pt>
                <c:pt idx="8979">
                  <c:v>0.895333333333334</c:v>
                </c:pt>
                <c:pt idx="8980">
                  <c:v>0.901666666666666</c:v>
                </c:pt>
                <c:pt idx="8981">
                  <c:v>0.908333333333333</c:v>
                </c:pt>
                <c:pt idx="8982">
                  <c:v>0.908</c:v>
                </c:pt>
                <c:pt idx="8983">
                  <c:v>0.92</c:v>
                </c:pt>
                <c:pt idx="8984">
                  <c:v>0.926</c:v>
                </c:pt>
                <c:pt idx="8985">
                  <c:v>0.918666666666666</c:v>
                </c:pt>
                <c:pt idx="8986">
                  <c:v>0.902</c:v>
                </c:pt>
                <c:pt idx="8987">
                  <c:v>0.900333333333333</c:v>
                </c:pt>
                <c:pt idx="8988">
                  <c:v>0.894</c:v>
                </c:pt>
                <c:pt idx="8989">
                  <c:v>0.907</c:v>
                </c:pt>
                <c:pt idx="8990">
                  <c:v>0.909333333333333</c:v>
                </c:pt>
                <c:pt idx="8991">
                  <c:v>0.900333333333334</c:v>
                </c:pt>
                <c:pt idx="8992">
                  <c:v>0.911</c:v>
                </c:pt>
                <c:pt idx="8993">
                  <c:v>0.906</c:v>
                </c:pt>
                <c:pt idx="8994">
                  <c:v>0.904333333333333</c:v>
                </c:pt>
                <c:pt idx="8995">
                  <c:v>0.899333333333333</c:v>
                </c:pt>
                <c:pt idx="8996">
                  <c:v>0.879666666666667</c:v>
                </c:pt>
                <c:pt idx="8997">
                  <c:v>0.87</c:v>
                </c:pt>
                <c:pt idx="8998">
                  <c:v>0.862666666666667</c:v>
                </c:pt>
                <c:pt idx="8999">
                  <c:v>0.861</c:v>
                </c:pt>
                <c:pt idx="9000">
                  <c:v>0.867666666666667</c:v>
                </c:pt>
                <c:pt idx="9001">
                  <c:v>0.86</c:v>
                </c:pt>
                <c:pt idx="9002">
                  <c:v>0.861666666666667</c:v>
                </c:pt>
                <c:pt idx="9003">
                  <c:v>0.857666666666667</c:v>
                </c:pt>
                <c:pt idx="9004">
                  <c:v>0.842</c:v>
                </c:pt>
                <c:pt idx="9005">
                  <c:v>0.84</c:v>
                </c:pt>
                <c:pt idx="9006">
                  <c:v>0.841333333333334</c:v>
                </c:pt>
                <c:pt idx="9007">
                  <c:v>0.847</c:v>
                </c:pt>
                <c:pt idx="9008">
                  <c:v>0.854333333333334</c:v>
                </c:pt>
                <c:pt idx="9009">
                  <c:v>0.86</c:v>
                </c:pt>
                <c:pt idx="9010">
                  <c:v>0.862</c:v>
                </c:pt>
                <c:pt idx="9011">
                  <c:v>0.862333333333334</c:v>
                </c:pt>
                <c:pt idx="9012">
                  <c:v>0.865666666666667</c:v>
                </c:pt>
                <c:pt idx="9013">
                  <c:v>0.87</c:v>
                </c:pt>
                <c:pt idx="9014">
                  <c:v>0.879</c:v>
                </c:pt>
                <c:pt idx="9015">
                  <c:v>0.892</c:v>
                </c:pt>
                <c:pt idx="9016">
                  <c:v>0.898</c:v>
                </c:pt>
                <c:pt idx="9017">
                  <c:v>0.911</c:v>
                </c:pt>
                <c:pt idx="9018">
                  <c:v>0.925333333333333</c:v>
                </c:pt>
                <c:pt idx="9019">
                  <c:v>0.941</c:v>
                </c:pt>
                <c:pt idx="9020">
                  <c:v>0.945</c:v>
                </c:pt>
                <c:pt idx="9021">
                  <c:v>0.958333333333333</c:v>
                </c:pt>
                <c:pt idx="9022">
                  <c:v>0.949333333333334</c:v>
                </c:pt>
                <c:pt idx="9023">
                  <c:v>0.942666666666666</c:v>
                </c:pt>
                <c:pt idx="9024">
                  <c:v>0.945666666666667</c:v>
                </c:pt>
                <c:pt idx="9025">
                  <c:v>0.953</c:v>
                </c:pt>
                <c:pt idx="9026">
                  <c:v>0.961333333333334</c:v>
                </c:pt>
                <c:pt idx="9027">
                  <c:v>0.959333333333333</c:v>
                </c:pt>
                <c:pt idx="9028">
                  <c:v>0.950333333333333</c:v>
                </c:pt>
                <c:pt idx="9029">
                  <c:v>0.952333333333334</c:v>
                </c:pt>
                <c:pt idx="9030">
                  <c:v>0.960333333333334</c:v>
                </c:pt>
                <c:pt idx="9031">
                  <c:v>0.966666666666667</c:v>
                </c:pt>
                <c:pt idx="9032">
                  <c:v>0.964666666666667</c:v>
                </c:pt>
                <c:pt idx="9033">
                  <c:v>0.958</c:v>
                </c:pt>
                <c:pt idx="9034">
                  <c:v>0.962</c:v>
                </c:pt>
                <c:pt idx="9035">
                  <c:v>0.965333333333334</c:v>
                </c:pt>
                <c:pt idx="9036">
                  <c:v>0.976</c:v>
                </c:pt>
                <c:pt idx="9037">
                  <c:v>0.974666666666667</c:v>
                </c:pt>
                <c:pt idx="9038">
                  <c:v>0.974666666666667</c:v>
                </c:pt>
                <c:pt idx="9039">
                  <c:v>0.972666666666667</c:v>
                </c:pt>
                <c:pt idx="9040">
                  <c:v>0.966666666666667</c:v>
                </c:pt>
                <c:pt idx="9041">
                  <c:v>0.964</c:v>
                </c:pt>
                <c:pt idx="9042">
                  <c:v>0.961333333333334</c:v>
                </c:pt>
                <c:pt idx="9043">
                  <c:v>0.962666666666667</c:v>
                </c:pt>
                <c:pt idx="9044">
                  <c:v>0.970666666666667</c:v>
                </c:pt>
                <c:pt idx="9045">
                  <c:v>0.973</c:v>
                </c:pt>
                <c:pt idx="9046">
                  <c:v>0.976666666666667</c:v>
                </c:pt>
                <c:pt idx="9047">
                  <c:v>0.983</c:v>
                </c:pt>
                <c:pt idx="9048">
                  <c:v>0.988333333333333</c:v>
                </c:pt>
                <c:pt idx="9049">
                  <c:v>0.980333333333333</c:v>
                </c:pt>
                <c:pt idx="9050">
                  <c:v>0.982333333333333</c:v>
                </c:pt>
                <c:pt idx="9051">
                  <c:v>0.978666666666667</c:v>
                </c:pt>
                <c:pt idx="9052">
                  <c:v>0.987333333333333</c:v>
                </c:pt>
                <c:pt idx="9053">
                  <c:v>0.997333333333333</c:v>
                </c:pt>
                <c:pt idx="9054">
                  <c:v>0.995</c:v>
                </c:pt>
                <c:pt idx="9055">
                  <c:v>0.990666666666666</c:v>
                </c:pt>
                <c:pt idx="9056">
                  <c:v>0.979666666666667</c:v>
                </c:pt>
                <c:pt idx="9057">
                  <c:v>0.99</c:v>
                </c:pt>
                <c:pt idx="9058">
                  <c:v>0.990666666666666</c:v>
                </c:pt>
                <c:pt idx="9059">
                  <c:v>0.986333333333333</c:v>
                </c:pt>
                <c:pt idx="9060">
                  <c:v>0.984333333333333</c:v>
                </c:pt>
                <c:pt idx="9061">
                  <c:v>0.974</c:v>
                </c:pt>
                <c:pt idx="9062">
                  <c:v>0.976</c:v>
                </c:pt>
                <c:pt idx="9063">
                  <c:v>0.984</c:v>
                </c:pt>
                <c:pt idx="9064">
                  <c:v>0.989</c:v>
                </c:pt>
                <c:pt idx="9065">
                  <c:v>0.998</c:v>
                </c:pt>
                <c:pt idx="9066">
                  <c:v>0.992666666666667</c:v>
                </c:pt>
                <c:pt idx="9067">
                  <c:v>0.985666666666667</c:v>
                </c:pt>
                <c:pt idx="9068">
                  <c:v>0.974666666666667</c:v>
                </c:pt>
                <c:pt idx="9069">
                  <c:v>0.992</c:v>
                </c:pt>
                <c:pt idx="9070">
                  <c:v>0.993666666666667</c:v>
                </c:pt>
                <c:pt idx="9071">
                  <c:v>0.988666666666667</c:v>
                </c:pt>
                <c:pt idx="9072">
                  <c:v>0.994666666666667</c:v>
                </c:pt>
                <c:pt idx="9073">
                  <c:v>0.989</c:v>
                </c:pt>
                <c:pt idx="9074">
                  <c:v>0.986</c:v>
                </c:pt>
                <c:pt idx="9075">
                  <c:v>0.981333333333333</c:v>
                </c:pt>
                <c:pt idx="9076">
                  <c:v>0.986</c:v>
                </c:pt>
                <c:pt idx="9077">
                  <c:v>0.973</c:v>
                </c:pt>
                <c:pt idx="9078">
                  <c:v>0.958</c:v>
                </c:pt>
                <c:pt idx="9079">
                  <c:v>0.947</c:v>
                </c:pt>
                <c:pt idx="9080">
                  <c:v>0.945666666666667</c:v>
                </c:pt>
                <c:pt idx="9081">
                  <c:v>0.963</c:v>
                </c:pt>
                <c:pt idx="9082">
                  <c:v>0.967333333333334</c:v>
                </c:pt>
                <c:pt idx="9083">
                  <c:v>0.957</c:v>
                </c:pt>
                <c:pt idx="9084">
                  <c:v>0.947333333333334</c:v>
                </c:pt>
                <c:pt idx="9085">
                  <c:v>0.935333333333333</c:v>
                </c:pt>
                <c:pt idx="9086">
                  <c:v>0.931666666666666</c:v>
                </c:pt>
                <c:pt idx="9087">
                  <c:v>0.926</c:v>
                </c:pt>
                <c:pt idx="9088">
                  <c:v>0.929333333333333</c:v>
                </c:pt>
                <c:pt idx="9089">
                  <c:v>0.931333333333333</c:v>
                </c:pt>
                <c:pt idx="9090">
                  <c:v>0.928333333333333</c:v>
                </c:pt>
                <c:pt idx="9091">
                  <c:v>0.902666666666666</c:v>
                </c:pt>
                <c:pt idx="9092">
                  <c:v>0.891333333333333</c:v>
                </c:pt>
                <c:pt idx="9093">
                  <c:v>0.882333333333333</c:v>
                </c:pt>
                <c:pt idx="9094">
                  <c:v>0.887333333333333</c:v>
                </c:pt>
                <c:pt idx="9095">
                  <c:v>0.891</c:v>
                </c:pt>
                <c:pt idx="9096">
                  <c:v>0.894</c:v>
                </c:pt>
                <c:pt idx="9097">
                  <c:v>0.892666666666666</c:v>
                </c:pt>
                <c:pt idx="9098">
                  <c:v>0.904333333333334</c:v>
                </c:pt>
                <c:pt idx="9099">
                  <c:v>0.911333333333333</c:v>
                </c:pt>
                <c:pt idx="9100">
                  <c:v>0.929666666666666</c:v>
                </c:pt>
                <c:pt idx="9101">
                  <c:v>0.921</c:v>
                </c:pt>
                <c:pt idx="9102">
                  <c:v>0.904333333333334</c:v>
                </c:pt>
                <c:pt idx="9103">
                  <c:v>0.904666666666667</c:v>
                </c:pt>
                <c:pt idx="9104">
                  <c:v>0.923333333333333</c:v>
                </c:pt>
                <c:pt idx="9105">
                  <c:v>0.923333333333333</c:v>
                </c:pt>
                <c:pt idx="9106">
                  <c:v>0.92</c:v>
                </c:pt>
                <c:pt idx="9107">
                  <c:v>0.923666666666666</c:v>
                </c:pt>
                <c:pt idx="9108">
                  <c:v>0.917666666666666</c:v>
                </c:pt>
                <c:pt idx="9109">
                  <c:v>0.897666666666667</c:v>
                </c:pt>
                <c:pt idx="9110">
                  <c:v>0.879</c:v>
                </c:pt>
                <c:pt idx="9111">
                  <c:v>0.886333333333333</c:v>
                </c:pt>
                <c:pt idx="9112">
                  <c:v>0.894</c:v>
                </c:pt>
                <c:pt idx="9113">
                  <c:v>0.877666666666667</c:v>
                </c:pt>
                <c:pt idx="9114">
                  <c:v>0.882333333333333</c:v>
                </c:pt>
                <c:pt idx="9115">
                  <c:v>0.867333333333334</c:v>
                </c:pt>
                <c:pt idx="9116">
                  <c:v>0.868</c:v>
                </c:pt>
                <c:pt idx="9117">
                  <c:v>0.864333333333334</c:v>
                </c:pt>
                <c:pt idx="9118">
                  <c:v>0.857</c:v>
                </c:pt>
                <c:pt idx="9119">
                  <c:v>0.858666666666667</c:v>
                </c:pt>
                <c:pt idx="9120">
                  <c:v>0.856666666666667</c:v>
                </c:pt>
                <c:pt idx="9121">
                  <c:v>0.854</c:v>
                </c:pt>
                <c:pt idx="9122">
                  <c:v>0.855666666666667</c:v>
                </c:pt>
                <c:pt idx="9123">
                  <c:v>0.845666666666667</c:v>
                </c:pt>
                <c:pt idx="9124">
                  <c:v>0.827</c:v>
                </c:pt>
                <c:pt idx="9125">
                  <c:v>0.818333333333333</c:v>
                </c:pt>
                <c:pt idx="9126">
                  <c:v>0.812333333333333</c:v>
                </c:pt>
                <c:pt idx="9127">
                  <c:v>0.801</c:v>
                </c:pt>
                <c:pt idx="9128">
                  <c:v>0.802666666666667</c:v>
                </c:pt>
                <c:pt idx="9129">
                  <c:v>0.805333333333333</c:v>
                </c:pt>
                <c:pt idx="9130">
                  <c:v>0.798666666666667</c:v>
                </c:pt>
                <c:pt idx="9131">
                  <c:v>0.795333333333333</c:v>
                </c:pt>
                <c:pt idx="9132">
                  <c:v>0.790666666666667</c:v>
                </c:pt>
                <c:pt idx="9133">
                  <c:v>0.800666666666667</c:v>
                </c:pt>
                <c:pt idx="9134">
                  <c:v>0.8</c:v>
                </c:pt>
                <c:pt idx="9135">
                  <c:v>0.788</c:v>
                </c:pt>
                <c:pt idx="9136">
                  <c:v>0.783666666666667</c:v>
                </c:pt>
                <c:pt idx="9137">
                  <c:v>0.766666666666667</c:v>
                </c:pt>
                <c:pt idx="9138">
                  <c:v>0.772333333333334</c:v>
                </c:pt>
                <c:pt idx="9139">
                  <c:v>0.764</c:v>
                </c:pt>
                <c:pt idx="9140">
                  <c:v>0.75</c:v>
                </c:pt>
                <c:pt idx="9141">
                  <c:v>0.735</c:v>
                </c:pt>
                <c:pt idx="9142">
                  <c:v>0.719666666666667</c:v>
                </c:pt>
                <c:pt idx="9143">
                  <c:v>0.715666666666667</c:v>
                </c:pt>
                <c:pt idx="9144">
                  <c:v>0.712666666666667</c:v>
                </c:pt>
                <c:pt idx="9145">
                  <c:v>0.716666666666667</c:v>
                </c:pt>
                <c:pt idx="9146">
                  <c:v>0.724333333333334</c:v>
                </c:pt>
                <c:pt idx="9147">
                  <c:v>0.726666666666667</c:v>
                </c:pt>
                <c:pt idx="9148">
                  <c:v>0.725666666666667</c:v>
                </c:pt>
                <c:pt idx="9149">
                  <c:v>0.732333333333334</c:v>
                </c:pt>
                <c:pt idx="9150">
                  <c:v>0.745333333333334</c:v>
                </c:pt>
                <c:pt idx="9151">
                  <c:v>0.755333333333333</c:v>
                </c:pt>
                <c:pt idx="9152">
                  <c:v>0.752333333333334</c:v>
                </c:pt>
                <c:pt idx="9153">
                  <c:v>0.745</c:v>
                </c:pt>
                <c:pt idx="9154">
                  <c:v>0.745</c:v>
                </c:pt>
                <c:pt idx="9155">
                  <c:v>0.741666666666667</c:v>
                </c:pt>
                <c:pt idx="9156">
                  <c:v>0.733666666666667</c:v>
                </c:pt>
                <c:pt idx="9157">
                  <c:v>0.734666666666667</c:v>
                </c:pt>
                <c:pt idx="9158">
                  <c:v>0.735666666666667</c:v>
                </c:pt>
                <c:pt idx="9159">
                  <c:v>0.732666666666667</c:v>
                </c:pt>
                <c:pt idx="9160">
                  <c:v>0.739666666666667</c:v>
                </c:pt>
                <c:pt idx="9161">
                  <c:v>0.739333333333333</c:v>
                </c:pt>
                <c:pt idx="9162">
                  <c:v>0.756666666666667</c:v>
                </c:pt>
                <c:pt idx="9163">
                  <c:v>0.765333333333334</c:v>
                </c:pt>
                <c:pt idx="9164">
                  <c:v>0.776333333333334</c:v>
                </c:pt>
                <c:pt idx="9165">
                  <c:v>0.776333333333334</c:v>
                </c:pt>
                <c:pt idx="9166">
                  <c:v>0.773333333333334</c:v>
                </c:pt>
                <c:pt idx="9167">
                  <c:v>0.774666666666667</c:v>
                </c:pt>
                <c:pt idx="9168">
                  <c:v>0.771666666666667</c:v>
                </c:pt>
                <c:pt idx="9169">
                  <c:v>0.761</c:v>
                </c:pt>
                <c:pt idx="9170">
                  <c:v>0.75</c:v>
                </c:pt>
                <c:pt idx="9171">
                  <c:v>0.735333333333334</c:v>
                </c:pt>
                <c:pt idx="9172">
                  <c:v>0.744</c:v>
                </c:pt>
                <c:pt idx="9173">
                  <c:v>0.752666666666667</c:v>
                </c:pt>
                <c:pt idx="9174">
                  <c:v>0.74</c:v>
                </c:pt>
                <c:pt idx="9175">
                  <c:v>0.747</c:v>
                </c:pt>
                <c:pt idx="9176">
                  <c:v>0.749666666666667</c:v>
                </c:pt>
                <c:pt idx="9177">
                  <c:v>0.752</c:v>
                </c:pt>
                <c:pt idx="9178">
                  <c:v>0.759</c:v>
                </c:pt>
                <c:pt idx="9179">
                  <c:v>0.75</c:v>
                </c:pt>
                <c:pt idx="9180">
                  <c:v>0.738</c:v>
                </c:pt>
                <c:pt idx="9181">
                  <c:v>0.732333333333334</c:v>
                </c:pt>
                <c:pt idx="9182">
                  <c:v>0.736</c:v>
                </c:pt>
                <c:pt idx="9183">
                  <c:v>0.741333333333334</c:v>
                </c:pt>
                <c:pt idx="9184">
                  <c:v>0.732333333333334</c:v>
                </c:pt>
                <c:pt idx="9185">
                  <c:v>0.729666666666667</c:v>
                </c:pt>
                <c:pt idx="9186">
                  <c:v>0.723666666666667</c:v>
                </c:pt>
                <c:pt idx="9187">
                  <c:v>0.722666666666667</c:v>
                </c:pt>
                <c:pt idx="9188">
                  <c:v>0.726666666666667</c:v>
                </c:pt>
                <c:pt idx="9189">
                  <c:v>0.736666666666667</c:v>
                </c:pt>
                <c:pt idx="9190">
                  <c:v>0.735333333333334</c:v>
                </c:pt>
                <c:pt idx="9191">
                  <c:v>0.742</c:v>
                </c:pt>
                <c:pt idx="9192">
                  <c:v>0.736</c:v>
                </c:pt>
                <c:pt idx="9193">
                  <c:v>0.734333333333334</c:v>
                </c:pt>
                <c:pt idx="9194">
                  <c:v>0.739333333333334</c:v>
                </c:pt>
                <c:pt idx="9195">
                  <c:v>0.741666666666667</c:v>
                </c:pt>
                <c:pt idx="9196">
                  <c:v>0.734666666666667</c:v>
                </c:pt>
                <c:pt idx="9197">
                  <c:v>0.740666666666667</c:v>
                </c:pt>
                <c:pt idx="9198">
                  <c:v>0.726333333333333</c:v>
                </c:pt>
                <c:pt idx="9199">
                  <c:v>0.732</c:v>
                </c:pt>
                <c:pt idx="9200">
                  <c:v>0.742666666666667</c:v>
                </c:pt>
                <c:pt idx="9201">
                  <c:v>0.759</c:v>
                </c:pt>
                <c:pt idx="9202">
                  <c:v>0.760666666666667</c:v>
                </c:pt>
                <c:pt idx="9203">
                  <c:v>0.763</c:v>
                </c:pt>
                <c:pt idx="9204">
                  <c:v>0.763333333333333</c:v>
                </c:pt>
                <c:pt idx="9205">
                  <c:v>0.767333333333334</c:v>
                </c:pt>
                <c:pt idx="9206">
                  <c:v>0.759333333333333</c:v>
                </c:pt>
                <c:pt idx="9207">
                  <c:v>0.756333333333334</c:v>
                </c:pt>
                <c:pt idx="9208">
                  <c:v>0.752</c:v>
                </c:pt>
                <c:pt idx="9209">
                  <c:v>0.753666666666667</c:v>
                </c:pt>
                <c:pt idx="9210">
                  <c:v>0.756</c:v>
                </c:pt>
                <c:pt idx="9211">
                  <c:v>0.766</c:v>
                </c:pt>
                <c:pt idx="9212">
                  <c:v>0.763</c:v>
                </c:pt>
                <c:pt idx="9213">
                  <c:v>0.755333333333334</c:v>
                </c:pt>
                <c:pt idx="9214">
                  <c:v>0.76</c:v>
                </c:pt>
                <c:pt idx="9215">
                  <c:v>0.752333333333334</c:v>
                </c:pt>
                <c:pt idx="9216">
                  <c:v>0.756</c:v>
                </c:pt>
                <c:pt idx="9217">
                  <c:v>0.76</c:v>
                </c:pt>
                <c:pt idx="9218">
                  <c:v>0.749</c:v>
                </c:pt>
                <c:pt idx="9219">
                  <c:v>0.748</c:v>
                </c:pt>
                <c:pt idx="9220">
                  <c:v>0.745</c:v>
                </c:pt>
                <c:pt idx="9221">
                  <c:v>0.749666666666667</c:v>
                </c:pt>
                <c:pt idx="9222">
                  <c:v>0.752333333333334</c:v>
                </c:pt>
                <c:pt idx="9223">
                  <c:v>0.753333333333334</c:v>
                </c:pt>
                <c:pt idx="9224">
                  <c:v>0.748</c:v>
                </c:pt>
                <c:pt idx="9225">
                  <c:v>0.739666666666667</c:v>
                </c:pt>
                <c:pt idx="9226">
                  <c:v>0.743333333333333</c:v>
                </c:pt>
                <c:pt idx="9227">
                  <c:v>0.746333333333333</c:v>
                </c:pt>
                <c:pt idx="9228">
                  <c:v>0.737333333333334</c:v>
                </c:pt>
                <c:pt idx="9229">
                  <c:v>0.725666666666667</c:v>
                </c:pt>
                <c:pt idx="9230">
                  <c:v>0.725</c:v>
                </c:pt>
                <c:pt idx="9231">
                  <c:v>0.718666666666667</c:v>
                </c:pt>
                <c:pt idx="9232">
                  <c:v>0.718333333333334</c:v>
                </c:pt>
                <c:pt idx="9233">
                  <c:v>0.724666666666667</c:v>
                </c:pt>
                <c:pt idx="9234">
                  <c:v>0.714333333333334</c:v>
                </c:pt>
                <c:pt idx="9235">
                  <c:v>0.724333333333334</c:v>
                </c:pt>
                <c:pt idx="9236">
                  <c:v>0.732</c:v>
                </c:pt>
                <c:pt idx="9237">
                  <c:v>0.726333333333333</c:v>
                </c:pt>
                <c:pt idx="9238">
                  <c:v>0.734333333333334</c:v>
                </c:pt>
                <c:pt idx="9239">
                  <c:v>0.741</c:v>
                </c:pt>
                <c:pt idx="9240">
                  <c:v>0.743333333333334</c:v>
                </c:pt>
                <c:pt idx="9241">
                  <c:v>0.743</c:v>
                </c:pt>
                <c:pt idx="9242">
                  <c:v>0.73</c:v>
                </c:pt>
                <c:pt idx="9243">
                  <c:v>0.723333333333334</c:v>
                </c:pt>
                <c:pt idx="9244">
                  <c:v>0.727</c:v>
                </c:pt>
                <c:pt idx="9245">
                  <c:v>0.726</c:v>
                </c:pt>
                <c:pt idx="9246">
                  <c:v>0.731666666666667</c:v>
                </c:pt>
                <c:pt idx="9247">
                  <c:v>0.736666666666667</c:v>
                </c:pt>
                <c:pt idx="9248">
                  <c:v>0.743666666666667</c:v>
                </c:pt>
                <c:pt idx="9249">
                  <c:v>0.751666666666667</c:v>
                </c:pt>
                <c:pt idx="9250">
                  <c:v>0.754333333333334</c:v>
                </c:pt>
                <c:pt idx="9251">
                  <c:v>0.748666666666667</c:v>
                </c:pt>
                <c:pt idx="9252">
                  <c:v>0.754333333333334</c:v>
                </c:pt>
                <c:pt idx="9253">
                  <c:v>0.750666666666667</c:v>
                </c:pt>
                <c:pt idx="9254">
                  <c:v>0.756333333333334</c:v>
                </c:pt>
                <c:pt idx="9255">
                  <c:v>0.750333333333334</c:v>
                </c:pt>
                <c:pt idx="9256">
                  <c:v>0.740333333333334</c:v>
                </c:pt>
                <c:pt idx="9257">
                  <c:v>0.749</c:v>
                </c:pt>
                <c:pt idx="9258">
                  <c:v>0.772</c:v>
                </c:pt>
                <c:pt idx="9259">
                  <c:v>0.763666666666667</c:v>
                </c:pt>
                <c:pt idx="9260">
                  <c:v>0.775666666666667</c:v>
                </c:pt>
                <c:pt idx="9261">
                  <c:v>0.756666666666667</c:v>
                </c:pt>
                <c:pt idx="9262">
                  <c:v>0.753</c:v>
                </c:pt>
                <c:pt idx="9263">
                  <c:v>0.754</c:v>
                </c:pt>
                <c:pt idx="9264">
                  <c:v>0.744333333333334</c:v>
                </c:pt>
                <c:pt idx="9265">
                  <c:v>0.739333333333333</c:v>
                </c:pt>
                <c:pt idx="9266">
                  <c:v>0.746333333333333</c:v>
                </c:pt>
                <c:pt idx="9267">
                  <c:v>0.754</c:v>
                </c:pt>
                <c:pt idx="9268">
                  <c:v>0.756666666666667</c:v>
                </c:pt>
                <c:pt idx="9269">
                  <c:v>0.76</c:v>
                </c:pt>
                <c:pt idx="9270">
                  <c:v>0.765333333333334</c:v>
                </c:pt>
                <c:pt idx="9271">
                  <c:v>0.757</c:v>
                </c:pt>
                <c:pt idx="9272">
                  <c:v>0.751333333333333</c:v>
                </c:pt>
                <c:pt idx="9273">
                  <c:v>0.758</c:v>
                </c:pt>
                <c:pt idx="9274">
                  <c:v>0.766</c:v>
                </c:pt>
                <c:pt idx="9275">
                  <c:v>0.764666666666667</c:v>
                </c:pt>
                <c:pt idx="9276">
                  <c:v>0.764666666666667</c:v>
                </c:pt>
                <c:pt idx="9277">
                  <c:v>0.762</c:v>
                </c:pt>
                <c:pt idx="9278">
                  <c:v>0.743</c:v>
                </c:pt>
                <c:pt idx="9279">
                  <c:v>0.738333333333334</c:v>
                </c:pt>
                <c:pt idx="9280">
                  <c:v>0.725666666666667</c:v>
                </c:pt>
                <c:pt idx="9281">
                  <c:v>0.730333333333333</c:v>
                </c:pt>
                <c:pt idx="9282">
                  <c:v>0.738</c:v>
                </c:pt>
                <c:pt idx="9283">
                  <c:v>0.730666666666667</c:v>
                </c:pt>
                <c:pt idx="9284">
                  <c:v>0.729333333333334</c:v>
                </c:pt>
                <c:pt idx="9285">
                  <c:v>0.725333333333334</c:v>
                </c:pt>
                <c:pt idx="9286">
                  <c:v>0.724333333333334</c:v>
                </c:pt>
                <c:pt idx="9287">
                  <c:v>0.710666666666667</c:v>
                </c:pt>
                <c:pt idx="9288">
                  <c:v>0.712666666666667</c:v>
                </c:pt>
                <c:pt idx="9289">
                  <c:v>0.711333333333334</c:v>
                </c:pt>
                <c:pt idx="9290">
                  <c:v>0.706666666666667</c:v>
                </c:pt>
                <c:pt idx="9291">
                  <c:v>0.714333333333334</c:v>
                </c:pt>
                <c:pt idx="9292">
                  <c:v>0.711</c:v>
                </c:pt>
                <c:pt idx="9293">
                  <c:v>0.702333333333334</c:v>
                </c:pt>
                <c:pt idx="9294">
                  <c:v>0.691333333333333</c:v>
                </c:pt>
                <c:pt idx="9295">
                  <c:v>0.685</c:v>
                </c:pt>
                <c:pt idx="9296">
                  <c:v>0.685333333333333</c:v>
                </c:pt>
                <c:pt idx="9297">
                  <c:v>0.684</c:v>
                </c:pt>
                <c:pt idx="9298">
                  <c:v>0.684</c:v>
                </c:pt>
                <c:pt idx="9299">
                  <c:v>0.677333333333334</c:v>
                </c:pt>
                <c:pt idx="9300">
                  <c:v>0.678333333333334</c:v>
                </c:pt>
                <c:pt idx="9301">
                  <c:v>0.688333333333333</c:v>
                </c:pt>
                <c:pt idx="9302">
                  <c:v>0.694333333333333</c:v>
                </c:pt>
                <c:pt idx="9303">
                  <c:v>0.713333333333334</c:v>
                </c:pt>
                <c:pt idx="9304">
                  <c:v>0.713666666666667</c:v>
                </c:pt>
                <c:pt idx="9305">
                  <c:v>0.708666666666667</c:v>
                </c:pt>
                <c:pt idx="9306">
                  <c:v>0.711666666666667</c:v>
                </c:pt>
                <c:pt idx="9307">
                  <c:v>0.714</c:v>
                </c:pt>
                <c:pt idx="9308">
                  <c:v>0.706333333333334</c:v>
                </c:pt>
                <c:pt idx="9309">
                  <c:v>0.701333333333334</c:v>
                </c:pt>
                <c:pt idx="9310">
                  <c:v>0.705333333333334</c:v>
                </c:pt>
                <c:pt idx="9311">
                  <c:v>0.699</c:v>
                </c:pt>
                <c:pt idx="9312">
                  <c:v>0.703333333333333</c:v>
                </c:pt>
                <c:pt idx="9313">
                  <c:v>0.707</c:v>
                </c:pt>
                <c:pt idx="9314">
                  <c:v>0.698666666666667</c:v>
                </c:pt>
                <c:pt idx="9315">
                  <c:v>0.706666666666667</c:v>
                </c:pt>
                <c:pt idx="9316">
                  <c:v>0.701666666666667</c:v>
                </c:pt>
                <c:pt idx="9317">
                  <c:v>0.7</c:v>
                </c:pt>
                <c:pt idx="9318">
                  <c:v>0.708</c:v>
                </c:pt>
                <c:pt idx="9319">
                  <c:v>0.725</c:v>
                </c:pt>
                <c:pt idx="9320">
                  <c:v>0.725333333333334</c:v>
                </c:pt>
                <c:pt idx="9321">
                  <c:v>0.717</c:v>
                </c:pt>
                <c:pt idx="9322">
                  <c:v>0.705666666666667</c:v>
                </c:pt>
                <c:pt idx="9323">
                  <c:v>0.699666666666667</c:v>
                </c:pt>
                <c:pt idx="9324">
                  <c:v>0.676</c:v>
                </c:pt>
                <c:pt idx="9325">
                  <c:v>0.679333333333334</c:v>
                </c:pt>
                <c:pt idx="9326">
                  <c:v>0.68</c:v>
                </c:pt>
                <c:pt idx="9327">
                  <c:v>0.679</c:v>
                </c:pt>
                <c:pt idx="9328">
                  <c:v>0.695333333333334</c:v>
                </c:pt>
                <c:pt idx="9329">
                  <c:v>0.709</c:v>
                </c:pt>
                <c:pt idx="9330">
                  <c:v>0.702666666666667</c:v>
                </c:pt>
                <c:pt idx="9331">
                  <c:v>0.699666666666667</c:v>
                </c:pt>
                <c:pt idx="9332">
                  <c:v>0.708666666666667</c:v>
                </c:pt>
                <c:pt idx="9333">
                  <c:v>0.711</c:v>
                </c:pt>
                <c:pt idx="9334">
                  <c:v>0.729333333333334</c:v>
                </c:pt>
                <c:pt idx="9335">
                  <c:v>0.736</c:v>
                </c:pt>
                <c:pt idx="9336">
                  <c:v>0.745666666666667</c:v>
                </c:pt>
                <c:pt idx="9337">
                  <c:v>0.762333333333334</c:v>
                </c:pt>
                <c:pt idx="9338">
                  <c:v>0.750333333333334</c:v>
                </c:pt>
                <c:pt idx="9339">
                  <c:v>0.732</c:v>
                </c:pt>
                <c:pt idx="9340">
                  <c:v>0.737</c:v>
                </c:pt>
                <c:pt idx="9341">
                  <c:v>0.744</c:v>
                </c:pt>
                <c:pt idx="9342">
                  <c:v>0.731333333333334</c:v>
                </c:pt>
                <c:pt idx="9343">
                  <c:v>0.732</c:v>
                </c:pt>
                <c:pt idx="9344">
                  <c:v>0.744666666666667</c:v>
                </c:pt>
                <c:pt idx="9345">
                  <c:v>0.747666666666667</c:v>
                </c:pt>
                <c:pt idx="9346">
                  <c:v>0.758</c:v>
                </c:pt>
                <c:pt idx="9347">
                  <c:v>0.766333333333334</c:v>
                </c:pt>
                <c:pt idx="9348">
                  <c:v>0.764333333333334</c:v>
                </c:pt>
                <c:pt idx="9349">
                  <c:v>0.753666666666667</c:v>
                </c:pt>
                <c:pt idx="9350">
                  <c:v>0.752</c:v>
                </c:pt>
                <c:pt idx="9351">
                  <c:v>0.750333333333334</c:v>
                </c:pt>
                <c:pt idx="9352">
                  <c:v>0.742666666666667</c:v>
                </c:pt>
                <c:pt idx="9353">
                  <c:v>0.738333333333334</c:v>
                </c:pt>
                <c:pt idx="9354">
                  <c:v>0.726333333333333</c:v>
                </c:pt>
                <c:pt idx="9355">
                  <c:v>0.714333333333334</c:v>
                </c:pt>
                <c:pt idx="9356">
                  <c:v>0.703333333333333</c:v>
                </c:pt>
                <c:pt idx="9357">
                  <c:v>0.679333333333334</c:v>
                </c:pt>
                <c:pt idx="9358">
                  <c:v>0.675</c:v>
                </c:pt>
                <c:pt idx="9359">
                  <c:v>0.676</c:v>
                </c:pt>
                <c:pt idx="9360">
                  <c:v>0.663333333333334</c:v>
                </c:pt>
                <c:pt idx="9361">
                  <c:v>0.641666666666667</c:v>
                </c:pt>
                <c:pt idx="9362">
                  <c:v>0.651333333333334</c:v>
                </c:pt>
                <c:pt idx="9363">
                  <c:v>0.651</c:v>
                </c:pt>
                <c:pt idx="9364">
                  <c:v>0.643</c:v>
                </c:pt>
                <c:pt idx="9365">
                  <c:v>0.645333333333334</c:v>
                </c:pt>
                <c:pt idx="9366">
                  <c:v>0.644</c:v>
                </c:pt>
                <c:pt idx="9367">
                  <c:v>0.63</c:v>
                </c:pt>
                <c:pt idx="9368">
                  <c:v>0.615</c:v>
                </c:pt>
                <c:pt idx="9369">
                  <c:v>0.614</c:v>
                </c:pt>
                <c:pt idx="9370">
                  <c:v>0.613333333333334</c:v>
                </c:pt>
                <c:pt idx="9371">
                  <c:v>0.621</c:v>
                </c:pt>
                <c:pt idx="9372">
                  <c:v>0.621666666666667</c:v>
                </c:pt>
                <c:pt idx="9373">
                  <c:v>0.627666666666667</c:v>
                </c:pt>
                <c:pt idx="9374">
                  <c:v>0.629333333333334</c:v>
                </c:pt>
                <c:pt idx="9375">
                  <c:v>0.644333333333334</c:v>
                </c:pt>
                <c:pt idx="9376">
                  <c:v>0.652333333333334</c:v>
                </c:pt>
                <c:pt idx="9377">
                  <c:v>0.66</c:v>
                </c:pt>
                <c:pt idx="9378">
                  <c:v>0.669</c:v>
                </c:pt>
                <c:pt idx="9379">
                  <c:v>0.667333333333334</c:v>
                </c:pt>
                <c:pt idx="9380">
                  <c:v>0.678666666666667</c:v>
                </c:pt>
                <c:pt idx="9381">
                  <c:v>0.693</c:v>
                </c:pt>
                <c:pt idx="9382">
                  <c:v>0.695666666666667</c:v>
                </c:pt>
                <c:pt idx="9383">
                  <c:v>0.685</c:v>
                </c:pt>
                <c:pt idx="9384">
                  <c:v>0.679666666666667</c:v>
                </c:pt>
                <c:pt idx="9385">
                  <c:v>0.680666666666667</c:v>
                </c:pt>
                <c:pt idx="9386">
                  <c:v>0.665666666666667</c:v>
                </c:pt>
                <c:pt idx="9387">
                  <c:v>0.66</c:v>
                </c:pt>
                <c:pt idx="9388">
                  <c:v>0.659</c:v>
                </c:pt>
                <c:pt idx="9389">
                  <c:v>0.655333333333334</c:v>
                </c:pt>
                <c:pt idx="9390">
                  <c:v>0.663333333333334</c:v>
                </c:pt>
                <c:pt idx="9391">
                  <c:v>0.662333333333334</c:v>
                </c:pt>
                <c:pt idx="9392">
                  <c:v>0.663333333333334</c:v>
                </c:pt>
                <c:pt idx="9393">
                  <c:v>0.655</c:v>
                </c:pt>
                <c:pt idx="9394">
                  <c:v>0.661000000000001</c:v>
                </c:pt>
                <c:pt idx="9395">
                  <c:v>0.646333333333334</c:v>
                </c:pt>
                <c:pt idx="9396">
                  <c:v>0.645</c:v>
                </c:pt>
                <c:pt idx="9397">
                  <c:v>0.646666666666667</c:v>
                </c:pt>
                <c:pt idx="9398">
                  <c:v>0.644666666666667</c:v>
                </c:pt>
                <c:pt idx="9399">
                  <c:v>0.647</c:v>
                </c:pt>
                <c:pt idx="9400">
                  <c:v>0.652333333333334</c:v>
                </c:pt>
                <c:pt idx="9401">
                  <c:v>0.651666666666667</c:v>
                </c:pt>
                <c:pt idx="9402">
                  <c:v>0.647</c:v>
                </c:pt>
                <c:pt idx="9403">
                  <c:v>0.656333333333334</c:v>
                </c:pt>
                <c:pt idx="9404">
                  <c:v>0.672666666666667</c:v>
                </c:pt>
                <c:pt idx="9405">
                  <c:v>0.673</c:v>
                </c:pt>
                <c:pt idx="9406">
                  <c:v>0.674333333333334</c:v>
                </c:pt>
                <c:pt idx="9407">
                  <c:v>0.673333333333334</c:v>
                </c:pt>
                <c:pt idx="9408">
                  <c:v>0.679666666666667</c:v>
                </c:pt>
                <c:pt idx="9409">
                  <c:v>0.690666666666667</c:v>
                </c:pt>
                <c:pt idx="9410">
                  <c:v>0.698333333333334</c:v>
                </c:pt>
                <c:pt idx="9411">
                  <c:v>0.695</c:v>
                </c:pt>
                <c:pt idx="9412">
                  <c:v>0.683</c:v>
                </c:pt>
                <c:pt idx="9413">
                  <c:v>0.695666666666667</c:v>
                </c:pt>
                <c:pt idx="9414">
                  <c:v>0.689333333333333</c:v>
                </c:pt>
                <c:pt idx="9415">
                  <c:v>0.689666666666667</c:v>
                </c:pt>
                <c:pt idx="9416">
                  <c:v>0.672</c:v>
                </c:pt>
                <c:pt idx="9417">
                  <c:v>0.651666666666667</c:v>
                </c:pt>
                <c:pt idx="9418">
                  <c:v>0.65</c:v>
                </c:pt>
                <c:pt idx="9419">
                  <c:v>0.644666666666667</c:v>
                </c:pt>
                <c:pt idx="9420">
                  <c:v>0.630333333333333</c:v>
                </c:pt>
                <c:pt idx="9421">
                  <c:v>0.624333333333334</c:v>
                </c:pt>
                <c:pt idx="9422">
                  <c:v>0.622333333333334</c:v>
                </c:pt>
                <c:pt idx="9423">
                  <c:v>0.618666666666667</c:v>
                </c:pt>
                <c:pt idx="9424">
                  <c:v>0.586</c:v>
                </c:pt>
                <c:pt idx="9425">
                  <c:v>0.576333333333334</c:v>
                </c:pt>
                <c:pt idx="9426">
                  <c:v>0.576333333333334</c:v>
                </c:pt>
                <c:pt idx="9427">
                  <c:v>0.586333333333333</c:v>
                </c:pt>
                <c:pt idx="9428">
                  <c:v>0.582</c:v>
                </c:pt>
                <c:pt idx="9429">
                  <c:v>0.571333333333334</c:v>
                </c:pt>
                <c:pt idx="9430">
                  <c:v>0.547333333333333</c:v>
                </c:pt>
                <c:pt idx="9431">
                  <c:v>0.521</c:v>
                </c:pt>
                <c:pt idx="9432">
                  <c:v>0.504</c:v>
                </c:pt>
                <c:pt idx="9433">
                  <c:v>0.494</c:v>
                </c:pt>
                <c:pt idx="9434">
                  <c:v>0.484666666666667</c:v>
                </c:pt>
                <c:pt idx="9435">
                  <c:v>0.47</c:v>
                </c:pt>
                <c:pt idx="9436">
                  <c:v>0.472333333333333</c:v>
                </c:pt>
                <c:pt idx="9437">
                  <c:v>0.490666666666667</c:v>
                </c:pt>
                <c:pt idx="9438">
                  <c:v>0.486</c:v>
                </c:pt>
                <c:pt idx="9439">
                  <c:v>0.493</c:v>
                </c:pt>
                <c:pt idx="9440">
                  <c:v>0.491666666666667</c:v>
                </c:pt>
                <c:pt idx="9441">
                  <c:v>0.486333333333333</c:v>
                </c:pt>
                <c:pt idx="9442">
                  <c:v>0.492666666666667</c:v>
                </c:pt>
                <c:pt idx="9443">
                  <c:v>0.491666666666667</c:v>
                </c:pt>
                <c:pt idx="9444">
                  <c:v>0.493666666666667</c:v>
                </c:pt>
                <c:pt idx="9445">
                  <c:v>0.508</c:v>
                </c:pt>
                <c:pt idx="9446">
                  <c:v>0.513333333333333</c:v>
                </c:pt>
                <c:pt idx="9447">
                  <c:v>0.519</c:v>
                </c:pt>
                <c:pt idx="9448">
                  <c:v>0.529666666666667</c:v>
                </c:pt>
                <c:pt idx="9449">
                  <c:v>0.531333333333333</c:v>
                </c:pt>
                <c:pt idx="9450">
                  <c:v>0.526666666666667</c:v>
                </c:pt>
                <c:pt idx="9451">
                  <c:v>0.549333333333334</c:v>
                </c:pt>
                <c:pt idx="9452">
                  <c:v>0.555666666666667</c:v>
                </c:pt>
                <c:pt idx="9453">
                  <c:v>0.569</c:v>
                </c:pt>
                <c:pt idx="9454">
                  <c:v>0.581666666666666</c:v>
                </c:pt>
                <c:pt idx="9455">
                  <c:v>0.580333333333333</c:v>
                </c:pt>
                <c:pt idx="9456">
                  <c:v>0.587333333333333</c:v>
                </c:pt>
                <c:pt idx="9457">
                  <c:v>0.578666666666667</c:v>
                </c:pt>
                <c:pt idx="9458">
                  <c:v>0.595</c:v>
                </c:pt>
                <c:pt idx="9459">
                  <c:v>0.615</c:v>
                </c:pt>
                <c:pt idx="9460">
                  <c:v>0.617333333333334</c:v>
                </c:pt>
                <c:pt idx="9461">
                  <c:v>0.614</c:v>
                </c:pt>
                <c:pt idx="9462">
                  <c:v>0.615333333333334</c:v>
                </c:pt>
                <c:pt idx="9463">
                  <c:v>0.623</c:v>
                </c:pt>
                <c:pt idx="9464">
                  <c:v>0.642</c:v>
                </c:pt>
                <c:pt idx="9465">
                  <c:v>0.635666666666667</c:v>
                </c:pt>
                <c:pt idx="9466">
                  <c:v>0.607666666666667</c:v>
                </c:pt>
                <c:pt idx="9467">
                  <c:v>0.619333333333334</c:v>
                </c:pt>
                <c:pt idx="9468">
                  <c:v>0.606666666666667</c:v>
                </c:pt>
                <c:pt idx="9469">
                  <c:v>0.608</c:v>
                </c:pt>
                <c:pt idx="9470">
                  <c:v>0.615666666666667</c:v>
                </c:pt>
                <c:pt idx="9471">
                  <c:v>0.615333333333334</c:v>
                </c:pt>
                <c:pt idx="9472">
                  <c:v>0.629666666666667</c:v>
                </c:pt>
                <c:pt idx="9473">
                  <c:v>0.629666666666667</c:v>
                </c:pt>
                <c:pt idx="9474">
                  <c:v>0.615</c:v>
                </c:pt>
                <c:pt idx="9475">
                  <c:v>0.621333333333333</c:v>
                </c:pt>
                <c:pt idx="9476">
                  <c:v>0.625</c:v>
                </c:pt>
                <c:pt idx="9477">
                  <c:v>0.621</c:v>
                </c:pt>
                <c:pt idx="9478">
                  <c:v>0.606</c:v>
                </c:pt>
                <c:pt idx="9479">
                  <c:v>0.591</c:v>
                </c:pt>
                <c:pt idx="9480">
                  <c:v>0.585666666666667</c:v>
                </c:pt>
                <c:pt idx="9481">
                  <c:v>0.605333333333333</c:v>
                </c:pt>
                <c:pt idx="9482">
                  <c:v>0.611</c:v>
                </c:pt>
                <c:pt idx="9483">
                  <c:v>0.600333333333334</c:v>
                </c:pt>
                <c:pt idx="9484">
                  <c:v>0.592666666666667</c:v>
                </c:pt>
                <c:pt idx="9485">
                  <c:v>0.605666666666667</c:v>
                </c:pt>
                <c:pt idx="9486">
                  <c:v>0.638333333333333</c:v>
                </c:pt>
                <c:pt idx="9487">
                  <c:v>0.656</c:v>
                </c:pt>
                <c:pt idx="9488">
                  <c:v>0.647333333333334</c:v>
                </c:pt>
                <c:pt idx="9489">
                  <c:v>0.646333333333334</c:v>
                </c:pt>
                <c:pt idx="9490">
                  <c:v>0.653</c:v>
                </c:pt>
                <c:pt idx="9491">
                  <c:v>0.654333333333333</c:v>
                </c:pt>
                <c:pt idx="9492">
                  <c:v>0.654333333333333</c:v>
                </c:pt>
                <c:pt idx="9493">
                  <c:v>0.643</c:v>
                </c:pt>
                <c:pt idx="9494">
                  <c:v>0.658</c:v>
                </c:pt>
                <c:pt idx="9495">
                  <c:v>0.670666666666667</c:v>
                </c:pt>
                <c:pt idx="9496">
                  <c:v>0.690666666666667</c:v>
                </c:pt>
                <c:pt idx="9497">
                  <c:v>0.707666666666667</c:v>
                </c:pt>
                <c:pt idx="9498">
                  <c:v>0.724</c:v>
                </c:pt>
                <c:pt idx="9499">
                  <c:v>0.723333333333334</c:v>
                </c:pt>
                <c:pt idx="9500">
                  <c:v>0.715</c:v>
                </c:pt>
                <c:pt idx="9501">
                  <c:v>0.708333333333334</c:v>
                </c:pt>
                <c:pt idx="9502">
                  <c:v>0.701666666666667</c:v>
                </c:pt>
                <c:pt idx="9503">
                  <c:v>0.694333333333333</c:v>
                </c:pt>
                <c:pt idx="9504">
                  <c:v>0.696</c:v>
                </c:pt>
                <c:pt idx="9505">
                  <c:v>0.692</c:v>
                </c:pt>
                <c:pt idx="9506">
                  <c:v>0.685333333333333</c:v>
                </c:pt>
                <c:pt idx="9507">
                  <c:v>0.667333333333333</c:v>
                </c:pt>
                <c:pt idx="9508">
                  <c:v>0.660666666666667</c:v>
                </c:pt>
                <c:pt idx="9509">
                  <c:v>0.666</c:v>
                </c:pt>
                <c:pt idx="9510">
                  <c:v>0.673</c:v>
                </c:pt>
                <c:pt idx="9511">
                  <c:v>0.662666666666667</c:v>
                </c:pt>
                <c:pt idx="9512">
                  <c:v>0.657</c:v>
                </c:pt>
                <c:pt idx="9513">
                  <c:v>0.658</c:v>
                </c:pt>
                <c:pt idx="9514">
                  <c:v>0.658666666666667</c:v>
                </c:pt>
                <c:pt idx="9515">
                  <c:v>0.636333333333334</c:v>
                </c:pt>
                <c:pt idx="9516">
                  <c:v>0.626666666666667</c:v>
                </c:pt>
                <c:pt idx="9517">
                  <c:v>0.611333333333334</c:v>
                </c:pt>
                <c:pt idx="9518">
                  <c:v>0.613666666666667</c:v>
                </c:pt>
                <c:pt idx="9519">
                  <c:v>0.614</c:v>
                </c:pt>
                <c:pt idx="9520">
                  <c:v>0.614333333333334</c:v>
                </c:pt>
                <c:pt idx="9521">
                  <c:v>0.623</c:v>
                </c:pt>
                <c:pt idx="9522">
                  <c:v>0.614666666666667</c:v>
                </c:pt>
                <c:pt idx="9523">
                  <c:v>0.616666666666667</c:v>
                </c:pt>
                <c:pt idx="9524">
                  <c:v>0.618333333333334</c:v>
                </c:pt>
                <c:pt idx="9525">
                  <c:v>0.609666666666667</c:v>
                </c:pt>
                <c:pt idx="9526">
                  <c:v>0.600333333333334</c:v>
                </c:pt>
                <c:pt idx="9527">
                  <c:v>0.594666666666667</c:v>
                </c:pt>
                <c:pt idx="9528">
                  <c:v>0.600333333333334</c:v>
                </c:pt>
                <c:pt idx="9529">
                  <c:v>0.583</c:v>
                </c:pt>
                <c:pt idx="9530">
                  <c:v>0.578</c:v>
                </c:pt>
                <c:pt idx="9531">
                  <c:v>0.580666666666667</c:v>
                </c:pt>
                <c:pt idx="9532">
                  <c:v>0.587333333333333</c:v>
                </c:pt>
                <c:pt idx="9533">
                  <c:v>0.594666666666667</c:v>
                </c:pt>
                <c:pt idx="9534">
                  <c:v>0.597</c:v>
                </c:pt>
                <c:pt idx="9535">
                  <c:v>0.595666666666667</c:v>
                </c:pt>
                <c:pt idx="9536">
                  <c:v>0.585666666666667</c:v>
                </c:pt>
                <c:pt idx="9537">
                  <c:v>0.591333333333333</c:v>
                </c:pt>
                <c:pt idx="9538">
                  <c:v>0.588333333333333</c:v>
                </c:pt>
                <c:pt idx="9539">
                  <c:v>0.583666666666667</c:v>
                </c:pt>
                <c:pt idx="9540">
                  <c:v>0.601</c:v>
                </c:pt>
                <c:pt idx="9541">
                  <c:v>0.6</c:v>
                </c:pt>
                <c:pt idx="9542">
                  <c:v>0.610666666666667</c:v>
                </c:pt>
                <c:pt idx="9543">
                  <c:v>0.623</c:v>
                </c:pt>
                <c:pt idx="9544">
                  <c:v>0.625666666666667</c:v>
                </c:pt>
                <c:pt idx="9545">
                  <c:v>0.623666666666667</c:v>
                </c:pt>
                <c:pt idx="9546">
                  <c:v>0.621666666666667</c:v>
                </c:pt>
                <c:pt idx="9547">
                  <c:v>0.625666666666667</c:v>
                </c:pt>
                <c:pt idx="9548">
                  <c:v>0.619</c:v>
                </c:pt>
                <c:pt idx="9549">
                  <c:v>0.634333333333333</c:v>
                </c:pt>
                <c:pt idx="9550">
                  <c:v>0.621666666666667</c:v>
                </c:pt>
                <c:pt idx="9551">
                  <c:v>0.619</c:v>
                </c:pt>
                <c:pt idx="9552">
                  <c:v>0.617</c:v>
                </c:pt>
                <c:pt idx="9553">
                  <c:v>0.620333333333334</c:v>
                </c:pt>
                <c:pt idx="9554">
                  <c:v>0.603</c:v>
                </c:pt>
                <c:pt idx="9555">
                  <c:v>0.609</c:v>
                </c:pt>
                <c:pt idx="9556">
                  <c:v>0.612</c:v>
                </c:pt>
                <c:pt idx="9557">
                  <c:v>0.605</c:v>
                </c:pt>
                <c:pt idx="9558">
                  <c:v>0.605333333333333</c:v>
                </c:pt>
                <c:pt idx="9559">
                  <c:v>0.615666666666667</c:v>
                </c:pt>
                <c:pt idx="9560">
                  <c:v>0.594666666666667</c:v>
                </c:pt>
                <c:pt idx="9561">
                  <c:v>0.588</c:v>
                </c:pt>
                <c:pt idx="9562">
                  <c:v>0.580333333333333</c:v>
                </c:pt>
                <c:pt idx="9563">
                  <c:v>0.569333333333333</c:v>
                </c:pt>
                <c:pt idx="9564">
                  <c:v>0.568666666666667</c:v>
                </c:pt>
                <c:pt idx="9565">
                  <c:v>0.577666666666667</c:v>
                </c:pt>
                <c:pt idx="9566">
                  <c:v>0.588666666666667</c:v>
                </c:pt>
                <c:pt idx="9567">
                  <c:v>0.594333333333333</c:v>
                </c:pt>
                <c:pt idx="9568">
                  <c:v>0.606333333333333</c:v>
                </c:pt>
                <c:pt idx="9569">
                  <c:v>0.606666666666667</c:v>
                </c:pt>
                <c:pt idx="9570">
                  <c:v>0.62</c:v>
                </c:pt>
                <c:pt idx="9571">
                  <c:v>0.619</c:v>
                </c:pt>
                <c:pt idx="9572">
                  <c:v>0.606</c:v>
                </c:pt>
                <c:pt idx="9573">
                  <c:v>0.598666666666667</c:v>
                </c:pt>
                <c:pt idx="9574">
                  <c:v>0.595666666666667</c:v>
                </c:pt>
                <c:pt idx="9575">
                  <c:v>0.587</c:v>
                </c:pt>
                <c:pt idx="9576">
                  <c:v>0.586</c:v>
                </c:pt>
                <c:pt idx="9577">
                  <c:v>0.594333333333333</c:v>
                </c:pt>
                <c:pt idx="9578">
                  <c:v>0.584333333333333</c:v>
                </c:pt>
                <c:pt idx="9579">
                  <c:v>0.553666666666667</c:v>
                </c:pt>
                <c:pt idx="9580">
                  <c:v>0.556666666666666</c:v>
                </c:pt>
                <c:pt idx="9581">
                  <c:v>0.558</c:v>
                </c:pt>
                <c:pt idx="9582">
                  <c:v>0.536</c:v>
                </c:pt>
                <c:pt idx="9583">
                  <c:v>0.521333333333333</c:v>
                </c:pt>
                <c:pt idx="9584">
                  <c:v>0.511</c:v>
                </c:pt>
                <c:pt idx="9585">
                  <c:v>0.496</c:v>
                </c:pt>
                <c:pt idx="9586">
                  <c:v>0.487666666666667</c:v>
                </c:pt>
                <c:pt idx="9587">
                  <c:v>0.470333333333333</c:v>
                </c:pt>
                <c:pt idx="9588">
                  <c:v>0.451666666666667</c:v>
                </c:pt>
                <c:pt idx="9589">
                  <c:v>0.436</c:v>
                </c:pt>
                <c:pt idx="9590">
                  <c:v>0.426666666666667</c:v>
                </c:pt>
                <c:pt idx="9591">
                  <c:v>0.418</c:v>
                </c:pt>
                <c:pt idx="9592">
                  <c:v>0.423</c:v>
                </c:pt>
                <c:pt idx="9593">
                  <c:v>0.413333333333333</c:v>
                </c:pt>
                <c:pt idx="9594">
                  <c:v>0.425</c:v>
                </c:pt>
                <c:pt idx="9595">
                  <c:v>0.432666666666667</c:v>
                </c:pt>
                <c:pt idx="9596">
                  <c:v>0.429666666666667</c:v>
                </c:pt>
                <c:pt idx="9597">
                  <c:v>0.418666666666667</c:v>
                </c:pt>
                <c:pt idx="9598">
                  <c:v>0.424333333333333</c:v>
                </c:pt>
                <c:pt idx="9599">
                  <c:v>0.437666666666667</c:v>
                </c:pt>
                <c:pt idx="9600">
                  <c:v>0.456</c:v>
                </c:pt>
                <c:pt idx="9601">
                  <c:v>0.463333333333333</c:v>
                </c:pt>
                <c:pt idx="9602">
                  <c:v>0.485666666666667</c:v>
                </c:pt>
                <c:pt idx="9603">
                  <c:v>0.509333333333333</c:v>
                </c:pt>
                <c:pt idx="9604">
                  <c:v>0.525333333333333</c:v>
                </c:pt>
                <c:pt idx="9605">
                  <c:v>0.535333333333333</c:v>
                </c:pt>
                <c:pt idx="9606">
                  <c:v>0.544</c:v>
                </c:pt>
                <c:pt idx="9607">
                  <c:v>0.548333333333334</c:v>
                </c:pt>
                <c:pt idx="9608">
                  <c:v>0.560333333333333</c:v>
                </c:pt>
                <c:pt idx="9609">
                  <c:v>0.587</c:v>
                </c:pt>
                <c:pt idx="9610">
                  <c:v>0.590333333333333</c:v>
                </c:pt>
                <c:pt idx="9611">
                  <c:v>0.604333333333334</c:v>
                </c:pt>
                <c:pt idx="9612">
                  <c:v>0.614</c:v>
                </c:pt>
                <c:pt idx="9613">
                  <c:v>0.627</c:v>
                </c:pt>
                <c:pt idx="9614">
                  <c:v>0.634666666666667</c:v>
                </c:pt>
                <c:pt idx="9615">
                  <c:v>0.645666666666667</c:v>
                </c:pt>
                <c:pt idx="9616">
                  <c:v>0.668333333333334</c:v>
                </c:pt>
                <c:pt idx="9617">
                  <c:v>0.678666666666667</c:v>
                </c:pt>
                <c:pt idx="9618">
                  <c:v>0.690666666666667</c:v>
                </c:pt>
                <c:pt idx="9619">
                  <c:v>0.703666666666667</c:v>
                </c:pt>
                <c:pt idx="9620">
                  <c:v>0.712</c:v>
                </c:pt>
                <c:pt idx="9621">
                  <c:v>0.707333333333334</c:v>
                </c:pt>
                <c:pt idx="9622">
                  <c:v>0.709</c:v>
                </c:pt>
                <c:pt idx="9623">
                  <c:v>0.702333333333334</c:v>
                </c:pt>
                <c:pt idx="9624">
                  <c:v>0.692333333333334</c:v>
                </c:pt>
                <c:pt idx="9625">
                  <c:v>0.693333333333334</c:v>
                </c:pt>
                <c:pt idx="9626">
                  <c:v>0.692</c:v>
                </c:pt>
                <c:pt idx="9627">
                  <c:v>0.700666666666667</c:v>
                </c:pt>
                <c:pt idx="9628">
                  <c:v>0.698</c:v>
                </c:pt>
                <c:pt idx="9629">
                  <c:v>0.697333333333334</c:v>
                </c:pt>
                <c:pt idx="9630">
                  <c:v>0.711666666666667</c:v>
                </c:pt>
                <c:pt idx="9631">
                  <c:v>0.708333333333334</c:v>
                </c:pt>
                <c:pt idx="9632">
                  <c:v>0.694333333333334</c:v>
                </c:pt>
                <c:pt idx="9633">
                  <c:v>0.701</c:v>
                </c:pt>
                <c:pt idx="9634">
                  <c:v>0.702</c:v>
                </c:pt>
                <c:pt idx="9635">
                  <c:v>0.7</c:v>
                </c:pt>
                <c:pt idx="9636">
                  <c:v>0.704666666666667</c:v>
                </c:pt>
                <c:pt idx="9637">
                  <c:v>0.706666666666667</c:v>
                </c:pt>
                <c:pt idx="9638">
                  <c:v>0.707333333333334</c:v>
                </c:pt>
                <c:pt idx="9639">
                  <c:v>0.707333333333334</c:v>
                </c:pt>
                <c:pt idx="9640">
                  <c:v>0.692333333333334</c:v>
                </c:pt>
                <c:pt idx="9641">
                  <c:v>0.683</c:v>
                </c:pt>
                <c:pt idx="9642">
                  <c:v>0.680333333333334</c:v>
                </c:pt>
                <c:pt idx="9643">
                  <c:v>0.685333333333333</c:v>
                </c:pt>
                <c:pt idx="9644">
                  <c:v>0.691</c:v>
                </c:pt>
                <c:pt idx="9645">
                  <c:v>0.702</c:v>
                </c:pt>
                <c:pt idx="9646">
                  <c:v>0.702</c:v>
                </c:pt>
                <c:pt idx="9647">
                  <c:v>0.710666666666667</c:v>
                </c:pt>
                <c:pt idx="9648">
                  <c:v>0.699666666666667</c:v>
                </c:pt>
                <c:pt idx="9649">
                  <c:v>0.702333333333334</c:v>
                </c:pt>
                <c:pt idx="9650">
                  <c:v>0.685666666666667</c:v>
                </c:pt>
                <c:pt idx="9651">
                  <c:v>0.683333333333333</c:v>
                </c:pt>
                <c:pt idx="9652">
                  <c:v>0.695666666666667</c:v>
                </c:pt>
                <c:pt idx="9653">
                  <c:v>0.695</c:v>
                </c:pt>
                <c:pt idx="9654">
                  <c:v>0.678666666666667</c:v>
                </c:pt>
                <c:pt idx="9655">
                  <c:v>0.660333333333334</c:v>
                </c:pt>
                <c:pt idx="9656">
                  <c:v>0.646666666666667</c:v>
                </c:pt>
                <c:pt idx="9657">
                  <c:v>0.652</c:v>
                </c:pt>
                <c:pt idx="9658">
                  <c:v>0.645</c:v>
                </c:pt>
                <c:pt idx="9659">
                  <c:v>0.641</c:v>
                </c:pt>
                <c:pt idx="9660">
                  <c:v>0.640333333333334</c:v>
                </c:pt>
                <c:pt idx="9661">
                  <c:v>0.636</c:v>
                </c:pt>
                <c:pt idx="9662">
                  <c:v>0.644333333333334</c:v>
                </c:pt>
                <c:pt idx="9663">
                  <c:v>0.635</c:v>
                </c:pt>
                <c:pt idx="9664">
                  <c:v>0.635333333333334</c:v>
                </c:pt>
                <c:pt idx="9665">
                  <c:v>0.623666666666667</c:v>
                </c:pt>
                <c:pt idx="9666">
                  <c:v>0.614333333333334</c:v>
                </c:pt>
                <c:pt idx="9667">
                  <c:v>0.617333333333334</c:v>
                </c:pt>
                <c:pt idx="9668">
                  <c:v>0.620666666666667</c:v>
                </c:pt>
                <c:pt idx="9669">
                  <c:v>0.617666666666667</c:v>
                </c:pt>
                <c:pt idx="9670">
                  <c:v>0.604333333333334</c:v>
                </c:pt>
                <c:pt idx="9671">
                  <c:v>0.611333333333334</c:v>
                </c:pt>
                <c:pt idx="9672">
                  <c:v>0.606333333333333</c:v>
                </c:pt>
                <c:pt idx="9673">
                  <c:v>0.605666666666667</c:v>
                </c:pt>
                <c:pt idx="9674">
                  <c:v>0.622</c:v>
                </c:pt>
                <c:pt idx="9675">
                  <c:v>0.635666666666667</c:v>
                </c:pt>
                <c:pt idx="9676">
                  <c:v>0.645333333333334</c:v>
                </c:pt>
                <c:pt idx="9677">
                  <c:v>0.628333333333334</c:v>
                </c:pt>
                <c:pt idx="9678">
                  <c:v>0.611333333333334</c:v>
                </c:pt>
                <c:pt idx="9679">
                  <c:v>0.612</c:v>
                </c:pt>
                <c:pt idx="9680">
                  <c:v>0.615333333333334</c:v>
                </c:pt>
                <c:pt idx="9681">
                  <c:v>0.617333333333334</c:v>
                </c:pt>
                <c:pt idx="9682">
                  <c:v>0.617</c:v>
                </c:pt>
                <c:pt idx="9683">
                  <c:v>0.617333333333334</c:v>
                </c:pt>
                <c:pt idx="9684">
                  <c:v>0.614</c:v>
                </c:pt>
                <c:pt idx="9685">
                  <c:v>0.603666666666667</c:v>
                </c:pt>
                <c:pt idx="9686">
                  <c:v>0.603</c:v>
                </c:pt>
                <c:pt idx="9687">
                  <c:v>0.598333333333333</c:v>
                </c:pt>
                <c:pt idx="9688">
                  <c:v>0.595</c:v>
                </c:pt>
                <c:pt idx="9689">
                  <c:v>0.609</c:v>
                </c:pt>
                <c:pt idx="9690">
                  <c:v>0.615</c:v>
                </c:pt>
                <c:pt idx="9691">
                  <c:v>0.602666666666667</c:v>
                </c:pt>
                <c:pt idx="9692">
                  <c:v>0.587333333333333</c:v>
                </c:pt>
                <c:pt idx="9693">
                  <c:v>0.578333333333334</c:v>
                </c:pt>
                <c:pt idx="9694">
                  <c:v>0.568333333333334</c:v>
                </c:pt>
                <c:pt idx="9695">
                  <c:v>0.566</c:v>
                </c:pt>
                <c:pt idx="9696">
                  <c:v>0.558666666666667</c:v>
                </c:pt>
                <c:pt idx="9697">
                  <c:v>0.548666666666666</c:v>
                </c:pt>
                <c:pt idx="9698">
                  <c:v>0.559666666666667</c:v>
                </c:pt>
                <c:pt idx="9699">
                  <c:v>0.549666666666667</c:v>
                </c:pt>
                <c:pt idx="9700">
                  <c:v>0.542666666666667</c:v>
                </c:pt>
                <c:pt idx="9701">
                  <c:v>0.551</c:v>
                </c:pt>
                <c:pt idx="9702">
                  <c:v>0.539333333333333</c:v>
                </c:pt>
                <c:pt idx="9703">
                  <c:v>0.546333333333333</c:v>
                </c:pt>
                <c:pt idx="9704">
                  <c:v>0.548</c:v>
                </c:pt>
                <c:pt idx="9705">
                  <c:v>0.577</c:v>
                </c:pt>
                <c:pt idx="9706">
                  <c:v>0.581</c:v>
                </c:pt>
                <c:pt idx="9707">
                  <c:v>0.576666666666667</c:v>
                </c:pt>
                <c:pt idx="9708">
                  <c:v>0.586333333333333</c:v>
                </c:pt>
                <c:pt idx="9709">
                  <c:v>0.577666666666667</c:v>
                </c:pt>
                <c:pt idx="9710">
                  <c:v>0.573</c:v>
                </c:pt>
                <c:pt idx="9711">
                  <c:v>0.583666666666667</c:v>
                </c:pt>
                <c:pt idx="9712">
                  <c:v>0.600333333333334</c:v>
                </c:pt>
                <c:pt idx="9713">
                  <c:v>0.601</c:v>
                </c:pt>
                <c:pt idx="9714">
                  <c:v>0.603666666666667</c:v>
                </c:pt>
                <c:pt idx="9715">
                  <c:v>0.605333333333333</c:v>
                </c:pt>
                <c:pt idx="9716">
                  <c:v>0.597</c:v>
                </c:pt>
                <c:pt idx="9717">
                  <c:v>0.601666666666667</c:v>
                </c:pt>
                <c:pt idx="9718">
                  <c:v>0.610333333333334</c:v>
                </c:pt>
                <c:pt idx="9719">
                  <c:v>0.615</c:v>
                </c:pt>
                <c:pt idx="9720">
                  <c:v>0.605666666666667</c:v>
                </c:pt>
                <c:pt idx="9721">
                  <c:v>0.614333333333334</c:v>
                </c:pt>
                <c:pt idx="9722">
                  <c:v>0.628</c:v>
                </c:pt>
                <c:pt idx="9723">
                  <c:v>0.636</c:v>
                </c:pt>
                <c:pt idx="9724">
                  <c:v>0.643</c:v>
                </c:pt>
                <c:pt idx="9725">
                  <c:v>0.642</c:v>
                </c:pt>
                <c:pt idx="9726">
                  <c:v>0.635666666666667</c:v>
                </c:pt>
                <c:pt idx="9727">
                  <c:v>0.64</c:v>
                </c:pt>
                <c:pt idx="9728">
                  <c:v>0.614666666666667</c:v>
                </c:pt>
                <c:pt idx="9729">
                  <c:v>0.617333333333334</c:v>
                </c:pt>
                <c:pt idx="9730">
                  <c:v>0.612</c:v>
                </c:pt>
                <c:pt idx="9731">
                  <c:v>0.603666666666667</c:v>
                </c:pt>
                <c:pt idx="9732">
                  <c:v>0.594333333333333</c:v>
                </c:pt>
                <c:pt idx="9733">
                  <c:v>0.596</c:v>
                </c:pt>
                <c:pt idx="9734">
                  <c:v>0.591333333333333</c:v>
                </c:pt>
                <c:pt idx="9735">
                  <c:v>0.57</c:v>
                </c:pt>
                <c:pt idx="9736">
                  <c:v>0.572</c:v>
                </c:pt>
                <c:pt idx="9737">
                  <c:v>0.563</c:v>
                </c:pt>
                <c:pt idx="9738">
                  <c:v>0.561</c:v>
                </c:pt>
                <c:pt idx="9739">
                  <c:v>0.544</c:v>
                </c:pt>
                <c:pt idx="9740">
                  <c:v>0.56</c:v>
                </c:pt>
                <c:pt idx="9741">
                  <c:v>0.559666666666667</c:v>
                </c:pt>
                <c:pt idx="9742">
                  <c:v>0.544333333333333</c:v>
                </c:pt>
                <c:pt idx="9743">
                  <c:v>0.56</c:v>
                </c:pt>
                <c:pt idx="9744">
                  <c:v>0.557333333333333</c:v>
                </c:pt>
                <c:pt idx="9745">
                  <c:v>0.553666666666667</c:v>
                </c:pt>
                <c:pt idx="9746">
                  <c:v>0.559</c:v>
                </c:pt>
                <c:pt idx="9747">
                  <c:v>0.560333333333333</c:v>
                </c:pt>
                <c:pt idx="9748">
                  <c:v>0.570666666666667</c:v>
                </c:pt>
                <c:pt idx="9749">
                  <c:v>0.581</c:v>
                </c:pt>
                <c:pt idx="9750">
                  <c:v>0.587</c:v>
                </c:pt>
                <c:pt idx="9751">
                  <c:v>0.593</c:v>
                </c:pt>
                <c:pt idx="9752">
                  <c:v>0.600333333333334</c:v>
                </c:pt>
                <c:pt idx="9753">
                  <c:v>0.617666666666667</c:v>
                </c:pt>
                <c:pt idx="9754">
                  <c:v>0.623666666666667</c:v>
                </c:pt>
                <c:pt idx="9755">
                  <c:v>0.622666666666667</c:v>
                </c:pt>
                <c:pt idx="9756">
                  <c:v>0.634333333333334</c:v>
                </c:pt>
                <c:pt idx="9757">
                  <c:v>0.644666666666667</c:v>
                </c:pt>
                <c:pt idx="9758">
                  <c:v>0.643333333333334</c:v>
                </c:pt>
                <c:pt idx="9759">
                  <c:v>0.645666666666667</c:v>
                </c:pt>
                <c:pt idx="9760">
                  <c:v>0.637666666666667</c:v>
                </c:pt>
                <c:pt idx="9761">
                  <c:v>0.633333333333334</c:v>
                </c:pt>
                <c:pt idx="9762">
                  <c:v>0.634666666666667</c:v>
                </c:pt>
                <c:pt idx="9763">
                  <c:v>0.64</c:v>
                </c:pt>
                <c:pt idx="9764">
                  <c:v>0.619</c:v>
                </c:pt>
                <c:pt idx="9765">
                  <c:v>0.631666666666667</c:v>
                </c:pt>
                <c:pt idx="9766">
                  <c:v>0.619</c:v>
                </c:pt>
                <c:pt idx="9767">
                  <c:v>0.624333333333334</c:v>
                </c:pt>
                <c:pt idx="9768">
                  <c:v>0.626666666666667</c:v>
                </c:pt>
                <c:pt idx="9769">
                  <c:v>0.606</c:v>
                </c:pt>
                <c:pt idx="9770">
                  <c:v>0.602</c:v>
                </c:pt>
                <c:pt idx="9771">
                  <c:v>0.602666666666667</c:v>
                </c:pt>
                <c:pt idx="9772">
                  <c:v>0.601</c:v>
                </c:pt>
                <c:pt idx="9773">
                  <c:v>0.597666666666667</c:v>
                </c:pt>
                <c:pt idx="9774">
                  <c:v>0.589333333333333</c:v>
                </c:pt>
                <c:pt idx="9775">
                  <c:v>0.594666666666667</c:v>
                </c:pt>
                <c:pt idx="9776">
                  <c:v>0.595666666666667</c:v>
                </c:pt>
                <c:pt idx="9777">
                  <c:v>0.580666666666667</c:v>
                </c:pt>
                <c:pt idx="9778">
                  <c:v>0.595333333333333</c:v>
                </c:pt>
                <c:pt idx="9779">
                  <c:v>0.603666666666667</c:v>
                </c:pt>
                <c:pt idx="9780">
                  <c:v>0.615333333333334</c:v>
                </c:pt>
                <c:pt idx="9781">
                  <c:v>0.632</c:v>
                </c:pt>
                <c:pt idx="9782">
                  <c:v>0.635</c:v>
                </c:pt>
                <c:pt idx="9783">
                  <c:v>0.634666666666667</c:v>
                </c:pt>
                <c:pt idx="9784">
                  <c:v>0.615333333333334</c:v>
                </c:pt>
                <c:pt idx="9785">
                  <c:v>0.602666666666667</c:v>
                </c:pt>
                <c:pt idx="9786">
                  <c:v>0.609666666666667</c:v>
                </c:pt>
                <c:pt idx="9787">
                  <c:v>0.606333333333333</c:v>
                </c:pt>
                <c:pt idx="9788">
                  <c:v>0.589</c:v>
                </c:pt>
                <c:pt idx="9789">
                  <c:v>0.623</c:v>
                </c:pt>
                <c:pt idx="9790">
                  <c:v>0.614333333333334</c:v>
                </c:pt>
                <c:pt idx="9791">
                  <c:v>0.619666666666667</c:v>
                </c:pt>
                <c:pt idx="9792">
                  <c:v>0.628333333333334</c:v>
                </c:pt>
                <c:pt idx="9793">
                  <c:v>0.626666666666667</c:v>
                </c:pt>
                <c:pt idx="9794">
                  <c:v>0.626666666666667</c:v>
                </c:pt>
                <c:pt idx="9795">
                  <c:v>0.636666666666667</c:v>
                </c:pt>
                <c:pt idx="9796">
                  <c:v>0.637</c:v>
                </c:pt>
                <c:pt idx="9797">
                  <c:v>0.647666666666667</c:v>
                </c:pt>
                <c:pt idx="9798">
                  <c:v>0.644666666666667</c:v>
                </c:pt>
                <c:pt idx="9799">
                  <c:v>0.643</c:v>
                </c:pt>
                <c:pt idx="9800">
                  <c:v>0.637</c:v>
                </c:pt>
                <c:pt idx="9801">
                  <c:v>0.626666666666667</c:v>
                </c:pt>
                <c:pt idx="9802">
                  <c:v>0.616666666666667</c:v>
                </c:pt>
                <c:pt idx="9803">
                  <c:v>0.610666666666667</c:v>
                </c:pt>
                <c:pt idx="9804">
                  <c:v>0.611666666666667</c:v>
                </c:pt>
                <c:pt idx="9805">
                  <c:v>0.63</c:v>
                </c:pt>
                <c:pt idx="9806">
                  <c:v>0.650333333333334</c:v>
                </c:pt>
                <c:pt idx="9807">
                  <c:v>0.648333333333334</c:v>
                </c:pt>
                <c:pt idx="9808">
                  <c:v>0.656666666666667</c:v>
                </c:pt>
                <c:pt idx="9809">
                  <c:v>0.652666666666667</c:v>
                </c:pt>
                <c:pt idx="9810">
                  <c:v>0.661666666666667</c:v>
                </c:pt>
                <c:pt idx="9811">
                  <c:v>0.662666666666667</c:v>
                </c:pt>
                <c:pt idx="9812">
                  <c:v>0.663333333333334</c:v>
                </c:pt>
                <c:pt idx="9813">
                  <c:v>0.655333333333334</c:v>
                </c:pt>
                <c:pt idx="9814">
                  <c:v>0.655666666666667</c:v>
                </c:pt>
                <c:pt idx="9815">
                  <c:v>0.661666666666667</c:v>
                </c:pt>
                <c:pt idx="9816">
                  <c:v>0.661333333333333</c:v>
                </c:pt>
                <c:pt idx="9817">
                  <c:v>0.657333333333333</c:v>
                </c:pt>
                <c:pt idx="9818">
                  <c:v>0.648666666666667</c:v>
                </c:pt>
                <c:pt idx="9819">
                  <c:v>0.652333333333334</c:v>
                </c:pt>
                <c:pt idx="9820">
                  <c:v>0.657333333333334</c:v>
                </c:pt>
                <c:pt idx="9821">
                  <c:v>0.664333333333334</c:v>
                </c:pt>
                <c:pt idx="9822">
                  <c:v>0.670666666666667</c:v>
                </c:pt>
                <c:pt idx="9823">
                  <c:v>0.678000000000001</c:v>
                </c:pt>
                <c:pt idx="9824">
                  <c:v>0.681</c:v>
                </c:pt>
                <c:pt idx="9825">
                  <c:v>0.686</c:v>
                </c:pt>
                <c:pt idx="9826">
                  <c:v>0.662333333333334</c:v>
                </c:pt>
                <c:pt idx="9827">
                  <c:v>0.639333333333334</c:v>
                </c:pt>
                <c:pt idx="9828">
                  <c:v>0.641666666666667</c:v>
                </c:pt>
                <c:pt idx="9829">
                  <c:v>0.644666666666667</c:v>
                </c:pt>
                <c:pt idx="9830">
                  <c:v>0.638333333333333</c:v>
                </c:pt>
                <c:pt idx="9831">
                  <c:v>0.631333333333334</c:v>
                </c:pt>
                <c:pt idx="9832">
                  <c:v>0.624333333333334</c:v>
                </c:pt>
                <c:pt idx="9833">
                  <c:v>0.620666666666667</c:v>
                </c:pt>
                <c:pt idx="9834">
                  <c:v>0.631</c:v>
                </c:pt>
                <c:pt idx="9835">
                  <c:v>0.623</c:v>
                </c:pt>
                <c:pt idx="9836">
                  <c:v>0.617333333333334</c:v>
                </c:pt>
                <c:pt idx="9837">
                  <c:v>0.604666666666667</c:v>
                </c:pt>
                <c:pt idx="9838">
                  <c:v>0.613666666666667</c:v>
                </c:pt>
                <c:pt idx="9839">
                  <c:v>0.625</c:v>
                </c:pt>
                <c:pt idx="9840">
                  <c:v>0.634333333333333</c:v>
                </c:pt>
                <c:pt idx="9841">
                  <c:v>0.626</c:v>
                </c:pt>
                <c:pt idx="9842">
                  <c:v>0.628666666666667</c:v>
                </c:pt>
                <c:pt idx="9843">
                  <c:v>0.619</c:v>
                </c:pt>
                <c:pt idx="9844">
                  <c:v>0.620333333333334</c:v>
                </c:pt>
                <c:pt idx="9845">
                  <c:v>0.610333333333334</c:v>
                </c:pt>
                <c:pt idx="9846">
                  <c:v>0.611</c:v>
                </c:pt>
                <c:pt idx="9847">
                  <c:v>0.617666666666667</c:v>
                </c:pt>
                <c:pt idx="9848">
                  <c:v>0.628333333333334</c:v>
                </c:pt>
                <c:pt idx="9849">
                  <c:v>0.619666666666667</c:v>
                </c:pt>
                <c:pt idx="9850">
                  <c:v>0.636</c:v>
                </c:pt>
                <c:pt idx="9851">
                  <c:v>0.635</c:v>
                </c:pt>
                <c:pt idx="9852">
                  <c:v>0.641333333333334</c:v>
                </c:pt>
                <c:pt idx="9853">
                  <c:v>0.649</c:v>
                </c:pt>
                <c:pt idx="9854">
                  <c:v>0.657</c:v>
                </c:pt>
                <c:pt idx="9855">
                  <c:v>0.664333333333334</c:v>
                </c:pt>
                <c:pt idx="9856">
                  <c:v>0.693333333333333</c:v>
                </c:pt>
                <c:pt idx="9857">
                  <c:v>0.717333333333334</c:v>
                </c:pt>
                <c:pt idx="9858">
                  <c:v>0.736</c:v>
                </c:pt>
                <c:pt idx="9859">
                  <c:v>0.734</c:v>
                </c:pt>
                <c:pt idx="9860">
                  <c:v>0.717</c:v>
                </c:pt>
                <c:pt idx="9861">
                  <c:v>0.717</c:v>
                </c:pt>
                <c:pt idx="9862">
                  <c:v>0.725666666666667</c:v>
                </c:pt>
                <c:pt idx="9863">
                  <c:v>0.736333333333334</c:v>
                </c:pt>
                <c:pt idx="9864">
                  <c:v>0.748333333333334</c:v>
                </c:pt>
                <c:pt idx="9865">
                  <c:v>0.761666666666667</c:v>
                </c:pt>
                <c:pt idx="9866">
                  <c:v>0.762</c:v>
                </c:pt>
                <c:pt idx="9867">
                  <c:v>0.791666666666667</c:v>
                </c:pt>
                <c:pt idx="9868">
                  <c:v>0.795666666666667</c:v>
                </c:pt>
                <c:pt idx="9869">
                  <c:v>0.799</c:v>
                </c:pt>
                <c:pt idx="9870">
                  <c:v>0.792</c:v>
                </c:pt>
                <c:pt idx="9871">
                  <c:v>0.782666666666667</c:v>
                </c:pt>
                <c:pt idx="9872">
                  <c:v>0.776</c:v>
                </c:pt>
                <c:pt idx="9873">
                  <c:v>0.769666666666667</c:v>
                </c:pt>
                <c:pt idx="9874">
                  <c:v>0.764666666666667</c:v>
                </c:pt>
                <c:pt idx="9875">
                  <c:v>0.76</c:v>
                </c:pt>
                <c:pt idx="9876">
                  <c:v>0.739</c:v>
                </c:pt>
                <c:pt idx="9877">
                  <c:v>0.721666666666667</c:v>
                </c:pt>
                <c:pt idx="9878">
                  <c:v>0.717</c:v>
                </c:pt>
                <c:pt idx="9879">
                  <c:v>0.709</c:v>
                </c:pt>
                <c:pt idx="9880">
                  <c:v>0.725333333333334</c:v>
                </c:pt>
                <c:pt idx="9881">
                  <c:v>0.722666666666667</c:v>
                </c:pt>
                <c:pt idx="9882">
                  <c:v>0.722</c:v>
                </c:pt>
                <c:pt idx="9883">
                  <c:v>0.711333333333334</c:v>
                </c:pt>
                <c:pt idx="9884">
                  <c:v>0.703666666666667</c:v>
                </c:pt>
                <c:pt idx="9885">
                  <c:v>0.690333333333333</c:v>
                </c:pt>
                <c:pt idx="9886">
                  <c:v>0.697666666666667</c:v>
                </c:pt>
                <c:pt idx="9887">
                  <c:v>0.685</c:v>
                </c:pt>
                <c:pt idx="9888">
                  <c:v>0.668</c:v>
                </c:pt>
                <c:pt idx="9889">
                  <c:v>0.662666666666667</c:v>
                </c:pt>
                <c:pt idx="9890">
                  <c:v>0.662333333333334</c:v>
                </c:pt>
                <c:pt idx="9891">
                  <c:v>0.669</c:v>
                </c:pt>
                <c:pt idx="9892">
                  <c:v>0.673666666666667</c:v>
                </c:pt>
                <c:pt idx="9893">
                  <c:v>0.679333333333334</c:v>
                </c:pt>
                <c:pt idx="9894">
                  <c:v>0.685333333333333</c:v>
                </c:pt>
                <c:pt idx="9895">
                  <c:v>0.674666666666667</c:v>
                </c:pt>
                <c:pt idx="9896">
                  <c:v>0.669333333333334</c:v>
                </c:pt>
                <c:pt idx="9897">
                  <c:v>0.687333333333333</c:v>
                </c:pt>
                <c:pt idx="9898">
                  <c:v>0.684333333333333</c:v>
                </c:pt>
                <c:pt idx="9899">
                  <c:v>0.67</c:v>
                </c:pt>
                <c:pt idx="9900">
                  <c:v>0.667333333333334</c:v>
                </c:pt>
                <c:pt idx="9901">
                  <c:v>0.659333333333334</c:v>
                </c:pt>
                <c:pt idx="9902">
                  <c:v>0.636</c:v>
                </c:pt>
                <c:pt idx="9903">
                  <c:v>0.622666666666667</c:v>
                </c:pt>
                <c:pt idx="9904">
                  <c:v>0.617333333333334</c:v>
                </c:pt>
                <c:pt idx="9905">
                  <c:v>0.624333333333334</c:v>
                </c:pt>
                <c:pt idx="9906">
                  <c:v>0.609</c:v>
                </c:pt>
                <c:pt idx="9907">
                  <c:v>0.596333333333333</c:v>
                </c:pt>
                <c:pt idx="9908">
                  <c:v>0.598333333333333</c:v>
                </c:pt>
                <c:pt idx="9909">
                  <c:v>0.613666666666667</c:v>
                </c:pt>
                <c:pt idx="9910">
                  <c:v>0.602666666666667</c:v>
                </c:pt>
                <c:pt idx="9911">
                  <c:v>0.603333333333334</c:v>
                </c:pt>
                <c:pt idx="9912">
                  <c:v>0.599</c:v>
                </c:pt>
                <c:pt idx="9913">
                  <c:v>0.598333333333333</c:v>
                </c:pt>
                <c:pt idx="9914">
                  <c:v>0.584666666666667</c:v>
                </c:pt>
                <c:pt idx="9915">
                  <c:v>0.594666666666667</c:v>
                </c:pt>
                <c:pt idx="9916">
                  <c:v>0.601</c:v>
                </c:pt>
                <c:pt idx="9917">
                  <c:v>0.597</c:v>
                </c:pt>
                <c:pt idx="9918">
                  <c:v>0.590333333333333</c:v>
                </c:pt>
                <c:pt idx="9919">
                  <c:v>0.599666666666667</c:v>
                </c:pt>
                <c:pt idx="9920">
                  <c:v>0.595</c:v>
                </c:pt>
                <c:pt idx="9921">
                  <c:v>0.595666666666667</c:v>
                </c:pt>
                <c:pt idx="9922">
                  <c:v>0.607333333333334</c:v>
                </c:pt>
                <c:pt idx="9923">
                  <c:v>0.620666666666667</c:v>
                </c:pt>
                <c:pt idx="9924">
                  <c:v>0.613666666666667</c:v>
                </c:pt>
                <c:pt idx="9925">
                  <c:v>0.610333333333334</c:v>
                </c:pt>
                <c:pt idx="9926">
                  <c:v>0.595666666666667</c:v>
                </c:pt>
                <c:pt idx="9927">
                  <c:v>0.598666666666667</c:v>
                </c:pt>
                <c:pt idx="9928">
                  <c:v>0.600333333333334</c:v>
                </c:pt>
                <c:pt idx="9929">
                  <c:v>0.596666666666667</c:v>
                </c:pt>
                <c:pt idx="9930">
                  <c:v>0.600333333333334</c:v>
                </c:pt>
                <c:pt idx="9931">
                  <c:v>0.600666666666667</c:v>
                </c:pt>
                <c:pt idx="9932">
                  <c:v>0.6</c:v>
                </c:pt>
                <c:pt idx="9933">
                  <c:v>0.588</c:v>
                </c:pt>
                <c:pt idx="9934">
                  <c:v>0.593</c:v>
                </c:pt>
                <c:pt idx="9935">
                  <c:v>0.577333333333334</c:v>
                </c:pt>
                <c:pt idx="9936">
                  <c:v>0.574</c:v>
                </c:pt>
                <c:pt idx="9937">
                  <c:v>0.574333333333333</c:v>
                </c:pt>
                <c:pt idx="9938">
                  <c:v>0.573666666666667</c:v>
                </c:pt>
                <c:pt idx="9939">
                  <c:v>0.579</c:v>
                </c:pt>
                <c:pt idx="9940">
                  <c:v>0.572</c:v>
                </c:pt>
                <c:pt idx="9941">
                  <c:v>0.575666666666667</c:v>
                </c:pt>
                <c:pt idx="9942">
                  <c:v>0.588666666666667</c:v>
                </c:pt>
                <c:pt idx="9943">
                  <c:v>0.587333333333333</c:v>
                </c:pt>
                <c:pt idx="9944">
                  <c:v>0.603333333333334</c:v>
                </c:pt>
                <c:pt idx="9945">
                  <c:v>0.611333333333333</c:v>
                </c:pt>
                <c:pt idx="9946">
                  <c:v>0.632666666666667</c:v>
                </c:pt>
                <c:pt idx="9947">
                  <c:v>0.639</c:v>
                </c:pt>
                <c:pt idx="9948">
                  <c:v>0.641333333333334</c:v>
                </c:pt>
                <c:pt idx="9949">
                  <c:v>0.635</c:v>
                </c:pt>
                <c:pt idx="9950">
                  <c:v>0.630333333333333</c:v>
                </c:pt>
                <c:pt idx="9951">
                  <c:v>0.635666666666667</c:v>
                </c:pt>
                <c:pt idx="9952">
                  <c:v>0.643666666666667</c:v>
                </c:pt>
                <c:pt idx="9953">
                  <c:v>0.657666666666667</c:v>
                </c:pt>
                <c:pt idx="9954">
                  <c:v>0.665000000000001</c:v>
                </c:pt>
                <c:pt idx="9955">
                  <c:v>0.665666666666667</c:v>
                </c:pt>
                <c:pt idx="9956">
                  <c:v>0.67</c:v>
                </c:pt>
                <c:pt idx="9957">
                  <c:v>0.669</c:v>
                </c:pt>
                <c:pt idx="9958">
                  <c:v>0.673666666666667</c:v>
                </c:pt>
                <c:pt idx="9959">
                  <c:v>0.673666666666667</c:v>
                </c:pt>
                <c:pt idx="9960">
                  <c:v>0.689333333333333</c:v>
                </c:pt>
                <c:pt idx="9961">
                  <c:v>0.69</c:v>
                </c:pt>
                <c:pt idx="9962">
                  <c:v>0.679666666666667</c:v>
                </c:pt>
                <c:pt idx="9963">
                  <c:v>0.677</c:v>
                </c:pt>
                <c:pt idx="9964">
                  <c:v>0.673</c:v>
                </c:pt>
                <c:pt idx="9965">
                  <c:v>0.663333333333334</c:v>
                </c:pt>
                <c:pt idx="9966">
                  <c:v>0.65</c:v>
                </c:pt>
                <c:pt idx="9967">
                  <c:v>0.643333333333334</c:v>
                </c:pt>
                <c:pt idx="9968">
                  <c:v>0.655666666666667</c:v>
                </c:pt>
                <c:pt idx="9969">
                  <c:v>0.650666666666667</c:v>
                </c:pt>
                <c:pt idx="9970">
                  <c:v>0.656333333333334</c:v>
                </c:pt>
                <c:pt idx="9971">
                  <c:v>0.653333333333334</c:v>
                </c:pt>
                <c:pt idx="9972">
                  <c:v>0.643</c:v>
                </c:pt>
                <c:pt idx="9973">
                  <c:v>0.635666666666667</c:v>
                </c:pt>
                <c:pt idx="9974">
                  <c:v>0.628666666666667</c:v>
                </c:pt>
                <c:pt idx="9975">
                  <c:v>0.626</c:v>
                </c:pt>
                <c:pt idx="9976">
                  <c:v>0.639333333333334</c:v>
                </c:pt>
                <c:pt idx="9977">
                  <c:v>0.642333333333334</c:v>
                </c:pt>
                <c:pt idx="9978">
                  <c:v>0.657</c:v>
                </c:pt>
                <c:pt idx="9979">
                  <c:v>0.650333333333334</c:v>
                </c:pt>
                <c:pt idx="9980">
                  <c:v>0.650666666666667</c:v>
                </c:pt>
                <c:pt idx="9981">
                  <c:v>0.664333333333334</c:v>
                </c:pt>
                <c:pt idx="9982">
                  <c:v>0.671333333333334</c:v>
                </c:pt>
                <c:pt idx="9983">
                  <c:v>0.700333333333333</c:v>
                </c:pt>
                <c:pt idx="9984">
                  <c:v>0.716666666666667</c:v>
                </c:pt>
                <c:pt idx="9985">
                  <c:v>0.731</c:v>
                </c:pt>
                <c:pt idx="9986">
                  <c:v>0.758666666666667</c:v>
                </c:pt>
                <c:pt idx="9987">
                  <c:v>0.747</c:v>
                </c:pt>
                <c:pt idx="9988">
                  <c:v>0.750333333333334</c:v>
                </c:pt>
                <c:pt idx="9989">
                  <c:v>0.759333333333333</c:v>
                </c:pt>
                <c:pt idx="9990">
                  <c:v>0.760333333333334</c:v>
                </c:pt>
                <c:pt idx="9991">
                  <c:v>0.765</c:v>
                </c:pt>
                <c:pt idx="9992">
                  <c:v>0.773</c:v>
                </c:pt>
                <c:pt idx="9993">
                  <c:v>0.783</c:v>
                </c:pt>
                <c:pt idx="9994">
                  <c:v>0.781</c:v>
                </c:pt>
                <c:pt idx="9995">
                  <c:v>0.792333333333333</c:v>
                </c:pt>
                <c:pt idx="9996">
                  <c:v>0.791666666666667</c:v>
                </c:pt>
                <c:pt idx="9997">
                  <c:v>0.770333333333334</c:v>
                </c:pt>
                <c:pt idx="9998">
                  <c:v>0.757333333333334</c:v>
                </c:pt>
                <c:pt idx="9999">
                  <c:v>0.760666666666667</c:v>
                </c:pt>
                <c:pt idx="10000">
                  <c:v>0.756666666666667</c:v>
                </c:pt>
                <c:pt idx="10001">
                  <c:v>0.738666666666667</c:v>
                </c:pt>
                <c:pt idx="10002">
                  <c:v>0.731333333333334</c:v>
                </c:pt>
                <c:pt idx="10003">
                  <c:v>0.713666666666667</c:v>
                </c:pt>
                <c:pt idx="10004">
                  <c:v>0.712</c:v>
                </c:pt>
                <c:pt idx="10005">
                  <c:v>0.706</c:v>
                </c:pt>
                <c:pt idx="10006">
                  <c:v>0.701333333333334</c:v>
                </c:pt>
                <c:pt idx="10007">
                  <c:v>0.703666666666667</c:v>
                </c:pt>
                <c:pt idx="10008">
                  <c:v>0.699</c:v>
                </c:pt>
                <c:pt idx="10009">
                  <c:v>0.689333333333333</c:v>
                </c:pt>
                <c:pt idx="10010">
                  <c:v>0.696666666666667</c:v>
                </c:pt>
                <c:pt idx="10011">
                  <c:v>0.700666666666667</c:v>
                </c:pt>
                <c:pt idx="10012">
                  <c:v>0.695</c:v>
                </c:pt>
                <c:pt idx="10013">
                  <c:v>0.685333333333333</c:v>
                </c:pt>
                <c:pt idx="10014">
                  <c:v>0.698</c:v>
                </c:pt>
                <c:pt idx="10015">
                  <c:v>0.700666666666667</c:v>
                </c:pt>
                <c:pt idx="10016">
                  <c:v>0.682333333333334</c:v>
                </c:pt>
                <c:pt idx="10017">
                  <c:v>0.691666666666667</c:v>
                </c:pt>
                <c:pt idx="10018">
                  <c:v>0.685333333333333</c:v>
                </c:pt>
                <c:pt idx="10019">
                  <c:v>0.678333333333334</c:v>
                </c:pt>
                <c:pt idx="10020">
                  <c:v>0.673333333333334</c:v>
                </c:pt>
                <c:pt idx="10021">
                  <c:v>0.668</c:v>
                </c:pt>
                <c:pt idx="10022">
                  <c:v>0.668333333333334</c:v>
                </c:pt>
                <c:pt idx="10023">
                  <c:v>0.672333333333334</c:v>
                </c:pt>
                <c:pt idx="10024">
                  <c:v>0.667</c:v>
                </c:pt>
                <c:pt idx="10025">
                  <c:v>0.661666666666667</c:v>
                </c:pt>
                <c:pt idx="10026">
                  <c:v>0.647333333333334</c:v>
                </c:pt>
                <c:pt idx="10027">
                  <c:v>0.647</c:v>
                </c:pt>
                <c:pt idx="10028">
                  <c:v>0.658333333333334</c:v>
                </c:pt>
                <c:pt idx="10029">
                  <c:v>0.661666666666667</c:v>
                </c:pt>
                <c:pt idx="10030">
                  <c:v>0.652</c:v>
                </c:pt>
                <c:pt idx="10031">
                  <c:v>0.639666666666667</c:v>
                </c:pt>
                <c:pt idx="10032">
                  <c:v>0.618</c:v>
                </c:pt>
                <c:pt idx="10033">
                  <c:v>0.625</c:v>
                </c:pt>
                <c:pt idx="10034">
                  <c:v>0.611666666666667</c:v>
                </c:pt>
                <c:pt idx="10035">
                  <c:v>0.596</c:v>
                </c:pt>
                <c:pt idx="10036">
                  <c:v>0.598666666666667</c:v>
                </c:pt>
                <c:pt idx="10037">
                  <c:v>0.607666666666667</c:v>
                </c:pt>
                <c:pt idx="10038">
                  <c:v>0.621</c:v>
                </c:pt>
                <c:pt idx="10039">
                  <c:v>0.619666666666667</c:v>
                </c:pt>
                <c:pt idx="10040">
                  <c:v>0.629</c:v>
                </c:pt>
                <c:pt idx="10041">
                  <c:v>0.632666666666667</c:v>
                </c:pt>
                <c:pt idx="10042">
                  <c:v>0.635</c:v>
                </c:pt>
                <c:pt idx="10043">
                  <c:v>0.630666666666667</c:v>
                </c:pt>
                <c:pt idx="10044">
                  <c:v>0.629</c:v>
                </c:pt>
                <c:pt idx="10045">
                  <c:v>0.638</c:v>
                </c:pt>
                <c:pt idx="10046">
                  <c:v>0.631333333333334</c:v>
                </c:pt>
                <c:pt idx="10047">
                  <c:v>0.623666666666667</c:v>
                </c:pt>
                <c:pt idx="10048">
                  <c:v>0.615333333333334</c:v>
                </c:pt>
                <c:pt idx="10049">
                  <c:v>0.616666666666667</c:v>
                </c:pt>
                <c:pt idx="10050">
                  <c:v>0.62</c:v>
                </c:pt>
                <c:pt idx="10051">
                  <c:v>0.626666666666667</c:v>
                </c:pt>
                <c:pt idx="10052">
                  <c:v>0.639</c:v>
                </c:pt>
                <c:pt idx="10053">
                  <c:v>0.647666666666667</c:v>
                </c:pt>
                <c:pt idx="10054">
                  <c:v>0.655333333333334</c:v>
                </c:pt>
                <c:pt idx="10055">
                  <c:v>0.669333333333334</c:v>
                </c:pt>
                <c:pt idx="10056">
                  <c:v>0.653666666666667</c:v>
                </c:pt>
                <c:pt idx="10057">
                  <c:v>0.639</c:v>
                </c:pt>
                <c:pt idx="10058">
                  <c:v>0.631</c:v>
                </c:pt>
                <c:pt idx="10059">
                  <c:v>0.636333333333334</c:v>
                </c:pt>
                <c:pt idx="10060">
                  <c:v>0.634666666666667</c:v>
                </c:pt>
                <c:pt idx="10061">
                  <c:v>0.63</c:v>
                </c:pt>
                <c:pt idx="10062">
                  <c:v>0.630333333333333</c:v>
                </c:pt>
                <c:pt idx="10063">
                  <c:v>0.632333333333334</c:v>
                </c:pt>
                <c:pt idx="10064">
                  <c:v>0.620333333333334</c:v>
                </c:pt>
                <c:pt idx="10065">
                  <c:v>0.607</c:v>
                </c:pt>
                <c:pt idx="10066">
                  <c:v>0.607666666666667</c:v>
                </c:pt>
                <c:pt idx="10067">
                  <c:v>0.617333333333334</c:v>
                </c:pt>
                <c:pt idx="10068">
                  <c:v>0.599666666666667</c:v>
                </c:pt>
                <c:pt idx="10069">
                  <c:v>0.588</c:v>
                </c:pt>
                <c:pt idx="10070">
                  <c:v>0.591</c:v>
                </c:pt>
                <c:pt idx="10071">
                  <c:v>0.586</c:v>
                </c:pt>
                <c:pt idx="10072">
                  <c:v>0.588666666666667</c:v>
                </c:pt>
                <c:pt idx="10073">
                  <c:v>0.576</c:v>
                </c:pt>
                <c:pt idx="10074">
                  <c:v>0.568666666666667</c:v>
                </c:pt>
                <c:pt idx="10075">
                  <c:v>0.563</c:v>
                </c:pt>
                <c:pt idx="10076">
                  <c:v>0.585</c:v>
                </c:pt>
                <c:pt idx="10077">
                  <c:v>0.617</c:v>
                </c:pt>
                <c:pt idx="10078">
                  <c:v>0.625333333333334</c:v>
                </c:pt>
                <c:pt idx="10079">
                  <c:v>0.623</c:v>
                </c:pt>
                <c:pt idx="10080">
                  <c:v>0.629</c:v>
                </c:pt>
                <c:pt idx="10081">
                  <c:v>0.626666666666667</c:v>
                </c:pt>
                <c:pt idx="10082">
                  <c:v>0.628666666666667</c:v>
                </c:pt>
                <c:pt idx="10083">
                  <c:v>0.635</c:v>
                </c:pt>
                <c:pt idx="10084">
                  <c:v>0.640333333333334</c:v>
                </c:pt>
                <c:pt idx="10085">
                  <c:v>0.637333333333334</c:v>
                </c:pt>
                <c:pt idx="10086">
                  <c:v>0.637</c:v>
                </c:pt>
                <c:pt idx="10087">
                  <c:v>0.637333333333334</c:v>
                </c:pt>
                <c:pt idx="10088">
                  <c:v>0.67</c:v>
                </c:pt>
                <c:pt idx="10089">
                  <c:v>0.680333333333334</c:v>
                </c:pt>
                <c:pt idx="10090">
                  <c:v>0.670333333333334</c:v>
                </c:pt>
                <c:pt idx="10091">
                  <c:v>0.654333333333333</c:v>
                </c:pt>
                <c:pt idx="10092">
                  <c:v>0.649</c:v>
                </c:pt>
                <c:pt idx="10093">
                  <c:v>0.642333333333334</c:v>
                </c:pt>
                <c:pt idx="10094">
                  <c:v>0.628</c:v>
                </c:pt>
                <c:pt idx="10095">
                  <c:v>0.619</c:v>
                </c:pt>
                <c:pt idx="10096">
                  <c:v>0.624333333333334</c:v>
                </c:pt>
                <c:pt idx="10097">
                  <c:v>0.625666666666667</c:v>
                </c:pt>
                <c:pt idx="10098">
                  <c:v>0.622</c:v>
                </c:pt>
                <c:pt idx="10099">
                  <c:v>0.625</c:v>
                </c:pt>
                <c:pt idx="10100">
                  <c:v>0.629666666666667</c:v>
                </c:pt>
                <c:pt idx="10101">
                  <c:v>0.627333333333334</c:v>
                </c:pt>
                <c:pt idx="10102">
                  <c:v>0.629</c:v>
                </c:pt>
                <c:pt idx="10103">
                  <c:v>0.625333333333334</c:v>
                </c:pt>
                <c:pt idx="10104">
                  <c:v>0.641</c:v>
                </c:pt>
                <c:pt idx="10105">
                  <c:v>0.638333333333333</c:v>
                </c:pt>
                <c:pt idx="10106">
                  <c:v>0.626333333333333</c:v>
                </c:pt>
                <c:pt idx="10107">
                  <c:v>0.625</c:v>
                </c:pt>
                <c:pt idx="10108">
                  <c:v>0.611666666666667</c:v>
                </c:pt>
                <c:pt idx="10109">
                  <c:v>0.607666666666667</c:v>
                </c:pt>
                <c:pt idx="10110">
                  <c:v>0.623333333333334</c:v>
                </c:pt>
                <c:pt idx="10111">
                  <c:v>0.645666666666667</c:v>
                </c:pt>
                <c:pt idx="10112">
                  <c:v>0.656</c:v>
                </c:pt>
                <c:pt idx="10113">
                  <c:v>0.658</c:v>
                </c:pt>
                <c:pt idx="10114">
                  <c:v>0.670333333333334</c:v>
                </c:pt>
                <c:pt idx="10115">
                  <c:v>0.691666666666667</c:v>
                </c:pt>
                <c:pt idx="10116">
                  <c:v>0.693333333333334</c:v>
                </c:pt>
                <c:pt idx="10117">
                  <c:v>0.680666666666667</c:v>
                </c:pt>
                <c:pt idx="10118">
                  <c:v>0.670666666666667</c:v>
                </c:pt>
                <c:pt idx="10119">
                  <c:v>0.669</c:v>
                </c:pt>
                <c:pt idx="10120">
                  <c:v>0.669333333333334</c:v>
                </c:pt>
                <c:pt idx="10121">
                  <c:v>0.664666666666667</c:v>
                </c:pt>
                <c:pt idx="10122">
                  <c:v>0.669333333333334</c:v>
                </c:pt>
                <c:pt idx="10123">
                  <c:v>0.671333333333334</c:v>
                </c:pt>
                <c:pt idx="10124">
                  <c:v>0.657</c:v>
                </c:pt>
                <c:pt idx="10125">
                  <c:v>0.661333333333334</c:v>
                </c:pt>
                <c:pt idx="10126">
                  <c:v>0.671333333333334</c:v>
                </c:pt>
                <c:pt idx="10127">
                  <c:v>0.672</c:v>
                </c:pt>
                <c:pt idx="10128">
                  <c:v>0.685333333333333</c:v>
                </c:pt>
                <c:pt idx="10129">
                  <c:v>0.674333333333334</c:v>
                </c:pt>
                <c:pt idx="10130">
                  <c:v>0.663666666666667</c:v>
                </c:pt>
                <c:pt idx="10131">
                  <c:v>0.647</c:v>
                </c:pt>
                <c:pt idx="10132">
                  <c:v>0.646</c:v>
                </c:pt>
                <c:pt idx="10133">
                  <c:v>0.646666666666667</c:v>
                </c:pt>
                <c:pt idx="10134">
                  <c:v>0.648333333333334</c:v>
                </c:pt>
                <c:pt idx="10135">
                  <c:v>0.644333333333334</c:v>
                </c:pt>
                <c:pt idx="10136">
                  <c:v>0.646</c:v>
                </c:pt>
                <c:pt idx="10137">
                  <c:v>0.644666666666667</c:v>
                </c:pt>
                <c:pt idx="10138">
                  <c:v>0.648</c:v>
                </c:pt>
                <c:pt idx="10139">
                  <c:v>0.646</c:v>
                </c:pt>
                <c:pt idx="10140">
                  <c:v>0.640333333333334</c:v>
                </c:pt>
                <c:pt idx="10141">
                  <c:v>0.636</c:v>
                </c:pt>
                <c:pt idx="10142">
                  <c:v>0.63</c:v>
                </c:pt>
                <c:pt idx="10143">
                  <c:v>0.62</c:v>
                </c:pt>
                <c:pt idx="10144">
                  <c:v>0.626</c:v>
                </c:pt>
                <c:pt idx="10145">
                  <c:v>0.634</c:v>
                </c:pt>
                <c:pt idx="10146">
                  <c:v>0.641666666666667</c:v>
                </c:pt>
                <c:pt idx="10147">
                  <c:v>0.66</c:v>
                </c:pt>
                <c:pt idx="10148">
                  <c:v>0.661</c:v>
                </c:pt>
                <c:pt idx="10149">
                  <c:v>0.657666666666667</c:v>
                </c:pt>
                <c:pt idx="10150">
                  <c:v>0.659</c:v>
                </c:pt>
                <c:pt idx="10151">
                  <c:v>0.654666666666667</c:v>
                </c:pt>
                <c:pt idx="10152">
                  <c:v>0.645666666666667</c:v>
                </c:pt>
                <c:pt idx="10153">
                  <c:v>0.633</c:v>
                </c:pt>
                <c:pt idx="10154">
                  <c:v>0.644666666666667</c:v>
                </c:pt>
                <c:pt idx="10155">
                  <c:v>0.661333333333333</c:v>
                </c:pt>
                <c:pt idx="10156">
                  <c:v>0.669333333333334</c:v>
                </c:pt>
                <c:pt idx="10157">
                  <c:v>0.666333333333334</c:v>
                </c:pt>
                <c:pt idx="10158">
                  <c:v>0.675333333333334</c:v>
                </c:pt>
                <c:pt idx="10159">
                  <c:v>0.677666666666667</c:v>
                </c:pt>
                <c:pt idx="10160">
                  <c:v>0.680333333333333</c:v>
                </c:pt>
                <c:pt idx="10161">
                  <c:v>0.687</c:v>
                </c:pt>
                <c:pt idx="10162">
                  <c:v>0.7</c:v>
                </c:pt>
                <c:pt idx="10163">
                  <c:v>0.686</c:v>
                </c:pt>
                <c:pt idx="10164">
                  <c:v>0.674666666666667</c:v>
                </c:pt>
                <c:pt idx="10165">
                  <c:v>0.657333333333333</c:v>
                </c:pt>
                <c:pt idx="10166">
                  <c:v>0.648333333333334</c:v>
                </c:pt>
                <c:pt idx="10167">
                  <c:v>0.65</c:v>
                </c:pt>
                <c:pt idx="10168">
                  <c:v>0.656</c:v>
                </c:pt>
                <c:pt idx="10169">
                  <c:v>0.654</c:v>
                </c:pt>
                <c:pt idx="10170">
                  <c:v>0.658666666666667</c:v>
                </c:pt>
                <c:pt idx="10171">
                  <c:v>0.672333333333334</c:v>
                </c:pt>
                <c:pt idx="10172">
                  <c:v>0.689</c:v>
                </c:pt>
                <c:pt idx="10173">
                  <c:v>0.698333333333334</c:v>
                </c:pt>
                <c:pt idx="10174">
                  <c:v>0.685666666666667</c:v>
                </c:pt>
                <c:pt idx="10175">
                  <c:v>0.676</c:v>
                </c:pt>
                <c:pt idx="10176">
                  <c:v>0.676</c:v>
                </c:pt>
                <c:pt idx="10177">
                  <c:v>0.679</c:v>
                </c:pt>
                <c:pt idx="10178">
                  <c:v>0.679666666666667</c:v>
                </c:pt>
                <c:pt idx="10179">
                  <c:v>0.684333333333333</c:v>
                </c:pt>
                <c:pt idx="10180">
                  <c:v>0.685666666666667</c:v>
                </c:pt>
                <c:pt idx="10181">
                  <c:v>0.677333333333334</c:v>
                </c:pt>
                <c:pt idx="10182">
                  <c:v>0.678333333333334</c:v>
                </c:pt>
                <c:pt idx="10183">
                  <c:v>0.701</c:v>
                </c:pt>
                <c:pt idx="10184">
                  <c:v>0.715666666666667</c:v>
                </c:pt>
                <c:pt idx="10185">
                  <c:v>0.726</c:v>
                </c:pt>
                <c:pt idx="10186">
                  <c:v>0.723</c:v>
                </c:pt>
                <c:pt idx="10187">
                  <c:v>0.717666666666667</c:v>
                </c:pt>
                <c:pt idx="10188">
                  <c:v>0.702333333333334</c:v>
                </c:pt>
                <c:pt idx="10189">
                  <c:v>0.704666666666667</c:v>
                </c:pt>
                <c:pt idx="10190">
                  <c:v>0.700333333333334</c:v>
                </c:pt>
                <c:pt idx="10191">
                  <c:v>0.688666666666667</c:v>
                </c:pt>
                <c:pt idx="10192">
                  <c:v>0.689333333333333</c:v>
                </c:pt>
                <c:pt idx="10193">
                  <c:v>0.704333333333334</c:v>
                </c:pt>
                <c:pt idx="10194">
                  <c:v>0.718333333333334</c:v>
                </c:pt>
                <c:pt idx="10195">
                  <c:v>0.715333333333334</c:v>
                </c:pt>
                <c:pt idx="10196">
                  <c:v>0.716333333333334</c:v>
                </c:pt>
                <c:pt idx="10197">
                  <c:v>0.711333333333334</c:v>
                </c:pt>
                <c:pt idx="10198">
                  <c:v>0.704333333333334</c:v>
                </c:pt>
                <c:pt idx="10199">
                  <c:v>0.701333333333334</c:v>
                </c:pt>
                <c:pt idx="10200">
                  <c:v>0.702333333333334</c:v>
                </c:pt>
                <c:pt idx="10201">
                  <c:v>0.721666666666667</c:v>
                </c:pt>
                <c:pt idx="10202">
                  <c:v>0.711</c:v>
                </c:pt>
                <c:pt idx="10203">
                  <c:v>0.710333333333334</c:v>
                </c:pt>
                <c:pt idx="10204">
                  <c:v>0.706333333333334</c:v>
                </c:pt>
                <c:pt idx="10205">
                  <c:v>0.714333333333334</c:v>
                </c:pt>
                <c:pt idx="10206">
                  <c:v>0.721333333333334</c:v>
                </c:pt>
                <c:pt idx="10207">
                  <c:v>0.728333333333334</c:v>
                </c:pt>
                <c:pt idx="10208">
                  <c:v>0.718666666666667</c:v>
                </c:pt>
                <c:pt idx="10209">
                  <c:v>0.720666666666667</c:v>
                </c:pt>
                <c:pt idx="10210">
                  <c:v>0.723333333333334</c:v>
                </c:pt>
                <c:pt idx="10211">
                  <c:v>0.740666666666667</c:v>
                </c:pt>
                <c:pt idx="10212">
                  <c:v>0.736</c:v>
                </c:pt>
                <c:pt idx="10213">
                  <c:v>0.729</c:v>
                </c:pt>
                <c:pt idx="10214">
                  <c:v>0.724666666666667</c:v>
                </c:pt>
                <c:pt idx="10215">
                  <c:v>0.726666666666667</c:v>
                </c:pt>
                <c:pt idx="10216">
                  <c:v>0.732</c:v>
                </c:pt>
                <c:pt idx="10217">
                  <c:v>0.734333333333334</c:v>
                </c:pt>
                <c:pt idx="10218">
                  <c:v>0.734666666666667</c:v>
                </c:pt>
                <c:pt idx="10219">
                  <c:v>0.743</c:v>
                </c:pt>
                <c:pt idx="10220">
                  <c:v>0.741666666666667</c:v>
                </c:pt>
                <c:pt idx="10221">
                  <c:v>0.726333333333333</c:v>
                </c:pt>
                <c:pt idx="10222">
                  <c:v>0.731333333333334</c:v>
                </c:pt>
                <c:pt idx="10223">
                  <c:v>0.737666666666667</c:v>
                </c:pt>
                <c:pt idx="10224">
                  <c:v>0.736333333333334</c:v>
                </c:pt>
                <c:pt idx="10225">
                  <c:v>0.735333333333334</c:v>
                </c:pt>
                <c:pt idx="10226">
                  <c:v>0.733666666666667</c:v>
                </c:pt>
                <c:pt idx="10227">
                  <c:v>0.730666666666667</c:v>
                </c:pt>
                <c:pt idx="10228">
                  <c:v>0.737333333333334</c:v>
                </c:pt>
                <c:pt idx="10229">
                  <c:v>0.734666666666667</c:v>
                </c:pt>
                <c:pt idx="10230">
                  <c:v>0.722333333333334</c:v>
                </c:pt>
                <c:pt idx="10231">
                  <c:v>0.707333333333334</c:v>
                </c:pt>
                <c:pt idx="10232">
                  <c:v>0.707</c:v>
                </c:pt>
                <c:pt idx="10233">
                  <c:v>0.699666666666667</c:v>
                </c:pt>
                <c:pt idx="10234">
                  <c:v>0.708333333333334</c:v>
                </c:pt>
                <c:pt idx="10235">
                  <c:v>0.706333333333334</c:v>
                </c:pt>
                <c:pt idx="10236">
                  <c:v>0.710333333333334</c:v>
                </c:pt>
                <c:pt idx="10237">
                  <c:v>0.683666666666667</c:v>
                </c:pt>
                <c:pt idx="10238">
                  <c:v>0.692333333333334</c:v>
                </c:pt>
                <c:pt idx="10239">
                  <c:v>0.683</c:v>
                </c:pt>
                <c:pt idx="10240">
                  <c:v>0.681666666666666</c:v>
                </c:pt>
                <c:pt idx="10241">
                  <c:v>0.678666666666667</c:v>
                </c:pt>
                <c:pt idx="10242">
                  <c:v>0.668333333333334</c:v>
                </c:pt>
                <c:pt idx="10243">
                  <c:v>0.657666666666667</c:v>
                </c:pt>
                <c:pt idx="10244">
                  <c:v>0.664666666666667</c:v>
                </c:pt>
                <c:pt idx="10245">
                  <c:v>0.669</c:v>
                </c:pt>
                <c:pt idx="10246">
                  <c:v>0.672333333333334</c:v>
                </c:pt>
                <c:pt idx="10247">
                  <c:v>0.666</c:v>
                </c:pt>
                <c:pt idx="10248">
                  <c:v>0.667666666666667</c:v>
                </c:pt>
                <c:pt idx="10249">
                  <c:v>0.671333333333334</c:v>
                </c:pt>
                <c:pt idx="10250">
                  <c:v>0.686666666666667</c:v>
                </c:pt>
                <c:pt idx="10251">
                  <c:v>0.689</c:v>
                </c:pt>
                <c:pt idx="10252">
                  <c:v>0.693</c:v>
                </c:pt>
                <c:pt idx="10253">
                  <c:v>0.703666666666667</c:v>
                </c:pt>
                <c:pt idx="10254">
                  <c:v>0.706</c:v>
                </c:pt>
                <c:pt idx="10255">
                  <c:v>0.701333333333334</c:v>
                </c:pt>
                <c:pt idx="10256">
                  <c:v>0.692</c:v>
                </c:pt>
                <c:pt idx="10257">
                  <c:v>0.714333333333334</c:v>
                </c:pt>
                <c:pt idx="10258">
                  <c:v>0.722</c:v>
                </c:pt>
                <c:pt idx="10259">
                  <c:v>0.709</c:v>
                </c:pt>
                <c:pt idx="10260">
                  <c:v>0.714666666666667</c:v>
                </c:pt>
                <c:pt idx="10261">
                  <c:v>0.718</c:v>
                </c:pt>
                <c:pt idx="10262">
                  <c:v>0.726666666666667</c:v>
                </c:pt>
                <c:pt idx="10263">
                  <c:v>0.724</c:v>
                </c:pt>
                <c:pt idx="10264">
                  <c:v>0.725333333333334</c:v>
                </c:pt>
                <c:pt idx="10265">
                  <c:v>0.713333333333334</c:v>
                </c:pt>
                <c:pt idx="10266">
                  <c:v>0.721</c:v>
                </c:pt>
                <c:pt idx="10267">
                  <c:v>0.723333333333334</c:v>
                </c:pt>
                <c:pt idx="10268">
                  <c:v>0.717</c:v>
                </c:pt>
                <c:pt idx="10269">
                  <c:v>0.712333333333334</c:v>
                </c:pt>
                <c:pt idx="10270">
                  <c:v>0.692666666666667</c:v>
                </c:pt>
                <c:pt idx="10271">
                  <c:v>0.688333333333333</c:v>
                </c:pt>
                <c:pt idx="10272">
                  <c:v>0.688</c:v>
                </c:pt>
                <c:pt idx="10273">
                  <c:v>0.694666666666667</c:v>
                </c:pt>
                <c:pt idx="10274">
                  <c:v>0.675666666666667</c:v>
                </c:pt>
                <c:pt idx="10275">
                  <c:v>0.653</c:v>
                </c:pt>
                <c:pt idx="10276">
                  <c:v>0.655333333333334</c:v>
                </c:pt>
                <c:pt idx="10277">
                  <c:v>0.659</c:v>
                </c:pt>
                <c:pt idx="10278">
                  <c:v>0.654333333333333</c:v>
                </c:pt>
                <c:pt idx="10279">
                  <c:v>0.646333333333334</c:v>
                </c:pt>
                <c:pt idx="10280">
                  <c:v>0.651</c:v>
                </c:pt>
                <c:pt idx="10281">
                  <c:v>0.647333333333334</c:v>
                </c:pt>
                <c:pt idx="10282">
                  <c:v>0.646666666666667</c:v>
                </c:pt>
                <c:pt idx="10283">
                  <c:v>0.656</c:v>
                </c:pt>
                <c:pt idx="10284">
                  <c:v>0.635333333333334</c:v>
                </c:pt>
                <c:pt idx="10285">
                  <c:v>0.637666666666667</c:v>
                </c:pt>
                <c:pt idx="10286">
                  <c:v>0.618333333333333</c:v>
                </c:pt>
                <c:pt idx="10287">
                  <c:v>0.617666666666667</c:v>
                </c:pt>
                <c:pt idx="10288">
                  <c:v>0.635</c:v>
                </c:pt>
                <c:pt idx="10289">
                  <c:v>0.645</c:v>
                </c:pt>
                <c:pt idx="10290">
                  <c:v>0.652333333333334</c:v>
                </c:pt>
                <c:pt idx="10291">
                  <c:v>0.666</c:v>
                </c:pt>
                <c:pt idx="10292">
                  <c:v>0.666</c:v>
                </c:pt>
                <c:pt idx="10293">
                  <c:v>0.654</c:v>
                </c:pt>
                <c:pt idx="10294">
                  <c:v>0.647</c:v>
                </c:pt>
                <c:pt idx="10295">
                  <c:v>0.678333333333334</c:v>
                </c:pt>
                <c:pt idx="10296">
                  <c:v>0.696</c:v>
                </c:pt>
                <c:pt idx="10297">
                  <c:v>0.698</c:v>
                </c:pt>
                <c:pt idx="10298">
                  <c:v>0.685333333333333</c:v>
                </c:pt>
                <c:pt idx="10299">
                  <c:v>0.692</c:v>
                </c:pt>
                <c:pt idx="10300">
                  <c:v>0.681666666666666</c:v>
                </c:pt>
                <c:pt idx="10301">
                  <c:v>0.67</c:v>
                </c:pt>
                <c:pt idx="10302">
                  <c:v>0.662</c:v>
                </c:pt>
                <c:pt idx="10303">
                  <c:v>0.658666666666667</c:v>
                </c:pt>
                <c:pt idx="10304">
                  <c:v>0.658</c:v>
                </c:pt>
                <c:pt idx="10305">
                  <c:v>0.662</c:v>
                </c:pt>
                <c:pt idx="10306">
                  <c:v>0.681666666666666</c:v>
                </c:pt>
                <c:pt idx="10307">
                  <c:v>0.686333333333333</c:v>
                </c:pt>
                <c:pt idx="10308">
                  <c:v>0.670333333333334</c:v>
                </c:pt>
                <c:pt idx="10309">
                  <c:v>0.652333333333334</c:v>
                </c:pt>
                <c:pt idx="10310">
                  <c:v>0.646333333333334</c:v>
                </c:pt>
                <c:pt idx="10311">
                  <c:v>0.646333333333334</c:v>
                </c:pt>
                <c:pt idx="10312">
                  <c:v>0.650333333333334</c:v>
                </c:pt>
                <c:pt idx="10313">
                  <c:v>0.658</c:v>
                </c:pt>
                <c:pt idx="10314">
                  <c:v>0.661333333333334</c:v>
                </c:pt>
                <c:pt idx="10315">
                  <c:v>0.647666666666667</c:v>
                </c:pt>
                <c:pt idx="10316">
                  <c:v>0.634</c:v>
                </c:pt>
                <c:pt idx="10317">
                  <c:v>0.618666666666667</c:v>
                </c:pt>
                <c:pt idx="10318">
                  <c:v>0.609666666666667</c:v>
                </c:pt>
                <c:pt idx="10319">
                  <c:v>0.603</c:v>
                </c:pt>
                <c:pt idx="10320">
                  <c:v>0.607333333333334</c:v>
                </c:pt>
                <c:pt idx="10321">
                  <c:v>0.612666666666667</c:v>
                </c:pt>
                <c:pt idx="10322">
                  <c:v>0.604</c:v>
                </c:pt>
                <c:pt idx="10323">
                  <c:v>0.600666666666667</c:v>
                </c:pt>
                <c:pt idx="10324">
                  <c:v>0.605333333333333</c:v>
                </c:pt>
                <c:pt idx="10325">
                  <c:v>0.609333333333334</c:v>
                </c:pt>
                <c:pt idx="10326">
                  <c:v>0.616</c:v>
                </c:pt>
                <c:pt idx="10327">
                  <c:v>0.610666666666667</c:v>
                </c:pt>
                <c:pt idx="10328">
                  <c:v>0.611</c:v>
                </c:pt>
                <c:pt idx="10329">
                  <c:v>0.604666666666667</c:v>
                </c:pt>
                <c:pt idx="10330">
                  <c:v>0.608666666666667</c:v>
                </c:pt>
                <c:pt idx="10331">
                  <c:v>0.607666666666667</c:v>
                </c:pt>
                <c:pt idx="10332">
                  <c:v>0.602</c:v>
                </c:pt>
                <c:pt idx="10333">
                  <c:v>0.607333333333334</c:v>
                </c:pt>
                <c:pt idx="10334">
                  <c:v>0.604</c:v>
                </c:pt>
                <c:pt idx="10335">
                  <c:v>0.614</c:v>
                </c:pt>
                <c:pt idx="10336">
                  <c:v>0.620333333333334</c:v>
                </c:pt>
                <c:pt idx="10337">
                  <c:v>0.630666666666667</c:v>
                </c:pt>
                <c:pt idx="10338">
                  <c:v>0.633</c:v>
                </c:pt>
                <c:pt idx="10339">
                  <c:v>0.642</c:v>
                </c:pt>
                <c:pt idx="10340">
                  <c:v>0.651333333333334</c:v>
                </c:pt>
                <c:pt idx="10341">
                  <c:v>0.653</c:v>
                </c:pt>
                <c:pt idx="10342">
                  <c:v>0.661333333333334</c:v>
                </c:pt>
                <c:pt idx="10343">
                  <c:v>0.676333333333334</c:v>
                </c:pt>
                <c:pt idx="10344">
                  <c:v>0.694666666666667</c:v>
                </c:pt>
                <c:pt idx="10345">
                  <c:v>0.702333333333334</c:v>
                </c:pt>
                <c:pt idx="10346">
                  <c:v>0.692</c:v>
                </c:pt>
                <c:pt idx="10347">
                  <c:v>0.677</c:v>
                </c:pt>
                <c:pt idx="10348">
                  <c:v>0.682333333333334</c:v>
                </c:pt>
                <c:pt idx="10349">
                  <c:v>0.692</c:v>
                </c:pt>
                <c:pt idx="10350">
                  <c:v>0.684333333333333</c:v>
                </c:pt>
                <c:pt idx="10351">
                  <c:v>0.691333333333333</c:v>
                </c:pt>
                <c:pt idx="10352">
                  <c:v>0.696333333333334</c:v>
                </c:pt>
                <c:pt idx="10353">
                  <c:v>0.696</c:v>
                </c:pt>
                <c:pt idx="10354">
                  <c:v>0.701</c:v>
                </c:pt>
                <c:pt idx="10355">
                  <c:v>0.700666666666667</c:v>
                </c:pt>
                <c:pt idx="10356">
                  <c:v>0.696333333333333</c:v>
                </c:pt>
                <c:pt idx="10357">
                  <c:v>0.696666666666667</c:v>
                </c:pt>
                <c:pt idx="10358">
                  <c:v>0.695333333333333</c:v>
                </c:pt>
                <c:pt idx="10359">
                  <c:v>0.696333333333333</c:v>
                </c:pt>
                <c:pt idx="10360">
                  <c:v>0.687</c:v>
                </c:pt>
                <c:pt idx="10361">
                  <c:v>0.689333333333333</c:v>
                </c:pt>
                <c:pt idx="10362">
                  <c:v>0.695333333333333</c:v>
                </c:pt>
                <c:pt idx="10363">
                  <c:v>0.686666666666667</c:v>
                </c:pt>
                <c:pt idx="10364">
                  <c:v>0.680666666666667</c:v>
                </c:pt>
                <c:pt idx="10365">
                  <c:v>0.673333333333334</c:v>
                </c:pt>
                <c:pt idx="10366">
                  <c:v>0.675333333333334</c:v>
                </c:pt>
                <c:pt idx="10367">
                  <c:v>0.679333333333334</c:v>
                </c:pt>
                <c:pt idx="10368">
                  <c:v>0.665333333333334</c:v>
                </c:pt>
                <c:pt idx="10369">
                  <c:v>0.663</c:v>
                </c:pt>
                <c:pt idx="10370">
                  <c:v>0.664666666666667</c:v>
                </c:pt>
                <c:pt idx="10371">
                  <c:v>0.678000000000001</c:v>
                </c:pt>
                <c:pt idx="10372">
                  <c:v>0.673666666666667</c:v>
                </c:pt>
                <c:pt idx="10373">
                  <c:v>0.667333333333333</c:v>
                </c:pt>
                <c:pt idx="10374">
                  <c:v>0.671666666666667</c:v>
                </c:pt>
                <c:pt idx="10375">
                  <c:v>0.679666666666667</c:v>
                </c:pt>
                <c:pt idx="10376">
                  <c:v>0.677666666666667</c:v>
                </c:pt>
                <c:pt idx="10377">
                  <c:v>0.675666666666667</c:v>
                </c:pt>
                <c:pt idx="10378">
                  <c:v>0.671</c:v>
                </c:pt>
                <c:pt idx="10379">
                  <c:v>0.676</c:v>
                </c:pt>
                <c:pt idx="10380">
                  <c:v>0.679333333333334</c:v>
                </c:pt>
                <c:pt idx="10381">
                  <c:v>0.684333333333333</c:v>
                </c:pt>
                <c:pt idx="10382">
                  <c:v>0.686666666666667</c:v>
                </c:pt>
                <c:pt idx="10383">
                  <c:v>0.684666666666667</c:v>
                </c:pt>
                <c:pt idx="10384">
                  <c:v>0.679666666666667</c:v>
                </c:pt>
                <c:pt idx="10385">
                  <c:v>0.681666666666666</c:v>
                </c:pt>
                <c:pt idx="10386">
                  <c:v>0.672666666666667</c:v>
                </c:pt>
                <c:pt idx="10387">
                  <c:v>0.679333333333334</c:v>
                </c:pt>
                <c:pt idx="10388">
                  <c:v>0.692666666666667</c:v>
                </c:pt>
                <c:pt idx="10389">
                  <c:v>0.707333333333334</c:v>
                </c:pt>
                <c:pt idx="10390">
                  <c:v>0.702666666666667</c:v>
                </c:pt>
                <c:pt idx="10391">
                  <c:v>0.704</c:v>
                </c:pt>
                <c:pt idx="10392">
                  <c:v>0.707666666666667</c:v>
                </c:pt>
                <c:pt idx="10393">
                  <c:v>0.711333333333334</c:v>
                </c:pt>
                <c:pt idx="10394">
                  <c:v>0.704666666666667</c:v>
                </c:pt>
                <c:pt idx="10395">
                  <c:v>0.691333333333333</c:v>
                </c:pt>
                <c:pt idx="10396">
                  <c:v>0.687</c:v>
                </c:pt>
                <c:pt idx="10397">
                  <c:v>0.688</c:v>
                </c:pt>
                <c:pt idx="10398">
                  <c:v>0.692333333333334</c:v>
                </c:pt>
                <c:pt idx="10399">
                  <c:v>0.694666666666667</c:v>
                </c:pt>
                <c:pt idx="10400">
                  <c:v>0.674</c:v>
                </c:pt>
                <c:pt idx="10401">
                  <c:v>0.662</c:v>
                </c:pt>
                <c:pt idx="10402">
                  <c:v>0.654333333333334</c:v>
                </c:pt>
                <c:pt idx="10403">
                  <c:v>0.647333333333334</c:v>
                </c:pt>
                <c:pt idx="10404">
                  <c:v>0.652</c:v>
                </c:pt>
                <c:pt idx="10405">
                  <c:v>0.657333333333333</c:v>
                </c:pt>
                <c:pt idx="10406">
                  <c:v>0.654</c:v>
                </c:pt>
                <c:pt idx="10407">
                  <c:v>0.662333333333334</c:v>
                </c:pt>
                <c:pt idx="10408">
                  <c:v>0.641333333333334</c:v>
                </c:pt>
                <c:pt idx="10409">
                  <c:v>0.621</c:v>
                </c:pt>
                <c:pt idx="10410">
                  <c:v>0.634</c:v>
                </c:pt>
                <c:pt idx="10411">
                  <c:v>0.630333333333333</c:v>
                </c:pt>
                <c:pt idx="10412">
                  <c:v>0.629666666666667</c:v>
                </c:pt>
                <c:pt idx="10413">
                  <c:v>0.633333333333334</c:v>
                </c:pt>
                <c:pt idx="10414">
                  <c:v>0.631333333333334</c:v>
                </c:pt>
                <c:pt idx="10415">
                  <c:v>0.626333333333333</c:v>
                </c:pt>
                <c:pt idx="10416">
                  <c:v>0.650666666666667</c:v>
                </c:pt>
                <c:pt idx="10417">
                  <c:v>0.649666666666667</c:v>
                </c:pt>
                <c:pt idx="10418">
                  <c:v>0.652666666666667</c:v>
                </c:pt>
                <c:pt idx="10419">
                  <c:v>0.655333333333334</c:v>
                </c:pt>
                <c:pt idx="10420">
                  <c:v>0.674333333333334</c:v>
                </c:pt>
                <c:pt idx="10421">
                  <c:v>0.684333333333333</c:v>
                </c:pt>
                <c:pt idx="10422">
                  <c:v>0.679666666666667</c:v>
                </c:pt>
                <c:pt idx="10423">
                  <c:v>0.690333333333333</c:v>
                </c:pt>
                <c:pt idx="10424">
                  <c:v>0.701</c:v>
                </c:pt>
                <c:pt idx="10425">
                  <c:v>0.7</c:v>
                </c:pt>
                <c:pt idx="10426">
                  <c:v>0.694666666666667</c:v>
                </c:pt>
                <c:pt idx="10427">
                  <c:v>0.680666666666667</c:v>
                </c:pt>
                <c:pt idx="10428">
                  <c:v>0.69</c:v>
                </c:pt>
                <c:pt idx="10429">
                  <c:v>0.709</c:v>
                </c:pt>
                <c:pt idx="10430">
                  <c:v>0.701333333333334</c:v>
                </c:pt>
                <c:pt idx="10431">
                  <c:v>0.699333333333334</c:v>
                </c:pt>
                <c:pt idx="10432">
                  <c:v>0.704666666666666</c:v>
                </c:pt>
                <c:pt idx="10433">
                  <c:v>0.687</c:v>
                </c:pt>
                <c:pt idx="10434">
                  <c:v>0.686333333333333</c:v>
                </c:pt>
                <c:pt idx="10435">
                  <c:v>0.688333333333333</c:v>
                </c:pt>
                <c:pt idx="10436">
                  <c:v>0.665333333333334</c:v>
                </c:pt>
                <c:pt idx="10437">
                  <c:v>0.654333333333334</c:v>
                </c:pt>
                <c:pt idx="10438">
                  <c:v>0.651</c:v>
                </c:pt>
                <c:pt idx="10439">
                  <c:v>0.657</c:v>
                </c:pt>
                <c:pt idx="10440">
                  <c:v>0.643333333333334</c:v>
                </c:pt>
                <c:pt idx="10441">
                  <c:v>0.657666666666667</c:v>
                </c:pt>
                <c:pt idx="10442">
                  <c:v>0.667</c:v>
                </c:pt>
                <c:pt idx="10443">
                  <c:v>0.659333333333334</c:v>
                </c:pt>
                <c:pt idx="10444">
                  <c:v>0.651666666666667</c:v>
                </c:pt>
                <c:pt idx="10445">
                  <c:v>0.661000000000001</c:v>
                </c:pt>
                <c:pt idx="10446">
                  <c:v>0.659666666666667</c:v>
                </c:pt>
                <c:pt idx="10447">
                  <c:v>0.660333333333334</c:v>
                </c:pt>
                <c:pt idx="10448">
                  <c:v>0.668333333333334</c:v>
                </c:pt>
                <c:pt idx="10449">
                  <c:v>0.670666666666667</c:v>
                </c:pt>
                <c:pt idx="10450">
                  <c:v>0.665000000000001</c:v>
                </c:pt>
                <c:pt idx="10451">
                  <c:v>0.661</c:v>
                </c:pt>
                <c:pt idx="10452">
                  <c:v>0.654</c:v>
                </c:pt>
                <c:pt idx="10453">
                  <c:v>0.650333333333334</c:v>
                </c:pt>
                <c:pt idx="10454">
                  <c:v>0.646</c:v>
                </c:pt>
                <c:pt idx="10455">
                  <c:v>0.643</c:v>
                </c:pt>
                <c:pt idx="10456">
                  <c:v>0.646666666666667</c:v>
                </c:pt>
                <c:pt idx="10457">
                  <c:v>0.643333333333334</c:v>
                </c:pt>
                <c:pt idx="10458">
                  <c:v>0.650666666666667</c:v>
                </c:pt>
                <c:pt idx="10459">
                  <c:v>0.64</c:v>
                </c:pt>
                <c:pt idx="10460">
                  <c:v>0.634666666666667</c:v>
                </c:pt>
                <c:pt idx="10461">
                  <c:v>0.636666666666667</c:v>
                </c:pt>
                <c:pt idx="10462">
                  <c:v>0.627333333333334</c:v>
                </c:pt>
                <c:pt idx="10463">
                  <c:v>0.637333333333334</c:v>
                </c:pt>
                <c:pt idx="10464">
                  <c:v>0.645333333333334</c:v>
                </c:pt>
                <c:pt idx="10465">
                  <c:v>0.639333333333334</c:v>
                </c:pt>
                <c:pt idx="10466">
                  <c:v>0.65</c:v>
                </c:pt>
                <c:pt idx="10467">
                  <c:v>0.654333333333333</c:v>
                </c:pt>
                <c:pt idx="10468">
                  <c:v>0.654333333333333</c:v>
                </c:pt>
                <c:pt idx="10469">
                  <c:v>0.658666666666667</c:v>
                </c:pt>
                <c:pt idx="10470">
                  <c:v>0.678666666666667</c:v>
                </c:pt>
                <c:pt idx="10471">
                  <c:v>0.693333333333333</c:v>
                </c:pt>
                <c:pt idx="10472">
                  <c:v>0.698333333333333</c:v>
                </c:pt>
                <c:pt idx="10473">
                  <c:v>0.699666666666667</c:v>
                </c:pt>
                <c:pt idx="10474">
                  <c:v>0.706333333333334</c:v>
                </c:pt>
                <c:pt idx="10475">
                  <c:v>0.721</c:v>
                </c:pt>
                <c:pt idx="10476">
                  <c:v>0.721</c:v>
                </c:pt>
                <c:pt idx="10477">
                  <c:v>0.718666666666667</c:v>
                </c:pt>
                <c:pt idx="10478">
                  <c:v>0.725</c:v>
                </c:pt>
                <c:pt idx="10479">
                  <c:v>0.736666666666667</c:v>
                </c:pt>
                <c:pt idx="10480">
                  <c:v>0.728</c:v>
                </c:pt>
                <c:pt idx="10481">
                  <c:v>0.732</c:v>
                </c:pt>
                <c:pt idx="10482">
                  <c:v>0.729666666666667</c:v>
                </c:pt>
                <c:pt idx="10483">
                  <c:v>0.734333333333334</c:v>
                </c:pt>
                <c:pt idx="10484">
                  <c:v>0.745333333333334</c:v>
                </c:pt>
                <c:pt idx="10485">
                  <c:v>0.738666666666667</c:v>
                </c:pt>
                <c:pt idx="10486">
                  <c:v>0.724666666666667</c:v>
                </c:pt>
                <c:pt idx="10487">
                  <c:v>0.716666666666667</c:v>
                </c:pt>
                <c:pt idx="10488">
                  <c:v>0.712</c:v>
                </c:pt>
                <c:pt idx="10489">
                  <c:v>0.686333333333333</c:v>
                </c:pt>
                <c:pt idx="10490">
                  <c:v>0.673666666666667</c:v>
                </c:pt>
                <c:pt idx="10491">
                  <c:v>0.66</c:v>
                </c:pt>
                <c:pt idx="10492">
                  <c:v>0.667333333333333</c:v>
                </c:pt>
                <c:pt idx="10493">
                  <c:v>0.670666666666667</c:v>
                </c:pt>
                <c:pt idx="10494">
                  <c:v>0.682333333333333</c:v>
                </c:pt>
                <c:pt idx="10495">
                  <c:v>0.684</c:v>
                </c:pt>
                <c:pt idx="10496">
                  <c:v>0.691333333333333</c:v>
                </c:pt>
                <c:pt idx="10497">
                  <c:v>0.7</c:v>
                </c:pt>
                <c:pt idx="10498">
                  <c:v>0.715333333333334</c:v>
                </c:pt>
                <c:pt idx="10499">
                  <c:v>0.712</c:v>
                </c:pt>
                <c:pt idx="10500">
                  <c:v>0.724333333333334</c:v>
                </c:pt>
                <c:pt idx="10501">
                  <c:v>0.718</c:v>
                </c:pt>
                <c:pt idx="10502">
                  <c:v>0.711333333333334</c:v>
                </c:pt>
                <c:pt idx="10503">
                  <c:v>0.702</c:v>
                </c:pt>
                <c:pt idx="10504">
                  <c:v>0.699666666666667</c:v>
                </c:pt>
                <c:pt idx="10505">
                  <c:v>0.695</c:v>
                </c:pt>
                <c:pt idx="10506">
                  <c:v>0.697666666666667</c:v>
                </c:pt>
                <c:pt idx="10507">
                  <c:v>0.712</c:v>
                </c:pt>
                <c:pt idx="10508">
                  <c:v>0.719333333333334</c:v>
                </c:pt>
                <c:pt idx="10509">
                  <c:v>0.732</c:v>
                </c:pt>
                <c:pt idx="10510">
                  <c:v>0.746</c:v>
                </c:pt>
                <c:pt idx="10511">
                  <c:v>0.74</c:v>
                </c:pt>
                <c:pt idx="10512">
                  <c:v>0.732333333333334</c:v>
                </c:pt>
                <c:pt idx="10513">
                  <c:v>0.738333333333334</c:v>
                </c:pt>
                <c:pt idx="10514">
                  <c:v>0.727</c:v>
                </c:pt>
                <c:pt idx="10515">
                  <c:v>0.714666666666667</c:v>
                </c:pt>
                <c:pt idx="10516">
                  <c:v>0.707</c:v>
                </c:pt>
                <c:pt idx="10517">
                  <c:v>0.7</c:v>
                </c:pt>
                <c:pt idx="10518">
                  <c:v>0.693666666666667</c:v>
                </c:pt>
                <c:pt idx="10519">
                  <c:v>0.685666666666667</c:v>
                </c:pt>
                <c:pt idx="10520">
                  <c:v>0.684666666666667</c:v>
                </c:pt>
                <c:pt idx="10521">
                  <c:v>0.671333333333334</c:v>
                </c:pt>
                <c:pt idx="10522">
                  <c:v>0.676</c:v>
                </c:pt>
                <c:pt idx="10523">
                  <c:v>0.670666666666667</c:v>
                </c:pt>
                <c:pt idx="10524">
                  <c:v>0.666</c:v>
                </c:pt>
                <c:pt idx="10525">
                  <c:v>0.676</c:v>
                </c:pt>
                <c:pt idx="10526">
                  <c:v>0.677666666666667</c:v>
                </c:pt>
                <c:pt idx="10527">
                  <c:v>0.668333333333334</c:v>
                </c:pt>
                <c:pt idx="10528">
                  <c:v>0.669666666666667</c:v>
                </c:pt>
                <c:pt idx="10529">
                  <c:v>0.671666666666667</c:v>
                </c:pt>
                <c:pt idx="10530">
                  <c:v>0.655333333333334</c:v>
                </c:pt>
                <c:pt idx="10531">
                  <c:v>0.653</c:v>
                </c:pt>
                <c:pt idx="10532">
                  <c:v>0.656</c:v>
                </c:pt>
                <c:pt idx="10533">
                  <c:v>0.633666666666667</c:v>
                </c:pt>
                <c:pt idx="10534">
                  <c:v>0.624</c:v>
                </c:pt>
                <c:pt idx="10535">
                  <c:v>0.622333333333334</c:v>
                </c:pt>
                <c:pt idx="10536">
                  <c:v>0.623</c:v>
                </c:pt>
                <c:pt idx="10537">
                  <c:v>0.644666666666667</c:v>
                </c:pt>
                <c:pt idx="10538">
                  <c:v>0.644666666666667</c:v>
                </c:pt>
                <c:pt idx="10539">
                  <c:v>0.644</c:v>
                </c:pt>
                <c:pt idx="10540">
                  <c:v>0.637666666666667</c:v>
                </c:pt>
                <c:pt idx="10541">
                  <c:v>0.633666666666667</c:v>
                </c:pt>
                <c:pt idx="10542">
                  <c:v>0.634</c:v>
                </c:pt>
                <c:pt idx="10543">
                  <c:v>0.641666666666667</c:v>
                </c:pt>
                <c:pt idx="10544">
                  <c:v>0.635333333333334</c:v>
                </c:pt>
                <c:pt idx="10545">
                  <c:v>0.624666666666667</c:v>
                </c:pt>
                <c:pt idx="10546">
                  <c:v>0.614333333333334</c:v>
                </c:pt>
                <c:pt idx="10547">
                  <c:v>0.622</c:v>
                </c:pt>
                <c:pt idx="10548">
                  <c:v>0.628</c:v>
                </c:pt>
                <c:pt idx="10549">
                  <c:v>0.614333333333334</c:v>
                </c:pt>
                <c:pt idx="10550">
                  <c:v>0.621666666666667</c:v>
                </c:pt>
                <c:pt idx="10551">
                  <c:v>0.628333333333334</c:v>
                </c:pt>
                <c:pt idx="10552">
                  <c:v>0.628666666666667</c:v>
                </c:pt>
                <c:pt idx="10553">
                  <c:v>0.643333333333334</c:v>
                </c:pt>
                <c:pt idx="10554">
                  <c:v>0.653666666666667</c:v>
                </c:pt>
                <c:pt idx="10555">
                  <c:v>0.648666666666667</c:v>
                </c:pt>
                <c:pt idx="10556">
                  <c:v>0.64</c:v>
                </c:pt>
                <c:pt idx="10557">
                  <c:v>0.621333333333334</c:v>
                </c:pt>
                <c:pt idx="10558">
                  <c:v>0.608333333333334</c:v>
                </c:pt>
                <c:pt idx="10559">
                  <c:v>0.604666666666667</c:v>
                </c:pt>
                <c:pt idx="10560">
                  <c:v>0.612333333333334</c:v>
                </c:pt>
                <c:pt idx="10561">
                  <c:v>0.622666666666667</c:v>
                </c:pt>
                <c:pt idx="10562">
                  <c:v>0.617333333333334</c:v>
                </c:pt>
                <c:pt idx="10563">
                  <c:v>0.617666666666667</c:v>
                </c:pt>
                <c:pt idx="10564">
                  <c:v>0.629666666666667</c:v>
                </c:pt>
                <c:pt idx="10565">
                  <c:v>0.628</c:v>
                </c:pt>
                <c:pt idx="10566">
                  <c:v>0.631</c:v>
                </c:pt>
                <c:pt idx="10567">
                  <c:v>0.636</c:v>
                </c:pt>
                <c:pt idx="10568">
                  <c:v>0.628</c:v>
                </c:pt>
                <c:pt idx="10569">
                  <c:v>0.628666666666667</c:v>
                </c:pt>
                <c:pt idx="10570">
                  <c:v>0.615666666666667</c:v>
                </c:pt>
                <c:pt idx="10571">
                  <c:v>0.616</c:v>
                </c:pt>
                <c:pt idx="10572">
                  <c:v>0.615666666666667</c:v>
                </c:pt>
                <c:pt idx="10573">
                  <c:v>0.613</c:v>
                </c:pt>
                <c:pt idx="10574">
                  <c:v>0.604</c:v>
                </c:pt>
                <c:pt idx="10575">
                  <c:v>0.594333333333333</c:v>
                </c:pt>
                <c:pt idx="10576">
                  <c:v>0.608</c:v>
                </c:pt>
                <c:pt idx="10577">
                  <c:v>0.627333333333334</c:v>
                </c:pt>
                <c:pt idx="10578">
                  <c:v>0.63</c:v>
                </c:pt>
                <c:pt idx="10579">
                  <c:v>0.631666666666667</c:v>
                </c:pt>
                <c:pt idx="10580">
                  <c:v>0.626333333333333</c:v>
                </c:pt>
                <c:pt idx="10581">
                  <c:v>0.613666666666667</c:v>
                </c:pt>
                <c:pt idx="10582">
                  <c:v>0.620666666666667</c:v>
                </c:pt>
                <c:pt idx="10583">
                  <c:v>0.623333333333334</c:v>
                </c:pt>
                <c:pt idx="10584">
                  <c:v>0.625333333333334</c:v>
                </c:pt>
                <c:pt idx="10585">
                  <c:v>0.638666666666667</c:v>
                </c:pt>
                <c:pt idx="10586">
                  <c:v>0.645666666666667</c:v>
                </c:pt>
                <c:pt idx="10587">
                  <c:v>0.641</c:v>
                </c:pt>
                <c:pt idx="10588">
                  <c:v>0.642</c:v>
                </c:pt>
                <c:pt idx="10589">
                  <c:v>0.642</c:v>
                </c:pt>
                <c:pt idx="10590">
                  <c:v>0.665000000000001</c:v>
                </c:pt>
                <c:pt idx="10591">
                  <c:v>0.68</c:v>
                </c:pt>
                <c:pt idx="10592">
                  <c:v>0.680333333333334</c:v>
                </c:pt>
                <c:pt idx="10593">
                  <c:v>0.68</c:v>
                </c:pt>
                <c:pt idx="10594">
                  <c:v>0.681666666666666</c:v>
                </c:pt>
                <c:pt idx="10595">
                  <c:v>0.692333333333334</c:v>
                </c:pt>
                <c:pt idx="10596">
                  <c:v>0.688666666666667</c:v>
                </c:pt>
                <c:pt idx="10597">
                  <c:v>0.675333333333334</c:v>
                </c:pt>
                <c:pt idx="10598">
                  <c:v>0.669333333333334</c:v>
                </c:pt>
                <c:pt idx="10599">
                  <c:v>0.685666666666667</c:v>
                </c:pt>
                <c:pt idx="10600">
                  <c:v>0.684</c:v>
                </c:pt>
                <c:pt idx="10601">
                  <c:v>0.689333333333333</c:v>
                </c:pt>
                <c:pt idx="10602">
                  <c:v>0.693</c:v>
                </c:pt>
                <c:pt idx="10603">
                  <c:v>0.704</c:v>
                </c:pt>
                <c:pt idx="10604">
                  <c:v>0.698</c:v>
                </c:pt>
                <c:pt idx="10605">
                  <c:v>0.682666666666667</c:v>
                </c:pt>
                <c:pt idx="10606">
                  <c:v>0.672333333333334</c:v>
                </c:pt>
                <c:pt idx="10607">
                  <c:v>0.670666666666667</c:v>
                </c:pt>
                <c:pt idx="10608">
                  <c:v>0.668666666666667</c:v>
                </c:pt>
                <c:pt idx="10609">
                  <c:v>0.669</c:v>
                </c:pt>
                <c:pt idx="10610">
                  <c:v>0.657</c:v>
                </c:pt>
                <c:pt idx="10611">
                  <c:v>0.659666666666667</c:v>
                </c:pt>
                <c:pt idx="10612">
                  <c:v>0.642333333333334</c:v>
                </c:pt>
                <c:pt idx="10613">
                  <c:v>0.646666666666667</c:v>
                </c:pt>
                <c:pt idx="10614">
                  <c:v>0.645333333333334</c:v>
                </c:pt>
                <c:pt idx="10615">
                  <c:v>0.648</c:v>
                </c:pt>
                <c:pt idx="10616">
                  <c:v>0.656333333333334</c:v>
                </c:pt>
                <c:pt idx="10617">
                  <c:v>0.670333333333334</c:v>
                </c:pt>
                <c:pt idx="10618">
                  <c:v>0.678</c:v>
                </c:pt>
                <c:pt idx="10619">
                  <c:v>0.675333333333334</c:v>
                </c:pt>
                <c:pt idx="10620">
                  <c:v>0.681333333333333</c:v>
                </c:pt>
                <c:pt idx="10621">
                  <c:v>0.691</c:v>
                </c:pt>
                <c:pt idx="10622">
                  <c:v>0.699333333333334</c:v>
                </c:pt>
                <c:pt idx="10623">
                  <c:v>0.695333333333334</c:v>
                </c:pt>
                <c:pt idx="10624">
                  <c:v>0.690666666666667</c:v>
                </c:pt>
                <c:pt idx="10625">
                  <c:v>0.685</c:v>
                </c:pt>
                <c:pt idx="10626">
                  <c:v>0.7</c:v>
                </c:pt>
                <c:pt idx="10627">
                  <c:v>0.705333333333334</c:v>
                </c:pt>
                <c:pt idx="10628">
                  <c:v>0.705333333333334</c:v>
                </c:pt>
                <c:pt idx="10629">
                  <c:v>0.696666666666667</c:v>
                </c:pt>
                <c:pt idx="10630">
                  <c:v>0.700666666666667</c:v>
                </c:pt>
                <c:pt idx="10631">
                  <c:v>0.701</c:v>
                </c:pt>
                <c:pt idx="10632">
                  <c:v>0.699666666666667</c:v>
                </c:pt>
                <c:pt idx="10633">
                  <c:v>0.704333333333334</c:v>
                </c:pt>
                <c:pt idx="10634">
                  <c:v>0.700333333333333</c:v>
                </c:pt>
                <c:pt idx="10635">
                  <c:v>0.706333333333334</c:v>
                </c:pt>
                <c:pt idx="10636">
                  <c:v>0.713666666666667</c:v>
                </c:pt>
                <c:pt idx="10637">
                  <c:v>0.708666666666667</c:v>
                </c:pt>
                <c:pt idx="10638">
                  <c:v>0.704333333333334</c:v>
                </c:pt>
                <c:pt idx="10639">
                  <c:v>0.707</c:v>
                </c:pt>
                <c:pt idx="10640">
                  <c:v>0.701666666666667</c:v>
                </c:pt>
                <c:pt idx="10641">
                  <c:v>0.684</c:v>
                </c:pt>
                <c:pt idx="10642">
                  <c:v>0.676666666666667</c:v>
                </c:pt>
                <c:pt idx="10643">
                  <c:v>0.666</c:v>
                </c:pt>
                <c:pt idx="10644">
                  <c:v>0.665</c:v>
                </c:pt>
                <c:pt idx="10645">
                  <c:v>0.662333333333334</c:v>
                </c:pt>
                <c:pt idx="10646">
                  <c:v>0.652666666666667</c:v>
                </c:pt>
                <c:pt idx="10647">
                  <c:v>0.65</c:v>
                </c:pt>
                <c:pt idx="10648">
                  <c:v>0.644</c:v>
                </c:pt>
                <c:pt idx="10649">
                  <c:v>0.644666666666667</c:v>
                </c:pt>
                <c:pt idx="10650">
                  <c:v>0.644666666666667</c:v>
                </c:pt>
                <c:pt idx="10651">
                  <c:v>0.635333333333334</c:v>
                </c:pt>
                <c:pt idx="10652">
                  <c:v>0.636666666666667</c:v>
                </c:pt>
                <c:pt idx="10653">
                  <c:v>0.639</c:v>
                </c:pt>
                <c:pt idx="10654">
                  <c:v>0.638666666666667</c:v>
                </c:pt>
                <c:pt idx="10655">
                  <c:v>0.634666666666667</c:v>
                </c:pt>
                <c:pt idx="10656">
                  <c:v>0.622333333333334</c:v>
                </c:pt>
                <c:pt idx="10657">
                  <c:v>0.619666666666667</c:v>
                </c:pt>
                <c:pt idx="10658">
                  <c:v>0.633666666666667</c:v>
                </c:pt>
                <c:pt idx="10659">
                  <c:v>0.626666666666667</c:v>
                </c:pt>
                <c:pt idx="10660">
                  <c:v>0.624666666666667</c:v>
                </c:pt>
                <c:pt idx="10661">
                  <c:v>0.633</c:v>
                </c:pt>
                <c:pt idx="10662">
                  <c:v>0.637666666666667</c:v>
                </c:pt>
                <c:pt idx="10663">
                  <c:v>0.637</c:v>
                </c:pt>
                <c:pt idx="10664">
                  <c:v>0.653666666666667</c:v>
                </c:pt>
                <c:pt idx="10665">
                  <c:v>0.655</c:v>
                </c:pt>
                <c:pt idx="10666">
                  <c:v>0.653</c:v>
                </c:pt>
                <c:pt idx="10667">
                  <c:v>0.647333333333334</c:v>
                </c:pt>
                <c:pt idx="10668">
                  <c:v>0.652333333333334</c:v>
                </c:pt>
                <c:pt idx="10669">
                  <c:v>0.67</c:v>
                </c:pt>
                <c:pt idx="10670">
                  <c:v>0.675666666666667</c:v>
                </c:pt>
                <c:pt idx="10671">
                  <c:v>0.671</c:v>
                </c:pt>
                <c:pt idx="10672">
                  <c:v>0.661333333333333</c:v>
                </c:pt>
                <c:pt idx="10673">
                  <c:v>0.657666666666667</c:v>
                </c:pt>
                <c:pt idx="10674">
                  <c:v>0.652</c:v>
                </c:pt>
                <c:pt idx="10675">
                  <c:v>0.646</c:v>
                </c:pt>
                <c:pt idx="10676">
                  <c:v>0.644333333333334</c:v>
                </c:pt>
                <c:pt idx="10677">
                  <c:v>0.634666666666667</c:v>
                </c:pt>
                <c:pt idx="10678">
                  <c:v>0.622666666666667</c:v>
                </c:pt>
                <c:pt idx="10679">
                  <c:v>0.614333333333333</c:v>
                </c:pt>
                <c:pt idx="10680">
                  <c:v>0.608</c:v>
                </c:pt>
                <c:pt idx="10681">
                  <c:v>0.6</c:v>
                </c:pt>
                <c:pt idx="10682">
                  <c:v>0.598</c:v>
                </c:pt>
                <c:pt idx="10683">
                  <c:v>0.585666666666667</c:v>
                </c:pt>
                <c:pt idx="10684">
                  <c:v>0.576</c:v>
                </c:pt>
                <c:pt idx="10685">
                  <c:v>0.571666666666667</c:v>
                </c:pt>
                <c:pt idx="10686">
                  <c:v>0.58</c:v>
                </c:pt>
                <c:pt idx="10687">
                  <c:v>0.618</c:v>
                </c:pt>
                <c:pt idx="10688">
                  <c:v>0.619</c:v>
                </c:pt>
                <c:pt idx="10689">
                  <c:v>0.605666666666667</c:v>
                </c:pt>
                <c:pt idx="10690">
                  <c:v>0.590333333333333</c:v>
                </c:pt>
                <c:pt idx="10691">
                  <c:v>0.577666666666667</c:v>
                </c:pt>
                <c:pt idx="10692">
                  <c:v>0.584333333333333</c:v>
                </c:pt>
                <c:pt idx="10693">
                  <c:v>0.587666666666667</c:v>
                </c:pt>
                <c:pt idx="10694">
                  <c:v>0.595333333333333</c:v>
                </c:pt>
                <c:pt idx="10695">
                  <c:v>0.599333333333333</c:v>
                </c:pt>
                <c:pt idx="10696">
                  <c:v>0.594333333333333</c:v>
                </c:pt>
                <c:pt idx="10697">
                  <c:v>0.590333333333333</c:v>
                </c:pt>
                <c:pt idx="10698">
                  <c:v>0.586333333333333</c:v>
                </c:pt>
                <c:pt idx="10699">
                  <c:v>0.569</c:v>
                </c:pt>
                <c:pt idx="10700">
                  <c:v>0.562333333333334</c:v>
                </c:pt>
                <c:pt idx="10701">
                  <c:v>0.554333333333334</c:v>
                </c:pt>
                <c:pt idx="10702">
                  <c:v>0.550333333333333</c:v>
                </c:pt>
                <c:pt idx="10703">
                  <c:v>0.556666666666666</c:v>
                </c:pt>
                <c:pt idx="10704">
                  <c:v>0.559666666666667</c:v>
                </c:pt>
                <c:pt idx="10705">
                  <c:v>0.555666666666667</c:v>
                </c:pt>
                <c:pt idx="10706">
                  <c:v>0.551333333333333</c:v>
                </c:pt>
                <c:pt idx="10707">
                  <c:v>0.511666666666666</c:v>
                </c:pt>
                <c:pt idx="10708">
                  <c:v>0.487666666666667</c:v>
                </c:pt>
                <c:pt idx="10709">
                  <c:v>0.496333333333333</c:v>
                </c:pt>
                <c:pt idx="10710">
                  <c:v>0.499</c:v>
                </c:pt>
                <c:pt idx="10711">
                  <c:v>0.516333333333333</c:v>
                </c:pt>
                <c:pt idx="10712">
                  <c:v>0.521666666666667</c:v>
                </c:pt>
                <c:pt idx="10713">
                  <c:v>0.519</c:v>
                </c:pt>
                <c:pt idx="10714">
                  <c:v>0.518333333333333</c:v>
                </c:pt>
                <c:pt idx="10715">
                  <c:v>0.519</c:v>
                </c:pt>
                <c:pt idx="10716">
                  <c:v>0.532333333333333</c:v>
                </c:pt>
                <c:pt idx="10717">
                  <c:v>0.544666666666666</c:v>
                </c:pt>
                <c:pt idx="10718">
                  <c:v>0.553666666666667</c:v>
                </c:pt>
              </c:numCache>
            </c:numRef>
          </c:yVal>
          <c:smooth val="0"/>
        </c:ser>
        <c:ser>
          <c:idx val="1"/>
          <c:order val="1"/>
          <c:spPr>
            <a:solidFill>
              <a:srgbClr val="ff0000"/>
            </a:solidFill>
            <a:ln w="3816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07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numCache>
            </c:numRef>
          </c:xVal>
          <c:yVal>
            <c:numRef>
              <c:f>2</c:f>
              <c:numCache>
                <c:formatCode>General</c:formatCode>
                <c:ptCount val="10719"/>
                <c:pt idx="0">
                  <c:v>0.692286</c:v>
                </c:pt>
                <c:pt idx="1">
                  <c:v>0.692286</c:v>
                </c:pt>
                <c:pt idx="2">
                  <c:v>0.692286</c:v>
                </c:pt>
                <c:pt idx="3">
                  <c:v>0.692286</c:v>
                </c:pt>
                <c:pt idx="4">
                  <c:v>0.692286</c:v>
                </c:pt>
                <c:pt idx="5">
                  <c:v>0.692286</c:v>
                </c:pt>
                <c:pt idx="6">
                  <c:v>0.692286</c:v>
                </c:pt>
                <c:pt idx="7">
                  <c:v>0.692286</c:v>
                </c:pt>
                <c:pt idx="8">
                  <c:v>0.692286</c:v>
                </c:pt>
                <c:pt idx="9">
                  <c:v>0.692286</c:v>
                </c:pt>
                <c:pt idx="10">
                  <c:v>0.692286</c:v>
                </c:pt>
                <c:pt idx="11">
                  <c:v>0.692286</c:v>
                </c:pt>
                <c:pt idx="12">
                  <c:v>0.692286</c:v>
                </c:pt>
                <c:pt idx="13">
                  <c:v>0.692286</c:v>
                </c:pt>
                <c:pt idx="14">
                  <c:v>0.692286</c:v>
                </c:pt>
                <c:pt idx="15">
                  <c:v>0.692286</c:v>
                </c:pt>
                <c:pt idx="16">
                  <c:v>0.692286</c:v>
                </c:pt>
                <c:pt idx="17">
                  <c:v>0.692286</c:v>
                </c:pt>
                <c:pt idx="18">
                  <c:v>0.692286</c:v>
                </c:pt>
                <c:pt idx="19">
                  <c:v>0.692286</c:v>
                </c:pt>
                <c:pt idx="20">
                  <c:v>0.692286</c:v>
                </c:pt>
                <c:pt idx="21">
                  <c:v>0.692286</c:v>
                </c:pt>
                <c:pt idx="22">
                  <c:v>0.692286</c:v>
                </c:pt>
                <c:pt idx="23">
                  <c:v>0.692286</c:v>
                </c:pt>
                <c:pt idx="24">
                  <c:v>0.692286</c:v>
                </c:pt>
                <c:pt idx="25">
                  <c:v>0.692286</c:v>
                </c:pt>
                <c:pt idx="26">
                  <c:v>0.692286</c:v>
                </c:pt>
                <c:pt idx="27">
                  <c:v>0.692286</c:v>
                </c:pt>
                <c:pt idx="28">
                  <c:v>0.692286</c:v>
                </c:pt>
                <c:pt idx="29">
                  <c:v>0.692286</c:v>
                </c:pt>
                <c:pt idx="30">
                  <c:v>0.692286</c:v>
                </c:pt>
                <c:pt idx="31">
                  <c:v>0.692286</c:v>
                </c:pt>
                <c:pt idx="32">
                  <c:v>0.692286</c:v>
                </c:pt>
                <c:pt idx="33">
                  <c:v>0.692286</c:v>
                </c:pt>
                <c:pt idx="34">
                  <c:v>0.692286</c:v>
                </c:pt>
                <c:pt idx="35">
                  <c:v>0.692286</c:v>
                </c:pt>
                <c:pt idx="36">
                  <c:v>0.692286</c:v>
                </c:pt>
                <c:pt idx="37">
                  <c:v>0.692286</c:v>
                </c:pt>
                <c:pt idx="38">
                  <c:v>0.692286</c:v>
                </c:pt>
                <c:pt idx="39">
                  <c:v>0.692286</c:v>
                </c:pt>
                <c:pt idx="40">
                  <c:v>0.692286</c:v>
                </c:pt>
                <c:pt idx="41">
                  <c:v>0.692286</c:v>
                </c:pt>
                <c:pt idx="42">
                  <c:v>0.692286</c:v>
                </c:pt>
                <c:pt idx="43">
                  <c:v>0.692286</c:v>
                </c:pt>
                <c:pt idx="44">
                  <c:v>0.692286</c:v>
                </c:pt>
                <c:pt idx="45">
                  <c:v>0.692286</c:v>
                </c:pt>
                <c:pt idx="46">
                  <c:v>0.692286</c:v>
                </c:pt>
                <c:pt idx="47">
                  <c:v>0.692286</c:v>
                </c:pt>
                <c:pt idx="48">
                  <c:v>0.692286</c:v>
                </c:pt>
                <c:pt idx="49">
                  <c:v>0.692286</c:v>
                </c:pt>
                <c:pt idx="50">
                  <c:v>0.692286</c:v>
                </c:pt>
                <c:pt idx="51">
                  <c:v>0.692286</c:v>
                </c:pt>
                <c:pt idx="52">
                  <c:v>0.661808</c:v>
                </c:pt>
                <c:pt idx="53">
                  <c:v>0.646569</c:v>
                </c:pt>
                <c:pt idx="54">
                  <c:v>0.646569</c:v>
                </c:pt>
                <c:pt idx="55">
                  <c:v>0.646569</c:v>
                </c:pt>
                <c:pt idx="56">
                  <c:v>0.646569</c:v>
                </c:pt>
                <c:pt idx="57">
                  <c:v>0.646569</c:v>
                </c:pt>
                <c:pt idx="58">
                  <c:v>0.646569</c:v>
                </c:pt>
                <c:pt idx="59">
                  <c:v>0.646569</c:v>
                </c:pt>
                <c:pt idx="60">
                  <c:v>0.646569</c:v>
                </c:pt>
                <c:pt idx="61">
                  <c:v>0.646569</c:v>
                </c:pt>
                <c:pt idx="62">
                  <c:v>0.646569</c:v>
                </c:pt>
                <c:pt idx="63">
                  <c:v>0.646569</c:v>
                </c:pt>
                <c:pt idx="64">
                  <c:v>0.646569</c:v>
                </c:pt>
                <c:pt idx="65">
                  <c:v>0.646569</c:v>
                </c:pt>
                <c:pt idx="66">
                  <c:v>0.646569</c:v>
                </c:pt>
                <c:pt idx="67">
                  <c:v>0.646569</c:v>
                </c:pt>
                <c:pt idx="68">
                  <c:v>0.646569</c:v>
                </c:pt>
                <c:pt idx="69">
                  <c:v>0.646569</c:v>
                </c:pt>
                <c:pt idx="70">
                  <c:v>0.646569</c:v>
                </c:pt>
                <c:pt idx="71">
                  <c:v>0.646569</c:v>
                </c:pt>
                <c:pt idx="72">
                  <c:v>0.646569</c:v>
                </c:pt>
                <c:pt idx="73">
                  <c:v>0.646569</c:v>
                </c:pt>
                <c:pt idx="74">
                  <c:v>0.646569</c:v>
                </c:pt>
                <c:pt idx="75">
                  <c:v>0.646569</c:v>
                </c:pt>
                <c:pt idx="76">
                  <c:v>0.646569</c:v>
                </c:pt>
                <c:pt idx="77">
                  <c:v>0.646569</c:v>
                </c:pt>
                <c:pt idx="78">
                  <c:v>0.646569</c:v>
                </c:pt>
                <c:pt idx="79">
                  <c:v>0.646569</c:v>
                </c:pt>
                <c:pt idx="80">
                  <c:v>0.646569</c:v>
                </c:pt>
                <c:pt idx="81">
                  <c:v>0.646569</c:v>
                </c:pt>
                <c:pt idx="82">
                  <c:v>0.646569</c:v>
                </c:pt>
                <c:pt idx="83">
                  <c:v>0.646569</c:v>
                </c:pt>
                <c:pt idx="84">
                  <c:v>0.646569</c:v>
                </c:pt>
                <c:pt idx="85">
                  <c:v>0.646569</c:v>
                </c:pt>
                <c:pt idx="86">
                  <c:v>0.646569</c:v>
                </c:pt>
                <c:pt idx="87">
                  <c:v>0.646569</c:v>
                </c:pt>
                <c:pt idx="88">
                  <c:v>0.646569</c:v>
                </c:pt>
                <c:pt idx="89">
                  <c:v>0.646569</c:v>
                </c:pt>
                <c:pt idx="90">
                  <c:v>0.646569</c:v>
                </c:pt>
                <c:pt idx="91">
                  <c:v>0.646569</c:v>
                </c:pt>
                <c:pt idx="92">
                  <c:v>0.646569</c:v>
                </c:pt>
                <c:pt idx="93">
                  <c:v>0.646569</c:v>
                </c:pt>
                <c:pt idx="94">
                  <c:v>0.646569</c:v>
                </c:pt>
                <c:pt idx="95">
                  <c:v>0.646569</c:v>
                </c:pt>
                <c:pt idx="96">
                  <c:v>0.646569</c:v>
                </c:pt>
                <c:pt idx="97">
                  <c:v>0.646569</c:v>
                </c:pt>
                <c:pt idx="98">
                  <c:v>0.646569</c:v>
                </c:pt>
                <c:pt idx="99">
                  <c:v>0.646569</c:v>
                </c:pt>
                <c:pt idx="100">
                  <c:v>0.646569</c:v>
                </c:pt>
                <c:pt idx="101">
                  <c:v>0.646569</c:v>
                </c:pt>
                <c:pt idx="102">
                  <c:v>0.646569</c:v>
                </c:pt>
                <c:pt idx="103">
                  <c:v>0.646569</c:v>
                </c:pt>
                <c:pt idx="104">
                  <c:v>0.646569</c:v>
                </c:pt>
                <c:pt idx="105">
                  <c:v>0.646569</c:v>
                </c:pt>
                <c:pt idx="106">
                  <c:v>0.646569</c:v>
                </c:pt>
                <c:pt idx="107">
                  <c:v>0.646569</c:v>
                </c:pt>
                <c:pt idx="108">
                  <c:v>0.646569</c:v>
                </c:pt>
                <c:pt idx="109">
                  <c:v>0.646569</c:v>
                </c:pt>
                <c:pt idx="110">
                  <c:v>0.646569</c:v>
                </c:pt>
                <c:pt idx="111">
                  <c:v>0.646569</c:v>
                </c:pt>
                <c:pt idx="112">
                  <c:v>0.646569</c:v>
                </c:pt>
                <c:pt idx="113">
                  <c:v>0.646569</c:v>
                </c:pt>
                <c:pt idx="114">
                  <c:v>0.646569</c:v>
                </c:pt>
                <c:pt idx="115">
                  <c:v>0.646569</c:v>
                </c:pt>
                <c:pt idx="116">
                  <c:v>0.646569</c:v>
                </c:pt>
                <c:pt idx="117">
                  <c:v>0.646569</c:v>
                </c:pt>
                <c:pt idx="118">
                  <c:v>0.646569</c:v>
                </c:pt>
                <c:pt idx="119">
                  <c:v>0.646569</c:v>
                </c:pt>
                <c:pt idx="120">
                  <c:v>0.646569</c:v>
                </c:pt>
                <c:pt idx="121">
                  <c:v>0.646569</c:v>
                </c:pt>
                <c:pt idx="122">
                  <c:v>0.646569</c:v>
                </c:pt>
                <c:pt idx="123">
                  <c:v>0.646569</c:v>
                </c:pt>
                <c:pt idx="124">
                  <c:v>0.646569</c:v>
                </c:pt>
                <c:pt idx="125">
                  <c:v>0.646569</c:v>
                </c:pt>
                <c:pt idx="126">
                  <c:v>0.646569</c:v>
                </c:pt>
                <c:pt idx="127">
                  <c:v>0.646569</c:v>
                </c:pt>
                <c:pt idx="128">
                  <c:v>0.646569</c:v>
                </c:pt>
                <c:pt idx="129">
                  <c:v>0.646569</c:v>
                </c:pt>
                <c:pt idx="130">
                  <c:v>0.646569</c:v>
                </c:pt>
                <c:pt idx="131">
                  <c:v>0.646569</c:v>
                </c:pt>
                <c:pt idx="132">
                  <c:v>0.646569</c:v>
                </c:pt>
                <c:pt idx="133">
                  <c:v>0.646569</c:v>
                </c:pt>
                <c:pt idx="134">
                  <c:v>0.646569</c:v>
                </c:pt>
                <c:pt idx="135">
                  <c:v>0.646569</c:v>
                </c:pt>
                <c:pt idx="136">
                  <c:v>0.646569</c:v>
                </c:pt>
                <c:pt idx="137">
                  <c:v>0.646569</c:v>
                </c:pt>
                <c:pt idx="138">
                  <c:v>0.646569</c:v>
                </c:pt>
                <c:pt idx="139">
                  <c:v>0.646569</c:v>
                </c:pt>
                <c:pt idx="140">
                  <c:v>0.646569</c:v>
                </c:pt>
                <c:pt idx="141">
                  <c:v>0.646569</c:v>
                </c:pt>
                <c:pt idx="142">
                  <c:v>0.646569</c:v>
                </c:pt>
                <c:pt idx="143">
                  <c:v>0.646569</c:v>
                </c:pt>
                <c:pt idx="144">
                  <c:v>0.646569</c:v>
                </c:pt>
                <c:pt idx="145">
                  <c:v>0.646569</c:v>
                </c:pt>
                <c:pt idx="146">
                  <c:v>0.646569</c:v>
                </c:pt>
                <c:pt idx="147">
                  <c:v>0.646569</c:v>
                </c:pt>
                <c:pt idx="148">
                  <c:v>0.646569</c:v>
                </c:pt>
                <c:pt idx="149">
                  <c:v>0.646569</c:v>
                </c:pt>
                <c:pt idx="150">
                  <c:v>0.646569</c:v>
                </c:pt>
                <c:pt idx="151">
                  <c:v>0.646569</c:v>
                </c:pt>
                <c:pt idx="152">
                  <c:v>0.646569</c:v>
                </c:pt>
                <c:pt idx="153">
                  <c:v>0.646569</c:v>
                </c:pt>
                <c:pt idx="154">
                  <c:v>0.646569</c:v>
                </c:pt>
                <c:pt idx="155">
                  <c:v>0.646569</c:v>
                </c:pt>
                <c:pt idx="156">
                  <c:v>0.646569</c:v>
                </c:pt>
                <c:pt idx="157">
                  <c:v>0.646569</c:v>
                </c:pt>
                <c:pt idx="158">
                  <c:v>0.646569</c:v>
                </c:pt>
                <c:pt idx="159">
                  <c:v>0.646569</c:v>
                </c:pt>
                <c:pt idx="160">
                  <c:v>0.646569</c:v>
                </c:pt>
                <c:pt idx="161">
                  <c:v>0.646569</c:v>
                </c:pt>
                <c:pt idx="162">
                  <c:v>0.646569</c:v>
                </c:pt>
                <c:pt idx="163">
                  <c:v>0.646569</c:v>
                </c:pt>
                <c:pt idx="164">
                  <c:v>0.646569</c:v>
                </c:pt>
                <c:pt idx="165">
                  <c:v>0.646569</c:v>
                </c:pt>
                <c:pt idx="166">
                  <c:v>0.646569</c:v>
                </c:pt>
                <c:pt idx="167">
                  <c:v>0.646569</c:v>
                </c:pt>
                <c:pt idx="168">
                  <c:v>0.646569</c:v>
                </c:pt>
                <c:pt idx="169">
                  <c:v>0.646569</c:v>
                </c:pt>
                <c:pt idx="170">
                  <c:v>0.646569</c:v>
                </c:pt>
                <c:pt idx="171">
                  <c:v>0.646569</c:v>
                </c:pt>
                <c:pt idx="172">
                  <c:v>0.646569</c:v>
                </c:pt>
                <c:pt idx="173">
                  <c:v>0.646569</c:v>
                </c:pt>
                <c:pt idx="174">
                  <c:v>0.646569</c:v>
                </c:pt>
                <c:pt idx="175">
                  <c:v>0.646569</c:v>
                </c:pt>
                <c:pt idx="176">
                  <c:v>0.646569</c:v>
                </c:pt>
                <c:pt idx="177">
                  <c:v>0.646569</c:v>
                </c:pt>
                <c:pt idx="178">
                  <c:v>0.646569</c:v>
                </c:pt>
                <c:pt idx="179">
                  <c:v>0.646569</c:v>
                </c:pt>
                <c:pt idx="180">
                  <c:v>0.646569</c:v>
                </c:pt>
                <c:pt idx="181">
                  <c:v>0.646569</c:v>
                </c:pt>
                <c:pt idx="182">
                  <c:v>0.646569</c:v>
                </c:pt>
                <c:pt idx="183">
                  <c:v>0.646569</c:v>
                </c:pt>
                <c:pt idx="184">
                  <c:v>0.646569</c:v>
                </c:pt>
                <c:pt idx="185">
                  <c:v>0.646569</c:v>
                </c:pt>
                <c:pt idx="186">
                  <c:v>0.646569</c:v>
                </c:pt>
                <c:pt idx="187">
                  <c:v>0.646569</c:v>
                </c:pt>
                <c:pt idx="188">
                  <c:v>0.646569</c:v>
                </c:pt>
                <c:pt idx="189">
                  <c:v>0.646569</c:v>
                </c:pt>
                <c:pt idx="190">
                  <c:v>0.646569</c:v>
                </c:pt>
                <c:pt idx="191">
                  <c:v>0.646569</c:v>
                </c:pt>
                <c:pt idx="192">
                  <c:v>0.646569</c:v>
                </c:pt>
                <c:pt idx="193">
                  <c:v>0.646569</c:v>
                </c:pt>
                <c:pt idx="194">
                  <c:v>0.646569</c:v>
                </c:pt>
                <c:pt idx="195">
                  <c:v>0.646569</c:v>
                </c:pt>
                <c:pt idx="196">
                  <c:v>0.646569</c:v>
                </c:pt>
                <c:pt idx="197">
                  <c:v>0.646569</c:v>
                </c:pt>
                <c:pt idx="198">
                  <c:v>0.646569</c:v>
                </c:pt>
                <c:pt idx="199">
                  <c:v>0.646569</c:v>
                </c:pt>
                <c:pt idx="200">
                  <c:v>0.646569</c:v>
                </c:pt>
                <c:pt idx="201">
                  <c:v>0.646569</c:v>
                </c:pt>
                <c:pt idx="202">
                  <c:v>0.646569</c:v>
                </c:pt>
                <c:pt idx="203">
                  <c:v>0.646569</c:v>
                </c:pt>
                <c:pt idx="204">
                  <c:v>0.646569</c:v>
                </c:pt>
                <c:pt idx="205">
                  <c:v>0.646569</c:v>
                </c:pt>
                <c:pt idx="206">
                  <c:v>0.646569</c:v>
                </c:pt>
                <c:pt idx="207">
                  <c:v>0.646569</c:v>
                </c:pt>
                <c:pt idx="208">
                  <c:v>0.646569</c:v>
                </c:pt>
                <c:pt idx="209">
                  <c:v>0.646569</c:v>
                </c:pt>
                <c:pt idx="210">
                  <c:v>0.646569</c:v>
                </c:pt>
                <c:pt idx="211">
                  <c:v>0.646569</c:v>
                </c:pt>
                <c:pt idx="212">
                  <c:v>0.646569</c:v>
                </c:pt>
                <c:pt idx="213">
                  <c:v>0.646569</c:v>
                </c:pt>
                <c:pt idx="214">
                  <c:v>0.646569</c:v>
                </c:pt>
                <c:pt idx="215">
                  <c:v>0.646569</c:v>
                </c:pt>
                <c:pt idx="216">
                  <c:v>0.646569</c:v>
                </c:pt>
                <c:pt idx="217">
                  <c:v>0.646569</c:v>
                </c:pt>
                <c:pt idx="218">
                  <c:v>0.646569</c:v>
                </c:pt>
                <c:pt idx="219">
                  <c:v>0.646569</c:v>
                </c:pt>
                <c:pt idx="220">
                  <c:v>0.646569</c:v>
                </c:pt>
                <c:pt idx="221">
                  <c:v>0.646569</c:v>
                </c:pt>
                <c:pt idx="222">
                  <c:v>0.646569</c:v>
                </c:pt>
                <c:pt idx="223">
                  <c:v>0.646569</c:v>
                </c:pt>
                <c:pt idx="224">
                  <c:v>0.646569</c:v>
                </c:pt>
                <c:pt idx="225">
                  <c:v>0.646569</c:v>
                </c:pt>
                <c:pt idx="226">
                  <c:v>0.646569</c:v>
                </c:pt>
                <c:pt idx="227">
                  <c:v>0.646569</c:v>
                </c:pt>
                <c:pt idx="228">
                  <c:v>0.646569</c:v>
                </c:pt>
                <c:pt idx="229">
                  <c:v>0.646569</c:v>
                </c:pt>
                <c:pt idx="230">
                  <c:v>0.646569</c:v>
                </c:pt>
                <c:pt idx="231">
                  <c:v>0.646569</c:v>
                </c:pt>
                <c:pt idx="232">
                  <c:v>0.646569</c:v>
                </c:pt>
                <c:pt idx="233">
                  <c:v>0.646569</c:v>
                </c:pt>
                <c:pt idx="234">
                  <c:v>0.646569</c:v>
                </c:pt>
                <c:pt idx="235">
                  <c:v>0.646569</c:v>
                </c:pt>
                <c:pt idx="236">
                  <c:v>0.646569</c:v>
                </c:pt>
                <c:pt idx="237">
                  <c:v>0.646569</c:v>
                </c:pt>
                <c:pt idx="238">
                  <c:v>0.646569</c:v>
                </c:pt>
                <c:pt idx="239">
                  <c:v>0.646569</c:v>
                </c:pt>
                <c:pt idx="240">
                  <c:v>0.646569</c:v>
                </c:pt>
                <c:pt idx="241">
                  <c:v>0.646569</c:v>
                </c:pt>
                <c:pt idx="242">
                  <c:v>0.646569</c:v>
                </c:pt>
                <c:pt idx="243">
                  <c:v>0.646569</c:v>
                </c:pt>
                <c:pt idx="244">
                  <c:v>0.646569</c:v>
                </c:pt>
                <c:pt idx="245">
                  <c:v>0.646569</c:v>
                </c:pt>
                <c:pt idx="246">
                  <c:v>0.646569</c:v>
                </c:pt>
                <c:pt idx="247">
                  <c:v>0.646569</c:v>
                </c:pt>
                <c:pt idx="248">
                  <c:v>0.646569</c:v>
                </c:pt>
                <c:pt idx="249">
                  <c:v>0.646569</c:v>
                </c:pt>
                <c:pt idx="250">
                  <c:v>0.646569</c:v>
                </c:pt>
                <c:pt idx="251">
                  <c:v>0.646569</c:v>
                </c:pt>
                <c:pt idx="252">
                  <c:v>0.646569</c:v>
                </c:pt>
                <c:pt idx="253">
                  <c:v>0.646569</c:v>
                </c:pt>
                <c:pt idx="254">
                  <c:v>0.646569</c:v>
                </c:pt>
                <c:pt idx="255">
                  <c:v>0.646569</c:v>
                </c:pt>
                <c:pt idx="256">
                  <c:v>0.646569</c:v>
                </c:pt>
                <c:pt idx="257">
                  <c:v>0.646569</c:v>
                </c:pt>
                <c:pt idx="258">
                  <c:v>0.646569</c:v>
                </c:pt>
                <c:pt idx="259">
                  <c:v>0.646569</c:v>
                </c:pt>
                <c:pt idx="260">
                  <c:v>0.646569</c:v>
                </c:pt>
                <c:pt idx="261">
                  <c:v>0.646569</c:v>
                </c:pt>
                <c:pt idx="262">
                  <c:v>0.646569</c:v>
                </c:pt>
                <c:pt idx="263">
                  <c:v>0.646569</c:v>
                </c:pt>
                <c:pt idx="264">
                  <c:v>0.646569</c:v>
                </c:pt>
                <c:pt idx="265">
                  <c:v>0.646569</c:v>
                </c:pt>
                <c:pt idx="266">
                  <c:v>0.646569</c:v>
                </c:pt>
                <c:pt idx="267">
                  <c:v>0.743601</c:v>
                </c:pt>
                <c:pt idx="268">
                  <c:v>0.743601</c:v>
                </c:pt>
                <c:pt idx="269">
                  <c:v>0.743601</c:v>
                </c:pt>
                <c:pt idx="270">
                  <c:v>0.743601</c:v>
                </c:pt>
                <c:pt idx="271">
                  <c:v>0.743601</c:v>
                </c:pt>
                <c:pt idx="272">
                  <c:v>0.743601</c:v>
                </c:pt>
                <c:pt idx="273">
                  <c:v>0.743601</c:v>
                </c:pt>
                <c:pt idx="274">
                  <c:v>0.743601</c:v>
                </c:pt>
                <c:pt idx="275">
                  <c:v>0.743601</c:v>
                </c:pt>
                <c:pt idx="276">
                  <c:v>0.743601</c:v>
                </c:pt>
                <c:pt idx="277">
                  <c:v>0.743601</c:v>
                </c:pt>
                <c:pt idx="278">
                  <c:v>0.743601</c:v>
                </c:pt>
                <c:pt idx="279">
                  <c:v>0.743601</c:v>
                </c:pt>
                <c:pt idx="280">
                  <c:v>0.743601</c:v>
                </c:pt>
                <c:pt idx="281">
                  <c:v>0.743601</c:v>
                </c:pt>
                <c:pt idx="282">
                  <c:v>0.743601</c:v>
                </c:pt>
                <c:pt idx="283">
                  <c:v>0.743601</c:v>
                </c:pt>
                <c:pt idx="284">
                  <c:v>0.743601</c:v>
                </c:pt>
                <c:pt idx="285">
                  <c:v>0.743601</c:v>
                </c:pt>
                <c:pt idx="286">
                  <c:v>0.743601</c:v>
                </c:pt>
                <c:pt idx="287">
                  <c:v>0.743601</c:v>
                </c:pt>
                <c:pt idx="288">
                  <c:v>0.743601</c:v>
                </c:pt>
                <c:pt idx="289">
                  <c:v>0.743601</c:v>
                </c:pt>
                <c:pt idx="290">
                  <c:v>0.743601</c:v>
                </c:pt>
                <c:pt idx="291">
                  <c:v>0.743601</c:v>
                </c:pt>
                <c:pt idx="292">
                  <c:v>0.743601</c:v>
                </c:pt>
                <c:pt idx="293">
                  <c:v>0.743601</c:v>
                </c:pt>
                <c:pt idx="294">
                  <c:v>0.743601</c:v>
                </c:pt>
                <c:pt idx="295">
                  <c:v>0.743601</c:v>
                </c:pt>
                <c:pt idx="296">
                  <c:v>0.743601</c:v>
                </c:pt>
                <c:pt idx="297">
                  <c:v>0.743601</c:v>
                </c:pt>
                <c:pt idx="298">
                  <c:v>0.743601</c:v>
                </c:pt>
                <c:pt idx="299">
                  <c:v>0.743601</c:v>
                </c:pt>
                <c:pt idx="300">
                  <c:v>0.743601</c:v>
                </c:pt>
                <c:pt idx="301">
                  <c:v>0.743601</c:v>
                </c:pt>
                <c:pt idx="302">
                  <c:v>0.743601</c:v>
                </c:pt>
                <c:pt idx="303">
                  <c:v>0.743601</c:v>
                </c:pt>
                <c:pt idx="304">
                  <c:v>0.743601</c:v>
                </c:pt>
                <c:pt idx="305">
                  <c:v>0.743601</c:v>
                </c:pt>
                <c:pt idx="306">
                  <c:v>0.743601</c:v>
                </c:pt>
                <c:pt idx="307">
                  <c:v>0.743601</c:v>
                </c:pt>
                <c:pt idx="308">
                  <c:v>0.743601</c:v>
                </c:pt>
                <c:pt idx="309">
                  <c:v>0.743601</c:v>
                </c:pt>
                <c:pt idx="310">
                  <c:v>0.743601</c:v>
                </c:pt>
                <c:pt idx="311">
                  <c:v>0.743601</c:v>
                </c:pt>
                <c:pt idx="312">
                  <c:v>0.743601</c:v>
                </c:pt>
                <c:pt idx="313">
                  <c:v>0.743601</c:v>
                </c:pt>
                <c:pt idx="314">
                  <c:v>0.743601</c:v>
                </c:pt>
                <c:pt idx="315">
                  <c:v>0.743601</c:v>
                </c:pt>
                <c:pt idx="316">
                  <c:v>0.743601</c:v>
                </c:pt>
                <c:pt idx="317">
                  <c:v>0.743601</c:v>
                </c:pt>
                <c:pt idx="318">
                  <c:v>0.743601</c:v>
                </c:pt>
                <c:pt idx="319">
                  <c:v>0.743601</c:v>
                </c:pt>
                <c:pt idx="320">
                  <c:v>0.743601</c:v>
                </c:pt>
                <c:pt idx="321">
                  <c:v>0.743601</c:v>
                </c:pt>
                <c:pt idx="322">
                  <c:v>0.743601</c:v>
                </c:pt>
                <c:pt idx="323">
                  <c:v>0.743601</c:v>
                </c:pt>
                <c:pt idx="324">
                  <c:v>0.743601</c:v>
                </c:pt>
                <c:pt idx="325">
                  <c:v>0.743601</c:v>
                </c:pt>
                <c:pt idx="326">
                  <c:v>0.743601</c:v>
                </c:pt>
                <c:pt idx="327">
                  <c:v>0.743601</c:v>
                </c:pt>
                <c:pt idx="328">
                  <c:v>0.743601</c:v>
                </c:pt>
                <c:pt idx="329">
                  <c:v>0.743601</c:v>
                </c:pt>
                <c:pt idx="330">
                  <c:v>0.743601</c:v>
                </c:pt>
                <c:pt idx="331">
                  <c:v>0.743601</c:v>
                </c:pt>
                <c:pt idx="332">
                  <c:v>0.743601</c:v>
                </c:pt>
                <c:pt idx="333">
                  <c:v>0.743601</c:v>
                </c:pt>
                <c:pt idx="334">
                  <c:v>0.743601</c:v>
                </c:pt>
                <c:pt idx="335">
                  <c:v>0.743601</c:v>
                </c:pt>
                <c:pt idx="336">
                  <c:v>0.743601</c:v>
                </c:pt>
                <c:pt idx="337">
                  <c:v>0.743601</c:v>
                </c:pt>
                <c:pt idx="338">
                  <c:v>0.743601</c:v>
                </c:pt>
                <c:pt idx="339">
                  <c:v>0.743601</c:v>
                </c:pt>
                <c:pt idx="340">
                  <c:v>0.743601</c:v>
                </c:pt>
                <c:pt idx="341">
                  <c:v>0.743601</c:v>
                </c:pt>
                <c:pt idx="342">
                  <c:v>0.743601</c:v>
                </c:pt>
                <c:pt idx="343">
                  <c:v>0.743601</c:v>
                </c:pt>
                <c:pt idx="344">
                  <c:v>0.743601</c:v>
                </c:pt>
                <c:pt idx="345">
                  <c:v>0.743601</c:v>
                </c:pt>
                <c:pt idx="346">
                  <c:v>0.743601</c:v>
                </c:pt>
                <c:pt idx="347">
                  <c:v>0.743601</c:v>
                </c:pt>
                <c:pt idx="348">
                  <c:v>0.743601</c:v>
                </c:pt>
                <c:pt idx="349">
                  <c:v>0.743601</c:v>
                </c:pt>
                <c:pt idx="350">
                  <c:v>0.743601</c:v>
                </c:pt>
                <c:pt idx="351">
                  <c:v>0.743601</c:v>
                </c:pt>
                <c:pt idx="352">
                  <c:v>0.743601</c:v>
                </c:pt>
                <c:pt idx="353">
                  <c:v>0.743601</c:v>
                </c:pt>
                <c:pt idx="354">
                  <c:v>0.743601</c:v>
                </c:pt>
                <c:pt idx="355">
                  <c:v>0.743601</c:v>
                </c:pt>
                <c:pt idx="356">
                  <c:v>0.743601</c:v>
                </c:pt>
                <c:pt idx="357">
                  <c:v>0.743601</c:v>
                </c:pt>
                <c:pt idx="358">
                  <c:v>0.743601</c:v>
                </c:pt>
                <c:pt idx="359">
                  <c:v>0.743601</c:v>
                </c:pt>
                <c:pt idx="360">
                  <c:v>0.743601</c:v>
                </c:pt>
                <c:pt idx="361">
                  <c:v>0.743601</c:v>
                </c:pt>
                <c:pt idx="362">
                  <c:v>0.743601</c:v>
                </c:pt>
                <c:pt idx="363">
                  <c:v>0.743601</c:v>
                </c:pt>
                <c:pt idx="364">
                  <c:v>0.743601</c:v>
                </c:pt>
                <c:pt idx="365">
                  <c:v>0.743601</c:v>
                </c:pt>
                <c:pt idx="366">
                  <c:v>0.743601</c:v>
                </c:pt>
                <c:pt idx="367">
                  <c:v>0.743601</c:v>
                </c:pt>
                <c:pt idx="368">
                  <c:v>0.743601</c:v>
                </c:pt>
                <c:pt idx="369">
                  <c:v>0.743601</c:v>
                </c:pt>
                <c:pt idx="370">
                  <c:v>0.743601</c:v>
                </c:pt>
                <c:pt idx="371">
                  <c:v>0.743601</c:v>
                </c:pt>
                <c:pt idx="372">
                  <c:v>0.743601</c:v>
                </c:pt>
                <c:pt idx="373">
                  <c:v>0.743601</c:v>
                </c:pt>
                <c:pt idx="374">
                  <c:v>0.743601</c:v>
                </c:pt>
                <c:pt idx="375">
                  <c:v>0.743601</c:v>
                </c:pt>
                <c:pt idx="376">
                  <c:v>0.743601</c:v>
                </c:pt>
                <c:pt idx="377">
                  <c:v>0.743601</c:v>
                </c:pt>
                <c:pt idx="378">
                  <c:v>0.743601</c:v>
                </c:pt>
                <c:pt idx="379">
                  <c:v>0.743601</c:v>
                </c:pt>
                <c:pt idx="380">
                  <c:v>0.743601</c:v>
                </c:pt>
                <c:pt idx="381">
                  <c:v>0.743601</c:v>
                </c:pt>
                <c:pt idx="382">
                  <c:v>0.743601</c:v>
                </c:pt>
                <c:pt idx="383">
                  <c:v>0.743601</c:v>
                </c:pt>
                <c:pt idx="384">
                  <c:v>0.743601</c:v>
                </c:pt>
                <c:pt idx="385">
                  <c:v>0.743601</c:v>
                </c:pt>
                <c:pt idx="386">
                  <c:v>0.743601</c:v>
                </c:pt>
                <c:pt idx="387">
                  <c:v>0.743601</c:v>
                </c:pt>
                <c:pt idx="388">
                  <c:v>0.743601</c:v>
                </c:pt>
                <c:pt idx="389">
                  <c:v>0.743601</c:v>
                </c:pt>
                <c:pt idx="390">
                  <c:v>0.743601</c:v>
                </c:pt>
                <c:pt idx="391">
                  <c:v>0.743601</c:v>
                </c:pt>
                <c:pt idx="392">
                  <c:v>0.743601</c:v>
                </c:pt>
                <c:pt idx="393">
                  <c:v>0.743601</c:v>
                </c:pt>
                <c:pt idx="394">
                  <c:v>0.743601</c:v>
                </c:pt>
                <c:pt idx="395">
                  <c:v>0.743601</c:v>
                </c:pt>
                <c:pt idx="396">
                  <c:v>0.743601</c:v>
                </c:pt>
                <c:pt idx="397">
                  <c:v>0.743601</c:v>
                </c:pt>
                <c:pt idx="398">
                  <c:v>0.743601</c:v>
                </c:pt>
                <c:pt idx="399">
                  <c:v>0.743601</c:v>
                </c:pt>
                <c:pt idx="400">
                  <c:v>0.743601</c:v>
                </c:pt>
                <c:pt idx="401">
                  <c:v>0.743601</c:v>
                </c:pt>
                <c:pt idx="402">
                  <c:v>0.743601</c:v>
                </c:pt>
                <c:pt idx="403">
                  <c:v>0.743601</c:v>
                </c:pt>
                <c:pt idx="404">
                  <c:v>0.743601</c:v>
                </c:pt>
                <c:pt idx="405">
                  <c:v>0.743601</c:v>
                </c:pt>
                <c:pt idx="406">
                  <c:v>0.743601</c:v>
                </c:pt>
                <c:pt idx="407">
                  <c:v>0.743601</c:v>
                </c:pt>
                <c:pt idx="408">
                  <c:v>0.743601</c:v>
                </c:pt>
                <c:pt idx="409">
                  <c:v>0.743601</c:v>
                </c:pt>
                <c:pt idx="410">
                  <c:v>0.743601</c:v>
                </c:pt>
                <c:pt idx="411">
                  <c:v>0.743601</c:v>
                </c:pt>
                <c:pt idx="412">
                  <c:v>0.743601</c:v>
                </c:pt>
                <c:pt idx="413">
                  <c:v>0.743601</c:v>
                </c:pt>
                <c:pt idx="414">
                  <c:v>0.743601</c:v>
                </c:pt>
                <c:pt idx="415">
                  <c:v>0.743601</c:v>
                </c:pt>
                <c:pt idx="416">
                  <c:v>0.743601</c:v>
                </c:pt>
                <c:pt idx="417">
                  <c:v>0.743601</c:v>
                </c:pt>
                <c:pt idx="418">
                  <c:v>0.743601</c:v>
                </c:pt>
                <c:pt idx="419">
                  <c:v>0.743601</c:v>
                </c:pt>
                <c:pt idx="420">
                  <c:v>0.743601</c:v>
                </c:pt>
                <c:pt idx="421">
                  <c:v>0.743601</c:v>
                </c:pt>
                <c:pt idx="422">
                  <c:v>0.743601</c:v>
                </c:pt>
                <c:pt idx="423">
                  <c:v>0.743601</c:v>
                </c:pt>
                <c:pt idx="424">
                  <c:v>0.743601</c:v>
                </c:pt>
                <c:pt idx="425">
                  <c:v>0.743601</c:v>
                </c:pt>
                <c:pt idx="426">
                  <c:v>0.743601</c:v>
                </c:pt>
                <c:pt idx="427">
                  <c:v>0.743601</c:v>
                </c:pt>
                <c:pt idx="428">
                  <c:v>0.743601</c:v>
                </c:pt>
                <c:pt idx="429">
                  <c:v>0.743601</c:v>
                </c:pt>
                <c:pt idx="430">
                  <c:v>0.743601</c:v>
                </c:pt>
                <c:pt idx="431">
                  <c:v>0.743601</c:v>
                </c:pt>
                <c:pt idx="432">
                  <c:v>0.743601</c:v>
                </c:pt>
                <c:pt idx="433">
                  <c:v>0.743601</c:v>
                </c:pt>
                <c:pt idx="434">
                  <c:v>0.743601</c:v>
                </c:pt>
                <c:pt idx="435">
                  <c:v>0.743601</c:v>
                </c:pt>
                <c:pt idx="436">
                  <c:v>0.743601</c:v>
                </c:pt>
                <c:pt idx="437">
                  <c:v>0.743601</c:v>
                </c:pt>
                <c:pt idx="438">
                  <c:v>0.743601</c:v>
                </c:pt>
                <c:pt idx="439">
                  <c:v>0.743601</c:v>
                </c:pt>
                <c:pt idx="440">
                  <c:v>0.743601</c:v>
                </c:pt>
                <c:pt idx="441">
                  <c:v>0.743601</c:v>
                </c:pt>
                <c:pt idx="442">
                  <c:v>0.743601</c:v>
                </c:pt>
                <c:pt idx="443">
                  <c:v>0.743601</c:v>
                </c:pt>
                <c:pt idx="444">
                  <c:v>0.743601</c:v>
                </c:pt>
                <c:pt idx="445">
                  <c:v>0.743601</c:v>
                </c:pt>
                <c:pt idx="446">
                  <c:v>0.743601</c:v>
                </c:pt>
                <c:pt idx="447">
                  <c:v>0.743601</c:v>
                </c:pt>
                <c:pt idx="448">
                  <c:v>0.743601</c:v>
                </c:pt>
                <c:pt idx="449">
                  <c:v>0.743601</c:v>
                </c:pt>
                <c:pt idx="450">
                  <c:v>0.743601</c:v>
                </c:pt>
                <c:pt idx="451">
                  <c:v>0.743601</c:v>
                </c:pt>
                <c:pt idx="452">
                  <c:v>0.743601</c:v>
                </c:pt>
                <c:pt idx="453">
                  <c:v>0.743601</c:v>
                </c:pt>
                <c:pt idx="454">
                  <c:v>0.743601</c:v>
                </c:pt>
                <c:pt idx="455">
                  <c:v>0.743601</c:v>
                </c:pt>
                <c:pt idx="456">
                  <c:v>0.743601</c:v>
                </c:pt>
                <c:pt idx="457">
                  <c:v>0.743601</c:v>
                </c:pt>
                <c:pt idx="458">
                  <c:v>0.743601</c:v>
                </c:pt>
                <c:pt idx="459">
                  <c:v>0.743601</c:v>
                </c:pt>
                <c:pt idx="460">
                  <c:v>0.743601</c:v>
                </c:pt>
                <c:pt idx="461">
                  <c:v>0.743601</c:v>
                </c:pt>
                <c:pt idx="462">
                  <c:v>0.743601</c:v>
                </c:pt>
                <c:pt idx="463">
                  <c:v>0.743601</c:v>
                </c:pt>
                <c:pt idx="464">
                  <c:v>0.743601</c:v>
                </c:pt>
                <c:pt idx="465">
                  <c:v>0.743601</c:v>
                </c:pt>
                <c:pt idx="466">
                  <c:v>0.743601</c:v>
                </c:pt>
                <c:pt idx="467">
                  <c:v>0.743601</c:v>
                </c:pt>
                <c:pt idx="468">
                  <c:v>0.743601</c:v>
                </c:pt>
                <c:pt idx="469">
                  <c:v>0.743601</c:v>
                </c:pt>
                <c:pt idx="470">
                  <c:v>0.743601</c:v>
                </c:pt>
                <c:pt idx="471">
                  <c:v>0.743601</c:v>
                </c:pt>
                <c:pt idx="472">
                  <c:v>0.743601</c:v>
                </c:pt>
                <c:pt idx="473">
                  <c:v>0.743601</c:v>
                </c:pt>
                <c:pt idx="474">
                  <c:v>0.743601</c:v>
                </c:pt>
                <c:pt idx="475">
                  <c:v>0.743601</c:v>
                </c:pt>
                <c:pt idx="476">
                  <c:v>0.743601</c:v>
                </c:pt>
                <c:pt idx="477">
                  <c:v>0.743601</c:v>
                </c:pt>
                <c:pt idx="478">
                  <c:v>0.743601</c:v>
                </c:pt>
                <c:pt idx="479">
                  <c:v>0.743601</c:v>
                </c:pt>
                <c:pt idx="480">
                  <c:v>0.743601</c:v>
                </c:pt>
                <c:pt idx="481">
                  <c:v>0.743601</c:v>
                </c:pt>
                <c:pt idx="482">
                  <c:v>0.743601</c:v>
                </c:pt>
                <c:pt idx="483">
                  <c:v>0.743601</c:v>
                </c:pt>
                <c:pt idx="484">
                  <c:v>0.743601</c:v>
                </c:pt>
                <c:pt idx="485">
                  <c:v>0.743601</c:v>
                </c:pt>
                <c:pt idx="486">
                  <c:v>0.743601</c:v>
                </c:pt>
                <c:pt idx="487">
                  <c:v>0.743601</c:v>
                </c:pt>
                <c:pt idx="488">
                  <c:v>0.743601</c:v>
                </c:pt>
                <c:pt idx="489">
                  <c:v>0.743601</c:v>
                </c:pt>
                <c:pt idx="490">
                  <c:v>0.743601</c:v>
                </c:pt>
                <c:pt idx="491">
                  <c:v>0.743601</c:v>
                </c:pt>
                <c:pt idx="492">
                  <c:v>0.743601</c:v>
                </c:pt>
                <c:pt idx="493">
                  <c:v>0.743601</c:v>
                </c:pt>
                <c:pt idx="494">
                  <c:v>0.743601</c:v>
                </c:pt>
                <c:pt idx="495">
                  <c:v>0.743601</c:v>
                </c:pt>
                <c:pt idx="496">
                  <c:v>0.743601</c:v>
                </c:pt>
                <c:pt idx="497">
                  <c:v>0.743601</c:v>
                </c:pt>
                <c:pt idx="498">
                  <c:v>0.743601</c:v>
                </c:pt>
                <c:pt idx="499">
                  <c:v>0.743601</c:v>
                </c:pt>
                <c:pt idx="500">
                  <c:v>0.743601</c:v>
                </c:pt>
                <c:pt idx="501">
                  <c:v>0.743601</c:v>
                </c:pt>
                <c:pt idx="502">
                  <c:v>0.743601</c:v>
                </c:pt>
                <c:pt idx="503">
                  <c:v>0.743601</c:v>
                </c:pt>
                <c:pt idx="504">
                  <c:v>0.743601</c:v>
                </c:pt>
                <c:pt idx="505">
                  <c:v>0.743601</c:v>
                </c:pt>
                <c:pt idx="506">
                  <c:v>0.728984</c:v>
                </c:pt>
                <c:pt idx="507">
                  <c:v>0.69975</c:v>
                </c:pt>
                <c:pt idx="508">
                  <c:v>0.69975</c:v>
                </c:pt>
                <c:pt idx="509">
                  <c:v>0.69975</c:v>
                </c:pt>
                <c:pt idx="510">
                  <c:v>0.69975</c:v>
                </c:pt>
                <c:pt idx="511">
                  <c:v>0.69975</c:v>
                </c:pt>
                <c:pt idx="512">
                  <c:v>0.69975</c:v>
                </c:pt>
                <c:pt idx="513">
                  <c:v>0.69975</c:v>
                </c:pt>
                <c:pt idx="514">
                  <c:v>0.69975</c:v>
                </c:pt>
                <c:pt idx="515">
                  <c:v>0.69975</c:v>
                </c:pt>
                <c:pt idx="516">
                  <c:v>0.69975</c:v>
                </c:pt>
                <c:pt idx="517">
                  <c:v>0.69975</c:v>
                </c:pt>
                <c:pt idx="518">
                  <c:v>0.69975</c:v>
                </c:pt>
                <c:pt idx="519">
                  <c:v>0.69975</c:v>
                </c:pt>
                <c:pt idx="520">
                  <c:v>0.69975</c:v>
                </c:pt>
                <c:pt idx="521">
                  <c:v>0.69975</c:v>
                </c:pt>
                <c:pt idx="522">
                  <c:v>0.69975</c:v>
                </c:pt>
                <c:pt idx="523">
                  <c:v>0.69975</c:v>
                </c:pt>
                <c:pt idx="524">
                  <c:v>0.88324</c:v>
                </c:pt>
                <c:pt idx="525">
                  <c:v>0.906876</c:v>
                </c:pt>
                <c:pt idx="526">
                  <c:v>0.906876</c:v>
                </c:pt>
                <c:pt idx="527">
                  <c:v>0.906876</c:v>
                </c:pt>
                <c:pt idx="528">
                  <c:v>0.906876</c:v>
                </c:pt>
                <c:pt idx="529">
                  <c:v>0.906876</c:v>
                </c:pt>
                <c:pt idx="530">
                  <c:v>0.906876</c:v>
                </c:pt>
                <c:pt idx="531">
                  <c:v>0.906876</c:v>
                </c:pt>
                <c:pt idx="532">
                  <c:v>0.906876</c:v>
                </c:pt>
                <c:pt idx="533">
                  <c:v>0.906876</c:v>
                </c:pt>
                <c:pt idx="534">
                  <c:v>0.906876</c:v>
                </c:pt>
                <c:pt idx="535">
                  <c:v>0.906876</c:v>
                </c:pt>
                <c:pt idx="536">
                  <c:v>0.906876</c:v>
                </c:pt>
                <c:pt idx="537">
                  <c:v>0.906876</c:v>
                </c:pt>
                <c:pt idx="538">
                  <c:v>0.906876</c:v>
                </c:pt>
                <c:pt idx="539">
                  <c:v>0.906876</c:v>
                </c:pt>
                <c:pt idx="540">
                  <c:v>0.906876</c:v>
                </c:pt>
                <c:pt idx="541">
                  <c:v>0.906876</c:v>
                </c:pt>
                <c:pt idx="542">
                  <c:v>0.906876</c:v>
                </c:pt>
                <c:pt idx="543">
                  <c:v>0.906876</c:v>
                </c:pt>
                <c:pt idx="544">
                  <c:v>0.906876</c:v>
                </c:pt>
                <c:pt idx="545">
                  <c:v>0.906876</c:v>
                </c:pt>
                <c:pt idx="546">
                  <c:v>0.906876</c:v>
                </c:pt>
                <c:pt idx="547">
                  <c:v>0.906876</c:v>
                </c:pt>
                <c:pt idx="548">
                  <c:v>0.906876</c:v>
                </c:pt>
                <c:pt idx="549">
                  <c:v>0.906876</c:v>
                </c:pt>
                <c:pt idx="550">
                  <c:v>0.906876</c:v>
                </c:pt>
                <c:pt idx="551">
                  <c:v>0.906876</c:v>
                </c:pt>
                <c:pt idx="552">
                  <c:v>0.906876</c:v>
                </c:pt>
                <c:pt idx="553">
                  <c:v>0.906876</c:v>
                </c:pt>
                <c:pt idx="554">
                  <c:v>0.906876</c:v>
                </c:pt>
                <c:pt idx="555">
                  <c:v>0.906876</c:v>
                </c:pt>
                <c:pt idx="556">
                  <c:v>0.906876</c:v>
                </c:pt>
                <c:pt idx="557">
                  <c:v>0.906876</c:v>
                </c:pt>
                <c:pt idx="558">
                  <c:v>0.906876</c:v>
                </c:pt>
                <c:pt idx="559">
                  <c:v>0.906876</c:v>
                </c:pt>
                <c:pt idx="560">
                  <c:v>0.906876</c:v>
                </c:pt>
                <c:pt idx="561">
                  <c:v>0.906876</c:v>
                </c:pt>
                <c:pt idx="562">
                  <c:v>0.906876</c:v>
                </c:pt>
                <c:pt idx="563">
                  <c:v>0.906876</c:v>
                </c:pt>
                <c:pt idx="564">
                  <c:v>0.906876</c:v>
                </c:pt>
                <c:pt idx="565">
                  <c:v>0.906876</c:v>
                </c:pt>
                <c:pt idx="566">
                  <c:v>0.906876</c:v>
                </c:pt>
                <c:pt idx="567">
                  <c:v>0.906876</c:v>
                </c:pt>
                <c:pt idx="568">
                  <c:v>0.906876</c:v>
                </c:pt>
                <c:pt idx="569">
                  <c:v>0.906876</c:v>
                </c:pt>
                <c:pt idx="570">
                  <c:v>0.906876</c:v>
                </c:pt>
                <c:pt idx="571">
                  <c:v>0.906876</c:v>
                </c:pt>
                <c:pt idx="572">
                  <c:v>0.906876</c:v>
                </c:pt>
                <c:pt idx="573">
                  <c:v>0.906876</c:v>
                </c:pt>
                <c:pt idx="574">
                  <c:v>0.906876</c:v>
                </c:pt>
                <c:pt idx="575">
                  <c:v>0.913096</c:v>
                </c:pt>
                <c:pt idx="576">
                  <c:v>1.028166</c:v>
                </c:pt>
                <c:pt idx="577">
                  <c:v>1.079481</c:v>
                </c:pt>
                <c:pt idx="578">
                  <c:v>1.079481</c:v>
                </c:pt>
                <c:pt idx="579">
                  <c:v>1.079481</c:v>
                </c:pt>
                <c:pt idx="580">
                  <c:v>1.079481</c:v>
                </c:pt>
                <c:pt idx="581">
                  <c:v>1.079481</c:v>
                </c:pt>
                <c:pt idx="582">
                  <c:v>1.079481</c:v>
                </c:pt>
                <c:pt idx="583">
                  <c:v>1.079481</c:v>
                </c:pt>
                <c:pt idx="584">
                  <c:v>1.079481</c:v>
                </c:pt>
                <c:pt idx="585">
                  <c:v>1.079481</c:v>
                </c:pt>
                <c:pt idx="586">
                  <c:v>1.079481</c:v>
                </c:pt>
                <c:pt idx="587">
                  <c:v>1.079481</c:v>
                </c:pt>
                <c:pt idx="588">
                  <c:v>1.079481</c:v>
                </c:pt>
                <c:pt idx="589">
                  <c:v>1.079481</c:v>
                </c:pt>
                <c:pt idx="590">
                  <c:v>1.079481</c:v>
                </c:pt>
                <c:pt idx="591">
                  <c:v>1.079481</c:v>
                </c:pt>
                <c:pt idx="592">
                  <c:v>1.079481</c:v>
                </c:pt>
                <c:pt idx="593">
                  <c:v>1.079481</c:v>
                </c:pt>
                <c:pt idx="594">
                  <c:v>1.079481</c:v>
                </c:pt>
                <c:pt idx="595">
                  <c:v>1.079481</c:v>
                </c:pt>
                <c:pt idx="596">
                  <c:v>1.079481</c:v>
                </c:pt>
                <c:pt idx="597">
                  <c:v>1.079481</c:v>
                </c:pt>
                <c:pt idx="598">
                  <c:v>1.079481</c:v>
                </c:pt>
                <c:pt idx="599">
                  <c:v>1.079481</c:v>
                </c:pt>
                <c:pt idx="600">
                  <c:v>1.079481</c:v>
                </c:pt>
                <c:pt idx="601">
                  <c:v>1.079481</c:v>
                </c:pt>
                <c:pt idx="602">
                  <c:v>1.079481</c:v>
                </c:pt>
                <c:pt idx="603">
                  <c:v>1.079481</c:v>
                </c:pt>
                <c:pt idx="604">
                  <c:v>1.079481</c:v>
                </c:pt>
                <c:pt idx="605">
                  <c:v>1.079481</c:v>
                </c:pt>
                <c:pt idx="606">
                  <c:v>1.079481</c:v>
                </c:pt>
                <c:pt idx="607">
                  <c:v>1.079481</c:v>
                </c:pt>
                <c:pt idx="608">
                  <c:v>1.079481</c:v>
                </c:pt>
                <c:pt idx="609">
                  <c:v>1.079481</c:v>
                </c:pt>
                <c:pt idx="610">
                  <c:v>1.079481</c:v>
                </c:pt>
                <c:pt idx="611">
                  <c:v>1.079481</c:v>
                </c:pt>
                <c:pt idx="612">
                  <c:v>1.079481</c:v>
                </c:pt>
                <c:pt idx="613">
                  <c:v>1.079481</c:v>
                </c:pt>
                <c:pt idx="614">
                  <c:v>1.079481</c:v>
                </c:pt>
                <c:pt idx="615">
                  <c:v>1.079481</c:v>
                </c:pt>
                <c:pt idx="616">
                  <c:v>1.079481</c:v>
                </c:pt>
                <c:pt idx="617">
                  <c:v>1.079481</c:v>
                </c:pt>
                <c:pt idx="618">
                  <c:v>1.079481</c:v>
                </c:pt>
                <c:pt idx="619">
                  <c:v>1.079481</c:v>
                </c:pt>
                <c:pt idx="620">
                  <c:v>1.079481</c:v>
                </c:pt>
                <c:pt idx="621">
                  <c:v>1.079481</c:v>
                </c:pt>
                <c:pt idx="622">
                  <c:v>1.079481</c:v>
                </c:pt>
                <c:pt idx="623">
                  <c:v>1.079481</c:v>
                </c:pt>
                <c:pt idx="624">
                  <c:v>1.079481</c:v>
                </c:pt>
                <c:pt idx="625">
                  <c:v>1.079481</c:v>
                </c:pt>
                <c:pt idx="626">
                  <c:v>1.079481</c:v>
                </c:pt>
                <c:pt idx="627">
                  <c:v>1.079481</c:v>
                </c:pt>
                <c:pt idx="628">
                  <c:v>1.079481</c:v>
                </c:pt>
                <c:pt idx="629">
                  <c:v>1.079481</c:v>
                </c:pt>
                <c:pt idx="630">
                  <c:v>1.079481</c:v>
                </c:pt>
                <c:pt idx="631">
                  <c:v>1.079481</c:v>
                </c:pt>
                <c:pt idx="632">
                  <c:v>1.079481</c:v>
                </c:pt>
                <c:pt idx="633">
                  <c:v>1.079481</c:v>
                </c:pt>
                <c:pt idx="634">
                  <c:v>1.079481</c:v>
                </c:pt>
                <c:pt idx="635">
                  <c:v>1.079481</c:v>
                </c:pt>
                <c:pt idx="636">
                  <c:v>1.079481</c:v>
                </c:pt>
                <c:pt idx="637">
                  <c:v>1.079481</c:v>
                </c:pt>
                <c:pt idx="638">
                  <c:v>1.079481</c:v>
                </c:pt>
                <c:pt idx="639">
                  <c:v>1.079481</c:v>
                </c:pt>
                <c:pt idx="640">
                  <c:v>1.079481</c:v>
                </c:pt>
                <c:pt idx="641">
                  <c:v>1.079481</c:v>
                </c:pt>
                <c:pt idx="642">
                  <c:v>1.079481</c:v>
                </c:pt>
                <c:pt idx="643">
                  <c:v>1.079481</c:v>
                </c:pt>
                <c:pt idx="644">
                  <c:v>1.079481</c:v>
                </c:pt>
                <c:pt idx="645">
                  <c:v>1.079481</c:v>
                </c:pt>
                <c:pt idx="646">
                  <c:v>1.079481</c:v>
                </c:pt>
                <c:pt idx="647">
                  <c:v>1.079481</c:v>
                </c:pt>
                <c:pt idx="648">
                  <c:v>1.079481</c:v>
                </c:pt>
                <c:pt idx="649">
                  <c:v>1.079481</c:v>
                </c:pt>
                <c:pt idx="650">
                  <c:v>1.079481</c:v>
                </c:pt>
                <c:pt idx="651">
                  <c:v>1.079481</c:v>
                </c:pt>
                <c:pt idx="652">
                  <c:v>1.079481</c:v>
                </c:pt>
                <c:pt idx="653">
                  <c:v>1.079481</c:v>
                </c:pt>
                <c:pt idx="654">
                  <c:v>1.079481</c:v>
                </c:pt>
                <c:pt idx="655">
                  <c:v>1.079481</c:v>
                </c:pt>
                <c:pt idx="656">
                  <c:v>1.079481</c:v>
                </c:pt>
                <c:pt idx="657">
                  <c:v>1.079481</c:v>
                </c:pt>
                <c:pt idx="658">
                  <c:v>1.079481</c:v>
                </c:pt>
                <c:pt idx="659">
                  <c:v>1.079481</c:v>
                </c:pt>
                <c:pt idx="660">
                  <c:v>1.079481</c:v>
                </c:pt>
                <c:pt idx="661">
                  <c:v>1.079481</c:v>
                </c:pt>
                <c:pt idx="662">
                  <c:v>1.079481</c:v>
                </c:pt>
                <c:pt idx="663">
                  <c:v>1.079481</c:v>
                </c:pt>
                <c:pt idx="664">
                  <c:v>1.079481</c:v>
                </c:pt>
                <c:pt idx="665">
                  <c:v>1.587033</c:v>
                </c:pt>
                <c:pt idx="666">
                  <c:v>1.587033</c:v>
                </c:pt>
                <c:pt idx="667">
                  <c:v>1.587033</c:v>
                </c:pt>
                <c:pt idx="668">
                  <c:v>1.587033</c:v>
                </c:pt>
                <c:pt idx="669">
                  <c:v>1.587033</c:v>
                </c:pt>
                <c:pt idx="670">
                  <c:v>1.587033</c:v>
                </c:pt>
                <c:pt idx="671">
                  <c:v>1.587033</c:v>
                </c:pt>
                <c:pt idx="672">
                  <c:v>1.587033</c:v>
                </c:pt>
                <c:pt idx="673">
                  <c:v>1.587033</c:v>
                </c:pt>
                <c:pt idx="674">
                  <c:v>1.587033</c:v>
                </c:pt>
                <c:pt idx="675">
                  <c:v>1.587033</c:v>
                </c:pt>
                <c:pt idx="676">
                  <c:v>1.587033</c:v>
                </c:pt>
                <c:pt idx="677">
                  <c:v>1.587033</c:v>
                </c:pt>
                <c:pt idx="678">
                  <c:v>1.587033</c:v>
                </c:pt>
                <c:pt idx="679">
                  <c:v>1.587033</c:v>
                </c:pt>
                <c:pt idx="680">
                  <c:v>1.587033</c:v>
                </c:pt>
                <c:pt idx="681">
                  <c:v>1.587033</c:v>
                </c:pt>
                <c:pt idx="682">
                  <c:v>1.587033</c:v>
                </c:pt>
                <c:pt idx="683">
                  <c:v>1.587033</c:v>
                </c:pt>
                <c:pt idx="684">
                  <c:v>1.587033</c:v>
                </c:pt>
                <c:pt idx="685">
                  <c:v>1.587033</c:v>
                </c:pt>
                <c:pt idx="686">
                  <c:v>1.587033</c:v>
                </c:pt>
                <c:pt idx="687">
                  <c:v>1.587033</c:v>
                </c:pt>
                <c:pt idx="688">
                  <c:v>1.587033</c:v>
                </c:pt>
                <c:pt idx="689">
                  <c:v>1.587033</c:v>
                </c:pt>
                <c:pt idx="690">
                  <c:v>1.587033</c:v>
                </c:pt>
                <c:pt idx="691">
                  <c:v>1.587033</c:v>
                </c:pt>
                <c:pt idx="692">
                  <c:v>1.587033</c:v>
                </c:pt>
                <c:pt idx="693">
                  <c:v>1.587033</c:v>
                </c:pt>
                <c:pt idx="694">
                  <c:v>1.587033</c:v>
                </c:pt>
                <c:pt idx="695">
                  <c:v>1.587033</c:v>
                </c:pt>
                <c:pt idx="696">
                  <c:v>1.587033</c:v>
                </c:pt>
                <c:pt idx="697">
                  <c:v>1.587033</c:v>
                </c:pt>
                <c:pt idx="698">
                  <c:v>1.587033</c:v>
                </c:pt>
                <c:pt idx="699">
                  <c:v>1.587033</c:v>
                </c:pt>
                <c:pt idx="700">
                  <c:v>1.587033</c:v>
                </c:pt>
                <c:pt idx="701">
                  <c:v>1.587033</c:v>
                </c:pt>
                <c:pt idx="702">
                  <c:v>1.587033</c:v>
                </c:pt>
                <c:pt idx="703">
                  <c:v>1.587033</c:v>
                </c:pt>
                <c:pt idx="704">
                  <c:v>1.587033</c:v>
                </c:pt>
                <c:pt idx="705">
                  <c:v>1.587033</c:v>
                </c:pt>
                <c:pt idx="706">
                  <c:v>1.587033</c:v>
                </c:pt>
                <c:pt idx="707">
                  <c:v>1.587033</c:v>
                </c:pt>
                <c:pt idx="708">
                  <c:v>1.587033</c:v>
                </c:pt>
                <c:pt idx="709">
                  <c:v>1.587033</c:v>
                </c:pt>
                <c:pt idx="710">
                  <c:v>1.587033</c:v>
                </c:pt>
                <c:pt idx="711">
                  <c:v>1.587033</c:v>
                </c:pt>
                <c:pt idx="712">
                  <c:v>1.587033</c:v>
                </c:pt>
                <c:pt idx="713">
                  <c:v>1.587033</c:v>
                </c:pt>
                <c:pt idx="714">
                  <c:v>1.587033</c:v>
                </c:pt>
                <c:pt idx="715">
                  <c:v>1.587033</c:v>
                </c:pt>
                <c:pt idx="716">
                  <c:v>1.587033</c:v>
                </c:pt>
                <c:pt idx="717">
                  <c:v>1.587033</c:v>
                </c:pt>
                <c:pt idx="718">
                  <c:v>1.587033</c:v>
                </c:pt>
                <c:pt idx="719">
                  <c:v>1.587033</c:v>
                </c:pt>
                <c:pt idx="720">
                  <c:v>1.587033</c:v>
                </c:pt>
                <c:pt idx="721">
                  <c:v>1.587033</c:v>
                </c:pt>
                <c:pt idx="722">
                  <c:v>1.587033</c:v>
                </c:pt>
                <c:pt idx="723">
                  <c:v>1.587033</c:v>
                </c:pt>
                <c:pt idx="724">
                  <c:v>1.587033</c:v>
                </c:pt>
                <c:pt idx="725">
                  <c:v>1.587033</c:v>
                </c:pt>
                <c:pt idx="726">
                  <c:v>1.587033</c:v>
                </c:pt>
                <c:pt idx="727">
                  <c:v>1.587033</c:v>
                </c:pt>
                <c:pt idx="728">
                  <c:v>1.587033</c:v>
                </c:pt>
                <c:pt idx="729">
                  <c:v>1.587033</c:v>
                </c:pt>
                <c:pt idx="730">
                  <c:v>1.587033</c:v>
                </c:pt>
                <c:pt idx="731">
                  <c:v>1.587033</c:v>
                </c:pt>
                <c:pt idx="732">
                  <c:v>1.587033</c:v>
                </c:pt>
                <c:pt idx="733">
                  <c:v>1.587033</c:v>
                </c:pt>
                <c:pt idx="734">
                  <c:v>1.587033</c:v>
                </c:pt>
                <c:pt idx="735">
                  <c:v>1.587033</c:v>
                </c:pt>
                <c:pt idx="736">
                  <c:v>1.587033</c:v>
                </c:pt>
                <c:pt idx="737">
                  <c:v>1.587033</c:v>
                </c:pt>
                <c:pt idx="738">
                  <c:v>1.587033</c:v>
                </c:pt>
                <c:pt idx="739">
                  <c:v>1.587033</c:v>
                </c:pt>
                <c:pt idx="740">
                  <c:v>1.587033</c:v>
                </c:pt>
                <c:pt idx="741">
                  <c:v>1.587033</c:v>
                </c:pt>
                <c:pt idx="742">
                  <c:v>1.587033</c:v>
                </c:pt>
                <c:pt idx="743">
                  <c:v>1.587033</c:v>
                </c:pt>
                <c:pt idx="744">
                  <c:v>1.587033</c:v>
                </c:pt>
                <c:pt idx="745">
                  <c:v>1.587033</c:v>
                </c:pt>
                <c:pt idx="746">
                  <c:v>1.587033</c:v>
                </c:pt>
                <c:pt idx="747">
                  <c:v>1.587033</c:v>
                </c:pt>
                <c:pt idx="748">
                  <c:v>1.587033</c:v>
                </c:pt>
                <c:pt idx="749">
                  <c:v>1.587033</c:v>
                </c:pt>
                <c:pt idx="750">
                  <c:v>1.587033</c:v>
                </c:pt>
                <c:pt idx="751">
                  <c:v>1.587033</c:v>
                </c:pt>
                <c:pt idx="752">
                  <c:v>1.587033</c:v>
                </c:pt>
                <c:pt idx="753">
                  <c:v>1.587033</c:v>
                </c:pt>
                <c:pt idx="754">
                  <c:v>1.587033</c:v>
                </c:pt>
                <c:pt idx="755">
                  <c:v>1.587033</c:v>
                </c:pt>
                <c:pt idx="756">
                  <c:v>1.587033</c:v>
                </c:pt>
                <c:pt idx="757">
                  <c:v>1.587033</c:v>
                </c:pt>
                <c:pt idx="758">
                  <c:v>1.587033</c:v>
                </c:pt>
                <c:pt idx="759">
                  <c:v>1.587033</c:v>
                </c:pt>
                <c:pt idx="760">
                  <c:v>1.587033</c:v>
                </c:pt>
                <c:pt idx="761">
                  <c:v>1.587033</c:v>
                </c:pt>
                <c:pt idx="762">
                  <c:v>1.587033</c:v>
                </c:pt>
                <c:pt idx="763">
                  <c:v>1.587033</c:v>
                </c:pt>
                <c:pt idx="764">
                  <c:v>1.587033</c:v>
                </c:pt>
                <c:pt idx="765">
                  <c:v>1.587033</c:v>
                </c:pt>
                <c:pt idx="766">
                  <c:v>1.587033</c:v>
                </c:pt>
                <c:pt idx="767">
                  <c:v>1.587033</c:v>
                </c:pt>
                <c:pt idx="768">
                  <c:v>1.587033</c:v>
                </c:pt>
                <c:pt idx="769">
                  <c:v>1.587033</c:v>
                </c:pt>
                <c:pt idx="770">
                  <c:v>1.587033</c:v>
                </c:pt>
                <c:pt idx="771">
                  <c:v>1.587033</c:v>
                </c:pt>
                <c:pt idx="772">
                  <c:v>1.587033</c:v>
                </c:pt>
                <c:pt idx="773">
                  <c:v>1.587033</c:v>
                </c:pt>
                <c:pt idx="774">
                  <c:v>1.587033</c:v>
                </c:pt>
                <c:pt idx="775">
                  <c:v>1.587033</c:v>
                </c:pt>
                <c:pt idx="776">
                  <c:v>1.587033</c:v>
                </c:pt>
                <c:pt idx="777">
                  <c:v>1.587033</c:v>
                </c:pt>
                <c:pt idx="778">
                  <c:v>1.587033</c:v>
                </c:pt>
                <c:pt idx="779">
                  <c:v>1.587033</c:v>
                </c:pt>
                <c:pt idx="780">
                  <c:v>1.587033</c:v>
                </c:pt>
                <c:pt idx="781">
                  <c:v>1.587033</c:v>
                </c:pt>
                <c:pt idx="782">
                  <c:v>1.587033</c:v>
                </c:pt>
                <c:pt idx="783">
                  <c:v>1.587033</c:v>
                </c:pt>
                <c:pt idx="784">
                  <c:v>1.587033</c:v>
                </c:pt>
                <c:pt idx="785">
                  <c:v>1.587033</c:v>
                </c:pt>
                <c:pt idx="786">
                  <c:v>1.587033</c:v>
                </c:pt>
                <c:pt idx="787">
                  <c:v>1.587033</c:v>
                </c:pt>
                <c:pt idx="788">
                  <c:v>1.587033</c:v>
                </c:pt>
                <c:pt idx="789">
                  <c:v>1.587033</c:v>
                </c:pt>
                <c:pt idx="790">
                  <c:v>1.587033</c:v>
                </c:pt>
                <c:pt idx="791">
                  <c:v>1.587033</c:v>
                </c:pt>
                <c:pt idx="792">
                  <c:v>1.587033</c:v>
                </c:pt>
                <c:pt idx="793">
                  <c:v>1.587033</c:v>
                </c:pt>
                <c:pt idx="794">
                  <c:v>1.587033</c:v>
                </c:pt>
                <c:pt idx="795">
                  <c:v>1.587033</c:v>
                </c:pt>
                <c:pt idx="796">
                  <c:v>1.587033</c:v>
                </c:pt>
                <c:pt idx="797">
                  <c:v>1.587033</c:v>
                </c:pt>
                <c:pt idx="798">
                  <c:v>1.587033</c:v>
                </c:pt>
                <c:pt idx="799">
                  <c:v>1.587033</c:v>
                </c:pt>
                <c:pt idx="800">
                  <c:v>1.587033</c:v>
                </c:pt>
                <c:pt idx="801">
                  <c:v>1.587033</c:v>
                </c:pt>
                <c:pt idx="802">
                  <c:v>1.587033</c:v>
                </c:pt>
                <c:pt idx="803">
                  <c:v>1.587033</c:v>
                </c:pt>
                <c:pt idx="804">
                  <c:v>1.587033</c:v>
                </c:pt>
                <c:pt idx="805">
                  <c:v>1.587033</c:v>
                </c:pt>
                <c:pt idx="806">
                  <c:v>1.587033</c:v>
                </c:pt>
                <c:pt idx="807">
                  <c:v>1.587033</c:v>
                </c:pt>
                <c:pt idx="808">
                  <c:v>1.587033</c:v>
                </c:pt>
                <c:pt idx="809">
                  <c:v>1.587033</c:v>
                </c:pt>
                <c:pt idx="810">
                  <c:v>1.587033</c:v>
                </c:pt>
                <c:pt idx="811">
                  <c:v>1.587033</c:v>
                </c:pt>
                <c:pt idx="812">
                  <c:v>1.587033</c:v>
                </c:pt>
                <c:pt idx="813">
                  <c:v>1.587033</c:v>
                </c:pt>
                <c:pt idx="814">
                  <c:v>1.587033</c:v>
                </c:pt>
                <c:pt idx="815">
                  <c:v>1.587033</c:v>
                </c:pt>
                <c:pt idx="816">
                  <c:v>1.587033</c:v>
                </c:pt>
                <c:pt idx="817">
                  <c:v>1.587033</c:v>
                </c:pt>
                <c:pt idx="818">
                  <c:v>1.587033</c:v>
                </c:pt>
                <c:pt idx="819">
                  <c:v>1.587033</c:v>
                </c:pt>
                <c:pt idx="820">
                  <c:v>1.587033</c:v>
                </c:pt>
                <c:pt idx="821">
                  <c:v>1.587033</c:v>
                </c:pt>
                <c:pt idx="822">
                  <c:v>1.587033</c:v>
                </c:pt>
                <c:pt idx="823">
                  <c:v>1.587033</c:v>
                </c:pt>
                <c:pt idx="824">
                  <c:v>1.587033</c:v>
                </c:pt>
                <c:pt idx="825">
                  <c:v>1.587033</c:v>
                </c:pt>
                <c:pt idx="826">
                  <c:v>1.587033</c:v>
                </c:pt>
                <c:pt idx="827">
                  <c:v>1.587033</c:v>
                </c:pt>
                <c:pt idx="828">
                  <c:v>1.587033</c:v>
                </c:pt>
                <c:pt idx="829">
                  <c:v>1.587033</c:v>
                </c:pt>
                <c:pt idx="830">
                  <c:v>1.587033</c:v>
                </c:pt>
                <c:pt idx="831">
                  <c:v>1.587033</c:v>
                </c:pt>
                <c:pt idx="832">
                  <c:v>1.587033</c:v>
                </c:pt>
                <c:pt idx="833">
                  <c:v>1.587033</c:v>
                </c:pt>
                <c:pt idx="834">
                  <c:v>1.587033</c:v>
                </c:pt>
                <c:pt idx="835">
                  <c:v>1.587033</c:v>
                </c:pt>
                <c:pt idx="836">
                  <c:v>1.587033</c:v>
                </c:pt>
                <c:pt idx="837">
                  <c:v>1.587033</c:v>
                </c:pt>
                <c:pt idx="838">
                  <c:v>1.587033</c:v>
                </c:pt>
                <c:pt idx="839">
                  <c:v>1.587033</c:v>
                </c:pt>
                <c:pt idx="840">
                  <c:v>1.587033</c:v>
                </c:pt>
                <c:pt idx="841">
                  <c:v>1.587033</c:v>
                </c:pt>
                <c:pt idx="842">
                  <c:v>1.587033</c:v>
                </c:pt>
                <c:pt idx="843">
                  <c:v>1.587033</c:v>
                </c:pt>
                <c:pt idx="844">
                  <c:v>1.587033</c:v>
                </c:pt>
                <c:pt idx="845">
                  <c:v>1.587033</c:v>
                </c:pt>
                <c:pt idx="846">
                  <c:v>1.587033</c:v>
                </c:pt>
                <c:pt idx="847">
                  <c:v>1.587033</c:v>
                </c:pt>
                <c:pt idx="848">
                  <c:v>1.587033</c:v>
                </c:pt>
                <c:pt idx="849">
                  <c:v>1.587033</c:v>
                </c:pt>
                <c:pt idx="850">
                  <c:v>1.587033</c:v>
                </c:pt>
                <c:pt idx="851">
                  <c:v>1.587033</c:v>
                </c:pt>
                <c:pt idx="852">
                  <c:v>1.587033</c:v>
                </c:pt>
                <c:pt idx="853">
                  <c:v>1.587033</c:v>
                </c:pt>
                <c:pt idx="854">
                  <c:v>1.587033</c:v>
                </c:pt>
                <c:pt idx="855">
                  <c:v>1.587033</c:v>
                </c:pt>
                <c:pt idx="856">
                  <c:v>1.587033</c:v>
                </c:pt>
                <c:pt idx="857">
                  <c:v>1.587033</c:v>
                </c:pt>
                <c:pt idx="858">
                  <c:v>1.587033</c:v>
                </c:pt>
                <c:pt idx="859">
                  <c:v>1.587033</c:v>
                </c:pt>
                <c:pt idx="860">
                  <c:v>1.587033</c:v>
                </c:pt>
                <c:pt idx="861">
                  <c:v>1.587033</c:v>
                </c:pt>
                <c:pt idx="862">
                  <c:v>1.587033</c:v>
                </c:pt>
                <c:pt idx="863">
                  <c:v>1.587033</c:v>
                </c:pt>
                <c:pt idx="864">
                  <c:v>1.587033</c:v>
                </c:pt>
                <c:pt idx="865">
                  <c:v>1.587033</c:v>
                </c:pt>
                <c:pt idx="866">
                  <c:v>1.587033</c:v>
                </c:pt>
                <c:pt idx="867">
                  <c:v>1.587033</c:v>
                </c:pt>
                <c:pt idx="868">
                  <c:v>1.587033</c:v>
                </c:pt>
                <c:pt idx="869">
                  <c:v>1.587033</c:v>
                </c:pt>
                <c:pt idx="870">
                  <c:v>1.587033</c:v>
                </c:pt>
                <c:pt idx="871">
                  <c:v>1.587033</c:v>
                </c:pt>
                <c:pt idx="872">
                  <c:v>1.587033</c:v>
                </c:pt>
                <c:pt idx="873">
                  <c:v>1.587033</c:v>
                </c:pt>
                <c:pt idx="874">
                  <c:v>1.587033</c:v>
                </c:pt>
                <c:pt idx="875">
                  <c:v>1.587033</c:v>
                </c:pt>
                <c:pt idx="876">
                  <c:v>1.587033</c:v>
                </c:pt>
                <c:pt idx="877">
                  <c:v>1.587033</c:v>
                </c:pt>
                <c:pt idx="878">
                  <c:v>1.587033</c:v>
                </c:pt>
                <c:pt idx="879">
                  <c:v>1.587033</c:v>
                </c:pt>
                <c:pt idx="880">
                  <c:v>1.587033</c:v>
                </c:pt>
                <c:pt idx="881">
                  <c:v>1.587033</c:v>
                </c:pt>
                <c:pt idx="882">
                  <c:v>1.587033</c:v>
                </c:pt>
                <c:pt idx="883">
                  <c:v>1.587033</c:v>
                </c:pt>
                <c:pt idx="884">
                  <c:v>1.587033</c:v>
                </c:pt>
                <c:pt idx="885">
                  <c:v>1.587033</c:v>
                </c:pt>
                <c:pt idx="886">
                  <c:v>1.587033</c:v>
                </c:pt>
                <c:pt idx="887">
                  <c:v>1.587033</c:v>
                </c:pt>
                <c:pt idx="888">
                  <c:v>1.587033</c:v>
                </c:pt>
                <c:pt idx="889">
                  <c:v>1.587033</c:v>
                </c:pt>
                <c:pt idx="890">
                  <c:v>1.587033</c:v>
                </c:pt>
                <c:pt idx="891">
                  <c:v>1.587033</c:v>
                </c:pt>
                <c:pt idx="892">
                  <c:v>1.587033</c:v>
                </c:pt>
                <c:pt idx="893">
                  <c:v>1.587033</c:v>
                </c:pt>
                <c:pt idx="894">
                  <c:v>1.587033</c:v>
                </c:pt>
                <c:pt idx="895">
                  <c:v>1.587033</c:v>
                </c:pt>
                <c:pt idx="896">
                  <c:v>1.587033</c:v>
                </c:pt>
                <c:pt idx="897">
                  <c:v>1.587033</c:v>
                </c:pt>
                <c:pt idx="898">
                  <c:v>1.587033</c:v>
                </c:pt>
                <c:pt idx="899">
                  <c:v>1.587033</c:v>
                </c:pt>
                <c:pt idx="900">
                  <c:v>1.587033</c:v>
                </c:pt>
                <c:pt idx="901">
                  <c:v>1.587033</c:v>
                </c:pt>
                <c:pt idx="902">
                  <c:v>1.587033</c:v>
                </c:pt>
                <c:pt idx="903">
                  <c:v>1.587033</c:v>
                </c:pt>
                <c:pt idx="904">
                  <c:v>1.587033</c:v>
                </c:pt>
                <c:pt idx="905">
                  <c:v>1.587033</c:v>
                </c:pt>
                <c:pt idx="906">
                  <c:v>1.587033</c:v>
                </c:pt>
                <c:pt idx="907">
                  <c:v>1.587033</c:v>
                </c:pt>
                <c:pt idx="908">
                  <c:v>1.587033</c:v>
                </c:pt>
                <c:pt idx="909">
                  <c:v>1.587033</c:v>
                </c:pt>
                <c:pt idx="910">
                  <c:v>1.587033</c:v>
                </c:pt>
                <c:pt idx="911">
                  <c:v>1.587033</c:v>
                </c:pt>
                <c:pt idx="912">
                  <c:v>1.587033</c:v>
                </c:pt>
                <c:pt idx="913">
                  <c:v>1.587033</c:v>
                </c:pt>
                <c:pt idx="914">
                  <c:v>1.587033</c:v>
                </c:pt>
                <c:pt idx="915">
                  <c:v>1.587033</c:v>
                </c:pt>
                <c:pt idx="916">
                  <c:v>1.587033</c:v>
                </c:pt>
                <c:pt idx="917">
                  <c:v>1.587033</c:v>
                </c:pt>
                <c:pt idx="918">
                  <c:v>1.587033</c:v>
                </c:pt>
                <c:pt idx="919">
                  <c:v>1.587033</c:v>
                </c:pt>
                <c:pt idx="920">
                  <c:v>1.587033</c:v>
                </c:pt>
                <c:pt idx="921">
                  <c:v>1.587033</c:v>
                </c:pt>
                <c:pt idx="922">
                  <c:v>1.587033</c:v>
                </c:pt>
                <c:pt idx="923">
                  <c:v>1.587033</c:v>
                </c:pt>
                <c:pt idx="924">
                  <c:v>1.587033</c:v>
                </c:pt>
                <c:pt idx="925">
                  <c:v>1.587033</c:v>
                </c:pt>
                <c:pt idx="926">
                  <c:v>1.587033</c:v>
                </c:pt>
                <c:pt idx="927">
                  <c:v>1.587033</c:v>
                </c:pt>
                <c:pt idx="928">
                  <c:v>1.587033</c:v>
                </c:pt>
                <c:pt idx="929">
                  <c:v>1.587033</c:v>
                </c:pt>
                <c:pt idx="930">
                  <c:v>1.587033</c:v>
                </c:pt>
                <c:pt idx="931">
                  <c:v>1.587033</c:v>
                </c:pt>
                <c:pt idx="932">
                  <c:v>1.587033</c:v>
                </c:pt>
                <c:pt idx="933">
                  <c:v>1.587033</c:v>
                </c:pt>
                <c:pt idx="934">
                  <c:v>1.587033</c:v>
                </c:pt>
                <c:pt idx="935">
                  <c:v>1.587033</c:v>
                </c:pt>
                <c:pt idx="936">
                  <c:v>1.587033</c:v>
                </c:pt>
                <c:pt idx="937">
                  <c:v>1.587033</c:v>
                </c:pt>
                <c:pt idx="938">
                  <c:v>1.587033</c:v>
                </c:pt>
                <c:pt idx="939">
                  <c:v>1.587033</c:v>
                </c:pt>
                <c:pt idx="940">
                  <c:v>1.587033</c:v>
                </c:pt>
                <c:pt idx="941">
                  <c:v>1.587033</c:v>
                </c:pt>
                <c:pt idx="942">
                  <c:v>1.587033</c:v>
                </c:pt>
                <c:pt idx="943">
                  <c:v>1.587033</c:v>
                </c:pt>
                <c:pt idx="944">
                  <c:v>1.587033</c:v>
                </c:pt>
                <c:pt idx="945">
                  <c:v>1.587033</c:v>
                </c:pt>
                <c:pt idx="946">
                  <c:v>1.587033</c:v>
                </c:pt>
                <c:pt idx="947">
                  <c:v>1.587033</c:v>
                </c:pt>
                <c:pt idx="948">
                  <c:v>1.587033</c:v>
                </c:pt>
                <c:pt idx="949">
                  <c:v>1.587033</c:v>
                </c:pt>
                <c:pt idx="950">
                  <c:v>1.587033</c:v>
                </c:pt>
                <c:pt idx="951">
                  <c:v>1.587033</c:v>
                </c:pt>
                <c:pt idx="952">
                  <c:v>1.587033</c:v>
                </c:pt>
                <c:pt idx="953">
                  <c:v>1.587033</c:v>
                </c:pt>
                <c:pt idx="954">
                  <c:v>1.470408</c:v>
                </c:pt>
                <c:pt idx="955">
                  <c:v>1.237158</c:v>
                </c:pt>
                <c:pt idx="956">
                  <c:v>1.237158</c:v>
                </c:pt>
                <c:pt idx="957">
                  <c:v>1.237158</c:v>
                </c:pt>
                <c:pt idx="958">
                  <c:v>1.237158</c:v>
                </c:pt>
                <c:pt idx="959">
                  <c:v>1.237158</c:v>
                </c:pt>
                <c:pt idx="960">
                  <c:v>1.237158</c:v>
                </c:pt>
                <c:pt idx="961">
                  <c:v>1.237158</c:v>
                </c:pt>
                <c:pt idx="962">
                  <c:v>1.237158</c:v>
                </c:pt>
                <c:pt idx="963">
                  <c:v>1.237158</c:v>
                </c:pt>
                <c:pt idx="964">
                  <c:v>1.237158</c:v>
                </c:pt>
                <c:pt idx="965">
                  <c:v>1.237158</c:v>
                </c:pt>
                <c:pt idx="966">
                  <c:v>1.237158</c:v>
                </c:pt>
                <c:pt idx="967">
                  <c:v>1.237158</c:v>
                </c:pt>
                <c:pt idx="968">
                  <c:v>1.237158</c:v>
                </c:pt>
                <c:pt idx="969">
                  <c:v>1.237158</c:v>
                </c:pt>
                <c:pt idx="970">
                  <c:v>1.237158</c:v>
                </c:pt>
                <c:pt idx="971">
                  <c:v>1.237158</c:v>
                </c:pt>
                <c:pt idx="972">
                  <c:v>1.237158</c:v>
                </c:pt>
                <c:pt idx="973">
                  <c:v>1.237158</c:v>
                </c:pt>
                <c:pt idx="974">
                  <c:v>1.237158</c:v>
                </c:pt>
                <c:pt idx="975">
                  <c:v>1.237158</c:v>
                </c:pt>
                <c:pt idx="976">
                  <c:v>1.237158</c:v>
                </c:pt>
                <c:pt idx="977">
                  <c:v>1.237158</c:v>
                </c:pt>
                <c:pt idx="978">
                  <c:v>1.237158</c:v>
                </c:pt>
                <c:pt idx="979">
                  <c:v>1.237158</c:v>
                </c:pt>
                <c:pt idx="980">
                  <c:v>1.237158</c:v>
                </c:pt>
                <c:pt idx="981">
                  <c:v>1.237158</c:v>
                </c:pt>
                <c:pt idx="982">
                  <c:v>1.237158</c:v>
                </c:pt>
                <c:pt idx="983">
                  <c:v>1.237158</c:v>
                </c:pt>
                <c:pt idx="984">
                  <c:v>1.237158</c:v>
                </c:pt>
                <c:pt idx="985">
                  <c:v>1.237158</c:v>
                </c:pt>
                <c:pt idx="986">
                  <c:v>1.237158</c:v>
                </c:pt>
                <c:pt idx="987">
                  <c:v>1.237158</c:v>
                </c:pt>
                <c:pt idx="988">
                  <c:v>1.237158</c:v>
                </c:pt>
                <c:pt idx="989">
                  <c:v>1.237158</c:v>
                </c:pt>
                <c:pt idx="990">
                  <c:v>1.237158</c:v>
                </c:pt>
                <c:pt idx="991">
                  <c:v>1.237158</c:v>
                </c:pt>
                <c:pt idx="992">
                  <c:v>1.237158</c:v>
                </c:pt>
                <c:pt idx="993">
                  <c:v>1.237158</c:v>
                </c:pt>
                <c:pt idx="994">
                  <c:v>1.237158</c:v>
                </c:pt>
                <c:pt idx="995">
                  <c:v>1.237158</c:v>
                </c:pt>
                <c:pt idx="996">
                  <c:v>1.237158</c:v>
                </c:pt>
                <c:pt idx="997">
                  <c:v>1.237158</c:v>
                </c:pt>
                <c:pt idx="998">
                  <c:v>1.237158</c:v>
                </c:pt>
                <c:pt idx="999">
                  <c:v>1.237158</c:v>
                </c:pt>
                <c:pt idx="1000">
                  <c:v>1.237158</c:v>
                </c:pt>
                <c:pt idx="1001">
                  <c:v>1.237158</c:v>
                </c:pt>
                <c:pt idx="1002">
                  <c:v>1.237158</c:v>
                </c:pt>
                <c:pt idx="1003">
                  <c:v>1.237158</c:v>
                </c:pt>
                <c:pt idx="1004">
                  <c:v>1.237158</c:v>
                </c:pt>
                <c:pt idx="1005">
                  <c:v>1.237158</c:v>
                </c:pt>
                <c:pt idx="1006">
                  <c:v>1.237158</c:v>
                </c:pt>
                <c:pt idx="1007">
                  <c:v>1.237158</c:v>
                </c:pt>
                <c:pt idx="1008">
                  <c:v>1.237158</c:v>
                </c:pt>
                <c:pt idx="1009">
                  <c:v>1.237158</c:v>
                </c:pt>
                <c:pt idx="1010">
                  <c:v>1.237158</c:v>
                </c:pt>
                <c:pt idx="1011">
                  <c:v>1.237158</c:v>
                </c:pt>
                <c:pt idx="1012">
                  <c:v>1.237158</c:v>
                </c:pt>
                <c:pt idx="1013">
                  <c:v>1.237158</c:v>
                </c:pt>
                <c:pt idx="1014">
                  <c:v>1.237158</c:v>
                </c:pt>
                <c:pt idx="1015">
                  <c:v>1.237158</c:v>
                </c:pt>
                <c:pt idx="1016">
                  <c:v>1.237158</c:v>
                </c:pt>
                <c:pt idx="1017">
                  <c:v>1.237158</c:v>
                </c:pt>
                <c:pt idx="1018">
                  <c:v>1.237158</c:v>
                </c:pt>
                <c:pt idx="1019">
                  <c:v>1.237158</c:v>
                </c:pt>
                <c:pt idx="1020">
                  <c:v>1.237158</c:v>
                </c:pt>
                <c:pt idx="1021">
                  <c:v>1.237158</c:v>
                </c:pt>
                <c:pt idx="1022">
                  <c:v>1.237158</c:v>
                </c:pt>
                <c:pt idx="1023">
                  <c:v>1.237158</c:v>
                </c:pt>
                <c:pt idx="1024">
                  <c:v>1.237158</c:v>
                </c:pt>
                <c:pt idx="1025">
                  <c:v>1.237158</c:v>
                </c:pt>
                <c:pt idx="1026">
                  <c:v>1.237158</c:v>
                </c:pt>
                <c:pt idx="1027">
                  <c:v>1.237158</c:v>
                </c:pt>
                <c:pt idx="1028">
                  <c:v>1.237158</c:v>
                </c:pt>
                <c:pt idx="1029">
                  <c:v>1.237158</c:v>
                </c:pt>
                <c:pt idx="1030">
                  <c:v>1.237158</c:v>
                </c:pt>
                <c:pt idx="1031">
                  <c:v>1.237158</c:v>
                </c:pt>
                <c:pt idx="1032">
                  <c:v>1.237158</c:v>
                </c:pt>
                <c:pt idx="1033">
                  <c:v>1.237158</c:v>
                </c:pt>
                <c:pt idx="1034">
                  <c:v>1.237158</c:v>
                </c:pt>
                <c:pt idx="1035">
                  <c:v>1.237158</c:v>
                </c:pt>
                <c:pt idx="1036">
                  <c:v>1.237158</c:v>
                </c:pt>
                <c:pt idx="1037">
                  <c:v>1.237158</c:v>
                </c:pt>
                <c:pt idx="1038">
                  <c:v>1.237158</c:v>
                </c:pt>
                <c:pt idx="1039">
                  <c:v>1.237158</c:v>
                </c:pt>
                <c:pt idx="1040">
                  <c:v>1.237158</c:v>
                </c:pt>
                <c:pt idx="1041">
                  <c:v>1.237158</c:v>
                </c:pt>
                <c:pt idx="1042">
                  <c:v>1.237158</c:v>
                </c:pt>
                <c:pt idx="1043">
                  <c:v>1.237158</c:v>
                </c:pt>
                <c:pt idx="1044">
                  <c:v>1.237158</c:v>
                </c:pt>
                <c:pt idx="1045">
                  <c:v>1.237158</c:v>
                </c:pt>
                <c:pt idx="1046">
                  <c:v>1.237158</c:v>
                </c:pt>
                <c:pt idx="1047">
                  <c:v>1.237158</c:v>
                </c:pt>
                <c:pt idx="1048">
                  <c:v>1.237158</c:v>
                </c:pt>
                <c:pt idx="1049">
                  <c:v>1.237158</c:v>
                </c:pt>
                <c:pt idx="1050">
                  <c:v>1.237158</c:v>
                </c:pt>
                <c:pt idx="1051">
                  <c:v>1.237158</c:v>
                </c:pt>
                <c:pt idx="1052">
                  <c:v>1.237158</c:v>
                </c:pt>
                <c:pt idx="1053">
                  <c:v>1.237158</c:v>
                </c:pt>
                <c:pt idx="1054">
                  <c:v>1.237158</c:v>
                </c:pt>
                <c:pt idx="1055">
                  <c:v>1.237158</c:v>
                </c:pt>
                <c:pt idx="1056">
                  <c:v>1.237158</c:v>
                </c:pt>
                <c:pt idx="1057">
                  <c:v>1.237158</c:v>
                </c:pt>
                <c:pt idx="1058">
                  <c:v>1.237158</c:v>
                </c:pt>
                <c:pt idx="1059">
                  <c:v>1.237158</c:v>
                </c:pt>
                <c:pt idx="1060">
                  <c:v>1.237158</c:v>
                </c:pt>
                <c:pt idx="1061">
                  <c:v>1.237158</c:v>
                </c:pt>
                <c:pt idx="1062">
                  <c:v>1.237158</c:v>
                </c:pt>
                <c:pt idx="1063">
                  <c:v>1.237158</c:v>
                </c:pt>
                <c:pt idx="1064">
                  <c:v>1.237158</c:v>
                </c:pt>
                <c:pt idx="1065">
                  <c:v>1.237158</c:v>
                </c:pt>
                <c:pt idx="1066">
                  <c:v>1.237158</c:v>
                </c:pt>
                <c:pt idx="1067">
                  <c:v>1.237158</c:v>
                </c:pt>
                <c:pt idx="1068">
                  <c:v>1.237158</c:v>
                </c:pt>
                <c:pt idx="1069">
                  <c:v>1.237158</c:v>
                </c:pt>
                <c:pt idx="1070">
                  <c:v>1.237158</c:v>
                </c:pt>
                <c:pt idx="1071">
                  <c:v>1.237158</c:v>
                </c:pt>
                <c:pt idx="1072">
                  <c:v>1.237158</c:v>
                </c:pt>
                <c:pt idx="1073">
                  <c:v>1.237158</c:v>
                </c:pt>
                <c:pt idx="1074">
                  <c:v>1.237158</c:v>
                </c:pt>
                <c:pt idx="1075">
                  <c:v>1.237158</c:v>
                </c:pt>
                <c:pt idx="1076">
                  <c:v>1.237158</c:v>
                </c:pt>
                <c:pt idx="1077">
                  <c:v>1.237158</c:v>
                </c:pt>
                <c:pt idx="1078">
                  <c:v>1.237158</c:v>
                </c:pt>
                <c:pt idx="1079">
                  <c:v>1.237158</c:v>
                </c:pt>
                <c:pt idx="1080">
                  <c:v>1.237158</c:v>
                </c:pt>
                <c:pt idx="1081">
                  <c:v>1.237158</c:v>
                </c:pt>
                <c:pt idx="1082">
                  <c:v>1.237158</c:v>
                </c:pt>
                <c:pt idx="1083">
                  <c:v>1.237158</c:v>
                </c:pt>
                <c:pt idx="1084">
                  <c:v>1.237158</c:v>
                </c:pt>
                <c:pt idx="1085">
                  <c:v>1.237158</c:v>
                </c:pt>
                <c:pt idx="1086">
                  <c:v>1.237158</c:v>
                </c:pt>
                <c:pt idx="1087">
                  <c:v>1.237158</c:v>
                </c:pt>
                <c:pt idx="1088">
                  <c:v>1.237158</c:v>
                </c:pt>
                <c:pt idx="1089">
                  <c:v>1.237158</c:v>
                </c:pt>
                <c:pt idx="1090">
                  <c:v>1.237158</c:v>
                </c:pt>
                <c:pt idx="1091">
                  <c:v>1.237158</c:v>
                </c:pt>
                <c:pt idx="1092">
                  <c:v>1.237158</c:v>
                </c:pt>
                <c:pt idx="1093">
                  <c:v>1.237158</c:v>
                </c:pt>
                <c:pt idx="1094">
                  <c:v>1.237158</c:v>
                </c:pt>
                <c:pt idx="1095">
                  <c:v>1.237158</c:v>
                </c:pt>
                <c:pt idx="1096">
                  <c:v>1.237158</c:v>
                </c:pt>
                <c:pt idx="1097">
                  <c:v>1.237158</c:v>
                </c:pt>
                <c:pt idx="1098">
                  <c:v>1.237158</c:v>
                </c:pt>
                <c:pt idx="1099">
                  <c:v>1.237158</c:v>
                </c:pt>
                <c:pt idx="1100">
                  <c:v>1.237158</c:v>
                </c:pt>
                <c:pt idx="1101">
                  <c:v>1.237158</c:v>
                </c:pt>
                <c:pt idx="1102">
                  <c:v>1.237158</c:v>
                </c:pt>
                <c:pt idx="1103">
                  <c:v>1.237158</c:v>
                </c:pt>
                <c:pt idx="1104">
                  <c:v>1.237158</c:v>
                </c:pt>
                <c:pt idx="1105">
                  <c:v>1.237158</c:v>
                </c:pt>
                <c:pt idx="1106">
                  <c:v>1.237158</c:v>
                </c:pt>
                <c:pt idx="1107">
                  <c:v>1.237158</c:v>
                </c:pt>
                <c:pt idx="1108">
                  <c:v>1.237158</c:v>
                </c:pt>
                <c:pt idx="1109">
                  <c:v>1.237158</c:v>
                </c:pt>
                <c:pt idx="1110">
                  <c:v>1.237158</c:v>
                </c:pt>
                <c:pt idx="1111">
                  <c:v>1.237158</c:v>
                </c:pt>
                <c:pt idx="1112">
                  <c:v>1.237158</c:v>
                </c:pt>
                <c:pt idx="1113">
                  <c:v>1.237158</c:v>
                </c:pt>
                <c:pt idx="1114">
                  <c:v>1.237158</c:v>
                </c:pt>
                <c:pt idx="1115">
                  <c:v>1.237158</c:v>
                </c:pt>
                <c:pt idx="1116">
                  <c:v>1.237158</c:v>
                </c:pt>
                <c:pt idx="1117">
                  <c:v>1.237158</c:v>
                </c:pt>
                <c:pt idx="1118">
                  <c:v>1.237158</c:v>
                </c:pt>
                <c:pt idx="1119">
                  <c:v>1.237158</c:v>
                </c:pt>
                <c:pt idx="1120">
                  <c:v>1.237158</c:v>
                </c:pt>
                <c:pt idx="1121">
                  <c:v>1.237158</c:v>
                </c:pt>
                <c:pt idx="1122">
                  <c:v>1.237158</c:v>
                </c:pt>
                <c:pt idx="1123">
                  <c:v>1.237158</c:v>
                </c:pt>
                <c:pt idx="1124">
                  <c:v>1.237158</c:v>
                </c:pt>
                <c:pt idx="1125">
                  <c:v>1.237158</c:v>
                </c:pt>
                <c:pt idx="1126">
                  <c:v>1.237158</c:v>
                </c:pt>
                <c:pt idx="1127">
                  <c:v>1.237158</c:v>
                </c:pt>
                <c:pt idx="1128">
                  <c:v>1.237158</c:v>
                </c:pt>
                <c:pt idx="1129">
                  <c:v>1.237158</c:v>
                </c:pt>
                <c:pt idx="1130">
                  <c:v>1.237158</c:v>
                </c:pt>
                <c:pt idx="1131">
                  <c:v>1.237158</c:v>
                </c:pt>
                <c:pt idx="1132">
                  <c:v>1.237158</c:v>
                </c:pt>
                <c:pt idx="1133">
                  <c:v>1.237158</c:v>
                </c:pt>
                <c:pt idx="1134">
                  <c:v>1.237158</c:v>
                </c:pt>
                <c:pt idx="1135">
                  <c:v>1.237158</c:v>
                </c:pt>
                <c:pt idx="1136">
                  <c:v>1.237158</c:v>
                </c:pt>
                <c:pt idx="1137">
                  <c:v>1.237158</c:v>
                </c:pt>
                <c:pt idx="1138">
                  <c:v>1.237158</c:v>
                </c:pt>
                <c:pt idx="1139">
                  <c:v>1.237158</c:v>
                </c:pt>
                <c:pt idx="1140">
                  <c:v>1.315841</c:v>
                </c:pt>
                <c:pt idx="1141">
                  <c:v>1.473207</c:v>
                </c:pt>
                <c:pt idx="1142">
                  <c:v>1.473207</c:v>
                </c:pt>
                <c:pt idx="1143">
                  <c:v>1.473207</c:v>
                </c:pt>
                <c:pt idx="1144">
                  <c:v>1.473207</c:v>
                </c:pt>
                <c:pt idx="1145">
                  <c:v>1.473207</c:v>
                </c:pt>
                <c:pt idx="1146">
                  <c:v>1.473207</c:v>
                </c:pt>
                <c:pt idx="1147">
                  <c:v>1.473207</c:v>
                </c:pt>
                <c:pt idx="1148">
                  <c:v>1.473207</c:v>
                </c:pt>
                <c:pt idx="1149">
                  <c:v>1.473207</c:v>
                </c:pt>
                <c:pt idx="1150">
                  <c:v>1.473207</c:v>
                </c:pt>
                <c:pt idx="1151">
                  <c:v>1.473207</c:v>
                </c:pt>
                <c:pt idx="1152">
                  <c:v>1.473207</c:v>
                </c:pt>
                <c:pt idx="1153">
                  <c:v>1.473207</c:v>
                </c:pt>
                <c:pt idx="1154">
                  <c:v>1.473207</c:v>
                </c:pt>
                <c:pt idx="1155">
                  <c:v>1.473207</c:v>
                </c:pt>
                <c:pt idx="1156">
                  <c:v>1.473207</c:v>
                </c:pt>
                <c:pt idx="1157">
                  <c:v>1.473207</c:v>
                </c:pt>
                <c:pt idx="1158">
                  <c:v>1.473207</c:v>
                </c:pt>
                <c:pt idx="1159">
                  <c:v>1.473207</c:v>
                </c:pt>
                <c:pt idx="1160">
                  <c:v>1.473207</c:v>
                </c:pt>
                <c:pt idx="1161">
                  <c:v>1.473207</c:v>
                </c:pt>
                <c:pt idx="1162">
                  <c:v>1.473207</c:v>
                </c:pt>
                <c:pt idx="1163">
                  <c:v>1.473207</c:v>
                </c:pt>
                <c:pt idx="1164">
                  <c:v>1.473207</c:v>
                </c:pt>
                <c:pt idx="1165">
                  <c:v>1.473207</c:v>
                </c:pt>
                <c:pt idx="1166">
                  <c:v>1.473207</c:v>
                </c:pt>
                <c:pt idx="1167">
                  <c:v>1.473207</c:v>
                </c:pt>
                <c:pt idx="1168">
                  <c:v>1.473207</c:v>
                </c:pt>
                <c:pt idx="1169">
                  <c:v>1.473207</c:v>
                </c:pt>
                <c:pt idx="1170">
                  <c:v>1.473207</c:v>
                </c:pt>
                <c:pt idx="1171">
                  <c:v>1.473207</c:v>
                </c:pt>
                <c:pt idx="1172">
                  <c:v>1.473207</c:v>
                </c:pt>
                <c:pt idx="1173">
                  <c:v>1.473207</c:v>
                </c:pt>
                <c:pt idx="1174">
                  <c:v>1.473207</c:v>
                </c:pt>
                <c:pt idx="1175">
                  <c:v>1.473207</c:v>
                </c:pt>
                <c:pt idx="1176">
                  <c:v>1.473207</c:v>
                </c:pt>
                <c:pt idx="1177">
                  <c:v>1.473207</c:v>
                </c:pt>
                <c:pt idx="1178">
                  <c:v>1.473207</c:v>
                </c:pt>
                <c:pt idx="1179">
                  <c:v>1.473207</c:v>
                </c:pt>
                <c:pt idx="1180">
                  <c:v>1.473207</c:v>
                </c:pt>
                <c:pt idx="1181">
                  <c:v>1.473207</c:v>
                </c:pt>
                <c:pt idx="1182">
                  <c:v>1.473207</c:v>
                </c:pt>
                <c:pt idx="1183">
                  <c:v>1.473207</c:v>
                </c:pt>
                <c:pt idx="1184">
                  <c:v>1.473207</c:v>
                </c:pt>
                <c:pt idx="1185">
                  <c:v>1.473207</c:v>
                </c:pt>
                <c:pt idx="1186">
                  <c:v>1.473207</c:v>
                </c:pt>
                <c:pt idx="1187">
                  <c:v>1.473207</c:v>
                </c:pt>
                <c:pt idx="1188">
                  <c:v>1.473207</c:v>
                </c:pt>
                <c:pt idx="1189">
                  <c:v>1.473207</c:v>
                </c:pt>
                <c:pt idx="1190">
                  <c:v>1.473207</c:v>
                </c:pt>
                <c:pt idx="1191">
                  <c:v>1.473207</c:v>
                </c:pt>
                <c:pt idx="1192">
                  <c:v>1.473207</c:v>
                </c:pt>
                <c:pt idx="1193">
                  <c:v>1.473207</c:v>
                </c:pt>
                <c:pt idx="1194">
                  <c:v>1.473207</c:v>
                </c:pt>
                <c:pt idx="1195">
                  <c:v>1.473207</c:v>
                </c:pt>
                <c:pt idx="1196">
                  <c:v>1.473207</c:v>
                </c:pt>
                <c:pt idx="1197">
                  <c:v>1.473207</c:v>
                </c:pt>
                <c:pt idx="1198">
                  <c:v>1.473207</c:v>
                </c:pt>
                <c:pt idx="1199">
                  <c:v>1.473207</c:v>
                </c:pt>
                <c:pt idx="1200">
                  <c:v>1.473207</c:v>
                </c:pt>
                <c:pt idx="1201">
                  <c:v>1.473207</c:v>
                </c:pt>
                <c:pt idx="1202">
                  <c:v>1.269813</c:v>
                </c:pt>
                <c:pt idx="1203">
                  <c:v>1.269813</c:v>
                </c:pt>
                <c:pt idx="1204">
                  <c:v>1.269813</c:v>
                </c:pt>
                <c:pt idx="1205">
                  <c:v>1.269813</c:v>
                </c:pt>
                <c:pt idx="1206">
                  <c:v>1.269813</c:v>
                </c:pt>
                <c:pt idx="1207">
                  <c:v>1.269813</c:v>
                </c:pt>
                <c:pt idx="1208">
                  <c:v>1.269813</c:v>
                </c:pt>
                <c:pt idx="1209">
                  <c:v>1.269813</c:v>
                </c:pt>
                <c:pt idx="1210">
                  <c:v>1.269813</c:v>
                </c:pt>
                <c:pt idx="1211">
                  <c:v>1.269813</c:v>
                </c:pt>
                <c:pt idx="1212">
                  <c:v>1.269813</c:v>
                </c:pt>
                <c:pt idx="1213">
                  <c:v>1.269813</c:v>
                </c:pt>
                <c:pt idx="1214">
                  <c:v>1.269813</c:v>
                </c:pt>
                <c:pt idx="1215">
                  <c:v>1.269813</c:v>
                </c:pt>
                <c:pt idx="1216">
                  <c:v>1.269813</c:v>
                </c:pt>
                <c:pt idx="1217">
                  <c:v>1.269813</c:v>
                </c:pt>
                <c:pt idx="1218">
                  <c:v>1.269813</c:v>
                </c:pt>
                <c:pt idx="1219">
                  <c:v>1.269813</c:v>
                </c:pt>
                <c:pt idx="1220">
                  <c:v>1.269813</c:v>
                </c:pt>
                <c:pt idx="1221">
                  <c:v>1.269813</c:v>
                </c:pt>
                <c:pt idx="1222">
                  <c:v>1.269813</c:v>
                </c:pt>
                <c:pt idx="1223">
                  <c:v>1.269813</c:v>
                </c:pt>
                <c:pt idx="1224">
                  <c:v>1.269813</c:v>
                </c:pt>
                <c:pt idx="1225">
                  <c:v>1.269813</c:v>
                </c:pt>
                <c:pt idx="1226">
                  <c:v>1.269813</c:v>
                </c:pt>
                <c:pt idx="1227">
                  <c:v>1.269813</c:v>
                </c:pt>
                <c:pt idx="1228">
                  <c:v>1.269813</c:v>
                </c:pt>
                <c:pt idx="1229">
                  <c:v>1.269813</c:v>
                </c:pt>
                <c:pt idx="1230">
                  <c:v>1.269813</c:v>
                </c:pt>
                <c:pt idx="1231">
                  <c:v>1.269813</c:v>
                </c:pt>
                <c:pt idx="1232">
                  <c:v>1.269813</c:v>
                </c:pt>
                <c:pt idx="1233">
                  <c:v>1.269813</c:v>
                </c:pt>
                <c:pt idx="1234">
                  <c:v>1.269813</c:v>
                </c:pt>
                <c:pt idx="1235">
                  <c:v>1.269813</c:v>
                </c:pt>
                <c:pt idx="1236">
                  <c:v>1.269813</c:v>
                </c:pt>
                <c:pt idx="1237">
                  <c:v>1.269813</c:v>
                </c:pt>
                <c:pt idx="1238">
                  <c:v>1.269813</c:v>
                </c:pt>
                <c:pt idx="1239">
                  <c:v>1.269813</c:v>
                </c:pt>
                <c:pt idx="1240">
                  <c:v>1.269813</c:v>
                </c:pt>
                <c:pt idx="1241">
                  <c:v>1.269813</c:v>
                </c:pt>
                <c:pt idx="1242">
                  <c:v>1.269813</c:v>
                </c:pt>
                <c:pt idx="1243">
                  <c:v>1.269813</c:v>
                </c:pt>
                <c:pt idx="1244">
                  <c:v>1.269813</c:v>
                </c:pt>
                <c:pt idx="1245">
                  <c:v>1.269813</c:v>
                </c:pt>
                <c:pt idx="1246">
                  <c:v>1.269813</c:v>
                </c:pt>
                <c:pt idx="1247">
                  <c:v>1.269813</c:v>
                </c:pt>
                <c:pt idx="1248">
                  <c:v>1.269813</c:v>
                </c:pt>
                <c:pt idx="1249">
                  <c:v>1.269813</c:v>
                </c:pt>
                <c:pt idx="1250">
                  <c:v>1.269813</c:v>
                </c:pt>
                <c:pt idx="1251">
                  <c:v>1.269813</c:v>
                </c:pt>
                <c:pt idx="1252">
                  <c:v>1.269813</c:v>
                </c:pt>
                <c:pt idx="1253">
                  <c:v>1.269813</c:v>
                </c:pt>
                <c:pt idx="1254">
                  <c:v>1.269813</c:v>
                </c:pt>
                <c:pt idx="1255">
                  <c:v>1.269813</c:v>
                </c:pt>
                <c:pt idx="1256">
                  <c:v>1.269813</c:v>
                </c:pt>
                <c:pt idx="1257">
                  <c:v>1.269813</c:v>
                </c:pt>
                <c:pt idx="1258">
                  <c:v>1.269813</c:v>
                </c:pt>
                <c:pt idx="1259">
                  <c:v>1.269813</c:v>
                </c:pt>
                <c:pt idx="1260">
                  <c:v>1.269813</c:v>
                </c:pt>
                <c:pt idx="1261">
                  <c:v>1.269813</c:v>
                </c:pt>
                <c:pt idx="1262">
                  <c:v>1.269813</c:v>
                </c:pt>
                <c:pt idx="1263">
                  <c:v>1.269813</c:v>
                </c:pt>
                <c:pt idx="1264">
                  <c:v>1.269813</c:v>
                </c:pt>
                <c:pt idx="1265">
                  <c:v>1.269813</c:v>
                </c:pt>
                <c:pt idx="1266">
                  <c:v>1.269813</c:v>
                </c:pt>
                <c:pt idx="1267">
                  <c:v>1.269813</c:v>
                </c:pt>
                <c:pt idx="1268">
                  <c:v>1.269813</c:v>
                </c:pt>
                <c:pt idx="1269">
                  <c:v>1.269813</c:v>
                </c:pt>
                <c:pt idx="1270">
                  <c:v>1.269813</c:v>
                </c:pt>
                <c:pt idx="1271">
                  <c:v>1.269813</c:v>
                </c:pt>
                <c:pt idx="1272">
                  <c:v>1.269813</c:v>
                </c:pt>
                <c:pt idx="1273">
                  <c:v>1.269813</c:v>
                </c:pt>
                <c:pt idx="1274">
                  <c:v>1.269813</c:v>
                </c:pt>
                <c:pt idx="1275">
                  <c:v>1.269813</c:v>
                </c:pt>
                <c:pt idx="1276">
                  <c:v>1.269813</c:v>
                </c:pt>
                <c:pt idx="1277">
                  <c:v>1.269813</c:v>
                </c:pt>
                <c:pt idx="1278">
                  <c:v>1.269813</c:v>
                </c:pt>
                <c:pt idx="1279">
                  <c:v>1.269813</c:v>
                </c:pt>
                <c:pt idx="1280">
                  <c:v>1.269813</c:v>
                </c:pt>
                <c:pt idx="1281">
                  <c:v>1.269813</c:v>
                </c:pt>
                <c:pt idx="1282">
                  <c:v>1.269813</c:v>
                </c:pt>
                <c:pt idx="1283">
                  <c:v>1.269813</c:v>
                </c:pt>
                <c:pt idx="1284">
                  <c:v>1.269813</c:v>
                </c:pt>
                <c:pt idx="1285">
                  <c:v>1.269813</c:v>
                </c:pt>
                <c:pt idx="1286">
                  <c:v>1.269813</c:v>
                </c:pt>
                <c:pt idx="1287">
                  <c:v>1.269813</c:v>
                </c:pt>
                <c:pt idx="1288">
                  <c:v>1.269813</c:v>
                </c:pt>
                <c:pt idx="1289">
                  <c:v>1.269813</c:v>
                </c:pt>
                <c:pt idx="1290">
                  <c:v>1.269813</c:v>
                </c:pt>
                <c:pt idx="1291">
                  <c:v>1.269813</c:v>
                </c:pt>
                <c:pt idx="1292">
                  <c:v>1.269813</c:v>
                </c:pt>
                <c:pt idx="1293">
                  <c:v>1.269813</c:v>
                </c:pt>
                <c:pt idx="1294">
                  <c:v>1.269813</c:v>
                </c:pt>
                <c:pt idx="1295">
                  <c:v>1.269813</c:v>
                </c:pt>
                <c:pt idx="1296">
                  <c:v>1.269813</c:v>
                </c:pt>
                <c:pt idx="1297">
                  <c:v>1.269813</c:v>
                </c:pt>
                <c:pt idx="1298">
                  <c:v>1.269813</c:v>
                </c:pt>
                <c:pt idx="1299">
                  <c:v>1.269813</c:v>
                </c:pt>
                <c:pt idx="1300">
                  <c:v>1.269813</c:v>
                </c:pt>
                <c:pt idx="1301">
                  <c:v>1.269813</c:v>
                </c:pt>
                <c:pt idx="1302">
                  <c:v>1.269813</c:v>
                </c:pt>
                <c:pt idx="1303">
                  <c:v>1.269813</c:v>
                </c:pt>
                <c:pt idx="1304">
                  <c:v>1.269813</c:v>
                </c:pt>
                <c:pt idx="1305">
                  <c:v>1.269813</c:v>
                </c:pt>
                <c:pt idx="1306">
                  <c:v>1.269813</c:v>
                </c:pt>
                <c:pt idx="1307">
                  <c:v>1.269813</c:v>
                </c:pt>
                <c:pt idx="1308">
                  <c:v>1.269813</c:v>
                </c:pt>
                <c:pt idx="1309">
                  <c:v>1.269813</c:v>
                </c:pt>
                <c:pt idx="1310">
                  <c:v>1.269813</c:v>
                </c:pt>
                <c:pt idx="1311">
                  <c:v>1.269813</c:v>
                </c:pt>
                <c:pt idx="1312">
                  <c:v>1.269813</c:v>
                </c:pt>
                <c:pt idx="1313">
                  <c:v>1.269813</c:v>
                </c:pt>
                <c:pt idx="1314">
                  <c:v>1.269813</c:v>
                </c:pt>
                <c:pt idx="1315">
                  <c:v>1.269813</c:v>
                </c:pt>
                <c:pt idx="1316">
                  <c:v>1.269813</c:v>
                </c:pt>
                <c:pt idx="1317">
                  <c:v>1.269813</c:v>
                </c:pt>
                <c:pt idx="1318">
                  <c:v>1.269813</c:v>
                </c:pt>
                <c:pt idx="1319">
                  <c:v>1.269813</c:v>
                </c:pt>
                <c:pt idx="1320">
                  <c:v>1.269813</c:v>
                </c:pt>
                <c:pt idx="1321">
                  <c:v>1.269813</c:v>
                </c:pt>
                <c:pt idx="1322">
                  <c:v>1.269813</c:v>
                </c:pt>
                <c:pt idx="1323">
                  <c:v>1.269813</c:v>
                </c:pt>
                <c:pt idx="1324">
                  <c:v>1.269813</c:v>
                </c:pt>
                <c:pt idx="1325">
                  <c:v>1.269813</c:v>
                </c:pt>
                <c:pt idx="1326">
                  <c:v>1.269813</c:v>
                </c:pt>
                <c:pt idx="1327">
                  <c:v>1.269813</c:v>
                </c:pt>
                <c:pt idx="1328">
                  <c:v>1.269813</c:v>
                </c:pt>
                <c:pt idx="1329">
                  <c:v>1.269813</c:v>
                </c:pt>
                <c:pt idx="1330">
                  <c:v>1.269813</c:v>
                </c:pt>
                <c:pt idx="1331">
                  <c:v>1.269813</c:v>
                </c:pt>
                <c:pt idx="1332">
                  <c:v>1.269813</c:v>
                </c:pt>
                <c:pt idx="1333">
                  <c:v>1.269813</c:v>
                </c:pt>
                <c:pt idx="1334">
                  <c:v>1.269813</c:v>
                </c:pt>
                <c:pt idx="1335">
                  <c:v>1.269813</c:v>
                </c:pt>
                <c:pt idx="1336">
                  <c:v>1.269813</c:v>
                </c:pt>
                <c:pt idx="1337">
                  <c:v>1.269813</c:v>
                </c:pt>
                <c:pt idx="1338">
                  <c:v>1.269813</c:v>
                </c:pt>
                <c:pt idx="1339">
                  <c:v>1.269813</c:v>
                </c:pt>
                <c:pt idx="1340">
                  <c:v>1.269813</c:v>
                </c:pt>
                <c:pt idx="1341">
                  <c:v>1.269813</c:v>
                </c:pt>
                <c:pt idx="1342">
                  <c:v>1.269813</c:v>
                </c:pt>
                <c:pt idx="1343">
                  <c:v>1.269813</c:v>
                </c:pt>
                <c:pt idx="1344">
                  <c:v>1.269813</c:v>
                </c:pt>
                <c:pt idx="1345">
                  <c:v>1.269813</c:v>
                </c:pt>
                <c:pt idx="1346">
                  <c:v>1.269813</c:v>
                </c:pt>
                <c:pt idx="1347">
                  <c:v>1.269813</c:v>
                </c:pt>
                <c:pt idx="1348">
                  <c:v>1.269813</c:v>
                </c:pt>
                <c:pt idx="1349">
                  <c:v>1.269813</c:v>
                </c:pt>
                <c:pt idx="1350">
                  <c:v>1.269813</c:v>
                </c:pt>
                <c:pt idx="1351">
                  <c:v>1.269813</c:v>
                </c:pt>
                <c:pt idx="1352">
                  <c:v>1.269813</c:v>
                </c:pt>
                <c:pt idx="1353">
                  <c:v>1.269813</c:v>
                </c:pt>
                <c:pt idx="1354">
                  <c:v>1.269813</c:v>
                </c:pt>
                <c:pt idx="1355">
                  <c:v>1.269813</c:v>
                </c:pt>
                <c:pt idx="1356">
                  <c:v>1.269813</c:v>
                </c:pt>
                <c:pt idx="1357">
                  <c:v>1.269813</c:v>
                </c:pt>
                <c:pt idx="1358">
                  <c:v>1.269813</c:v>
                </c:pt>
                <c:pt idx="1359">
                  <c:v>1.269813</c:v>
                </c:pt>
                <c:pt idx="1360">
                  <c:v>1.269813</c:v>
                </c:pt>
                <c:pt idx="1361">
                  <c:v>1.269813</c:v>
                </c:pt>
                <c:pt idx="1362">
                  <c:v>1.269813</c:v>
                </c:pt>
                <c:pt idx="1363">
                  <c:v>1.269813</c:v>
                </c:pt>
                <c:pt idx="1364">
                  <c:v>1.269813</c:v>
                </c:pt>
                <c:pt idx="1365">
                  <c:v>1.269813</c:v>
                </c:pt>
                <c:pt idx="1366">
                  <c:v>1.269813</c:v>
                </c:pt>
                <c:pt idx="1367">
                  <c:v>1.269813</c:v>
                </c:pt>
                <c:pt idx="1368">
                  <c:v>1.269813</c:v>
                </c:pt>
                <c:pt idx="1369">
                  <c:v>1.269813</c:v>
                </c:pt>
                <c:pt idx="1370">
                  <c:v>1.269813</c:v>
                </c:pt>
                <c:pt idx="1371">
                  <c:v>1.269813</c:v>
                </c:pt>
                <c:pt idx="1372">
                  <c:v>1.269813</c:v>
                </c:pt>
                <c:pt idx="1373">
                  <c:v>1.269813</c:v>
                </c:pt>
                <c:pt idx="1374">
                  <c:v>1.269813</c:v>
                </c:pt>
                <c:pt idx="1375">
                  <c:v>1.269813</c:v>
                </c:pt>
                <c:pt idx="1376">
                  <c:v>1.269813</c:v>
                </c:pt>
                <c:pt idx="1377">
                  <c:v>1.269813</c:v>
                </c:pt>
                <c:pt idx="1378">
                  <c:v>1.269813</c:v>
                </c:pt>
                <c:pt idx="1379">
                  <c:v>1.269813</c:v>
                </c:pt>
                <c:pt idx="1380">
                  <c:v>1.269813</c:v>
                </c:pt>
                <c:pt idx="1381">
                  <c:v>1.269813</c:v>
                </c:pt>
                <c:pt idx="1382">
                  <c:v>1.269813</c:v>
                </c:pt>
                <c:pt idx="1383">
                  <c:v>1.269813</c:v>
                </c:pt>
                <c:pt idx="1384">
                  <c:v>1.269813</c:v>
                </c:pt>
                <c:pt idx="1385">
                  <c:v>1.269813</c:v>
                </c:pt>
                <c:pt idx="1386">
                  <c:v>1.269813</c:v>
                </c:pt>
                <c:pt idx="1387">
                  <c:v>1.269813</c:v>
                </c:pt>
                <c:pt idx="1388">
                  <c:v>1.269813</c:v>
                </c:pt>
                <c:pt idx="1389">
                  <c:v>1.269813</c:v>
                </c:pt>
                <c:pt idx="1390">
                  <c:v>1.269813</c:v>
                </c:pt>
                <c:pt idx="1391">
                  <c:v>1.269813</c:v>
                </c:pt>
                <c:pt idx="1392">
                  <c:v>1.269813</c:v>
                </c:pt>
                <c:pt idx="1393">
                  <c:v>1.269813</c:v>
                </c:pt>
                <c:pt idx="1394">
                  <c:v>1.269813</c:v>
                </c:pt>
                <c:pt idx="1395">
                  <c:v>1.269813</c:v>
                </c:pt>
                <c:pt idx="1396">
                  <c:v>1.269813</c:v>
                </c:pt>
                <c:pt idx="1397">
                  <c:v>1.269813</c:v>
                </c:pt>
                <c:pt idx="1398">
                  <c:v>1.269813</c:v>
                </c:pt>
                <c:pt idx="1399">
                  <c:v>1.269813</c:v>
                </c:pt>
                <c:pt idx="1400">
                  <c:v>1.269813</c:v>
                </c:pt>
                <c:pt idx="1401">
                  <c:v>1.269813</c:v>
                </c:pt>
                <c:pt idx="1402">
                  <c:v>1.269813</c:v>
                </c:pt>
                <c:pt idx="1403">
                  <c:v>1.269813</c:v>
                </c:pt>
                <c:pt idx="1404">
                  <c:v>1.269813</c:v>
                </c:pt>
                <c:pt idx="1405">
                  <c:v>1.269813</c:v>
                </c:pt>
                <c:pt idx="1406">
                  <c:v>1.269813</c:v>
                </c:pt>
                <c:pt idx="1407">
                  <c:v>1.269813</c:v>
                </c:pt>
                <c:pt idx="1408">
                  <c:v>1.269813</c:v>
                </c:pt>
                <c:pt idx="1409">
                  <c:v>1.269813</c:v>
                </c:pt>
                <c:pt idx="1410">
                  <c:v>1.269813</c:v>
                </c:pt>
                <c:pt idx="1411">
                  <c:v>1.269813</c:v>
                </c:pt>
                <c:pt idx="1412">
                  <c:v>1.269813</c:v>
                </c:pt>
                <c:pt idx="1413">
                  <c:v>1.269813</c:v>
                </c:pt>
                <c:pt idx="1414">
                  <c:v>1.269813</c:v>
                </c:pt>
                <c:pt idx="1415">
                  <c:v>1.269813</c:v>
                </c:pt>
                <c:pt idx="1416">
                  <c:v>1.269813</c:v>
                </c:pt>
                <c:pt idx="1417">
                  <c:v>1.269813</c:v>
                </c:pt>
                <c:pt idx="1418">
                  <c:v>1.269813</c:v>
                </c:pt>
                <c:pt idx="1419">
                  <c:v>1.269813</c:v>
                </c:pt>
                <c:pt idx="1420">
                  <c:v>1.269813</c:v>
                </c:pt>
                <c:pt idx="1421">
                  <c:v>1.269813</c:v>
                </c:pt>
                <c:pt idx="1422">
                  <c:v>1.269813</c:v>
                </c:pt>
                <c:pt idx="1423">
                  <c:v>1.269813</c:v>
                </c:pt>
                <c:pt idx="1424">
                  <c:v>1.269813</c:v>
                </c:pt>
                <c:pt idx="1425">
                  <c:v>1.269813</c:v>
                </c:pt>
                <c:pt idx="1426">
                  <c:v>1.269813</c:v>
                </c:pt>
                <c:pt idx="1427">
                  <c:v>1.269813</c:v>
                </c:pt>
                <c:pt idx="1428">
                  <c:v>1.269813</c:v>
                </c:pt>
                <c:pt idx="1429">
                  <c:v>1.269813</c:v>
                </c:pt>
                <c:pt idx="1430">
                  <c:v>1.269813</c:v>
                </c:pt>
                <c:pt idx="1431">
                  <c:v>1.269813</c:v>
                </c:pt>
                <c:pt idx="1432">
                  <c:v>1.269813</c:v>
                </c:pt>
                <c:pt idx="1433">
                  <c:v>1.269813</c:v>
                </c:pt>
                <c:pt idx="1434">
                  <c:v>1.269813</c:v>
                </c:pt>
                <c:pt idx="1435">
                  <c:v>1.269813</c:v>
                </c:pt>
                <c:pt idx="1436">
                  <c:v>1.269813</c:v>
                </c:pt>
                <c:pt idx="1437">
                  <c:v>1.269813</c:v>
                </c:pt>
                <c:pt idx="1438">
                  <c:v>1.269813</c:v>
                </c:pt>
                <c:pt idx="1439">
                  <c:v>1.269813</c:v>
                </c:pt>
                <c:pt idx="1440">
                  <c:v>1.269813</c:v>
                </c:pt>
                <c:pt idx="1441">
                  <c:v>1.269813</c:v>
                </c:pt>
                <c:pt idx="1442">
                  <c:v>1.269813</c:v>
                </c:pt>
                <c:pt idx="1443">
                  <c:v>1.269813</c:v>
                </c:pt>
                <c:pt idx="1444">
                  <c:v>1.269813</c:v>
                </c:pt>
                <c:pt idx="1445">
                  <c:v>1.269813</c:v>
                </c:pt>
                <c:pt idx="1446">
                  <c:v>1.269813</c:v>
                </c:pt>
                <c:pt idx="1447">
                  <c:v>1.269813</c:v>
                </c:pt>
                <c:pt idx="1448">
                  <c:v>1.188953</c:v>
                </c:pt>
                <c:pt idx="1449">
                  <c:v>1.148523</c:v>
                </c:pt>
                <c:pt idx="1450">
                  <c:v>1.148523</c:v>
                </c:pt>
                <c:pt idx="1451">
                  <c:v>1.148523</c:v>
                </c:pt>
                <c:pt idx="1452">
                  <c:v>1.148523</c:v>
                </c:pt>
                <c:pt idx="1453">
                  <c:v>1.148523</c:v>
                </c:pt>
                <c:pt idx="1454">
                  <c:v>1.148523</c:v>
                </c:pt>
                <c:pt idx="1455">
                  <c:v>1.148523</c:v>
                </c:pt>
                <c:pt idx="1456">
                  <c:v>1.148523</c:v>
                </c:pt>
                <c:pt idx="1457">
                  <c:v>1.148523</c:v>
                </c:pt>
                <c:pt idx="1458">
                  <c:v>1.148523</c:v>
                </c:pt>
                <c:pt idx="1459">
                  <c:v>1.148523</c:v>
                </c:pt>
                <c:pt idx="1460">
                  <c:v>1.148523</c:v>
                </c:pt>
                <c:pt idx="1461">
                  <c:v>1.148523</c:v>
                </c:pt>
                <c:pt idx="1462">
                  <c:v>1.148523</c:v>
                </c:pt>
                <c:pt idx="1463">
                  <c:v>1.148523</c:v>
                </c:pt>
                <c:pt idx="1464">
                  <c:v>1.148523</c:v>
                </c:pt>
                <c:pt idx="1465">
                  <c:v>1.148523</c:v>
                </c:pt>
                <c:pt idx="1466">
                  <c:v>1.148523</c:v>
                </c:pt>
                <c:pt idx="1467">
                  <c:v>1.148523</c:v>
                </c:pt>
                <c:pt idx="1468">
                  <c:v>1.148523</c:v>
                </c:pt>
                <c:pt idx="1469">
                  <c:v>1.148523</c:v>
                </c:pt>
                <c:pt idx="1470">
                  <c:v>1.148523</c:v>
                </c:pt>
                <c:pt idx="1471">
                  <c:v>1.148523</c:v>
                </c:pt>
                <c:pt idx="1472">
                  <c:v>1.148523</c:v>
                </c:pt>
                <c:pt idx="1473">
                  <c:v>1.148523</c:v>
                </c:pt>
                <c:pt idx="1474">
                  <c:v>1.148523</c:v>
                </c:pt>
                <c:pt idx="1475">
                  <c:v>1.148523</c:v>
                </c:pt>
                <c:pt idx="1476">
                  <c:v>1.148523</c:v>
                </c:pt>
                <c:pt idx="1477">
                  <c:v>1.148523</c:v>
                </c:pt>
                <c:pt idx="1478">
                  <c:v>1.148523</c:v>
                </c:pt>
                <c:pt idx="1479">
                  <c:v>1.148523</c:v>
                </c:pt>
                <c:pt idx="1480">
                  <c:v>1.148523</c:v>
                </c:pt>
                <c:pt idx="1481">
                  <c:v>1.148523</c:v>
                </c:pt>
                <c:pt idx="1482">
                  <c:v>1.148523</c:v>
                </c:pt>
                <c:pt idx="1483">
                  <c:v>1.148523</c:v>
                </c:pt>
                <c:pt idx="1484">
                  <c:v>1.148523</c:v>
                </c:pt>
                <c:pt idx="1485">
                  <c:v>1.148523</c:v>
                </c:pt>
                <c:pt idx="1486">
                  <c:v>1.148523</c:v>
                </c:pt>
                <c:pt idx="1487">
                  <c:v>1.148523</c:v>
                </c:pt>
                <c:pt idx="1488">
                  <c:v>1.148523</c:v>
                </c:pt>
                <c:pt idx="1489">
                  <c:v>1.148523</c:v>
                </c:pt>
                <c:pt idx="1490">
                  <c:v>1.148523</c:v>
                </c:pt>
                <c:pt idx="1491">
                  <c:v>1.148523</c:v>
                </c:pt>
                <c:pt idx="1492">
                  <c:v>1.148523</c:v>
                </c:pt>
                <c:pt idx="1493">
                  <c:v>1.148523</c:v>
                </c:pt>
                <c:pt idx="1494">
                  <c:v>1.148523</c:v>
                </c:pt>
                <c:pt idx="1495">
                  <c:v>1.148523</c:v>
                </c:pt>
                <c:pt idx="1496">
                  <c:v>1.148523</c:v>
                </c:pt>
                <c:pt idx="1497">
                  <c:v>1.148523</c:v>
                </c:pt>
                <c:pt idx="1498">
                  <c:v>1.148523</c:v>
                </c:pt>
                <c:pt idx="1499">
                  <c:v>1.148523</c:v>
                </c:pt>
                <c:pt idx="1500">
                  <c:v>1.148523</c:v>
                </c:pt>
                <c:pt idx="1501">
                  <c:v>1.148523</c:v>
                </c:pt>
                <c:pt idx="1502">
                  <c:v>1.148523</c:v>
                </c:pt>
                <c:pt idx="1503">
                  <c:v>1.148523</c:v>
                </c:pt>
                <c:pt idx="1504">
                  <c:v>1.148523</c:v>
                </c:pt>
                <c:pt idx="1505">
                  <c:v>1.148523</c:v>
                </c:pt>
                <c:pt idx="1506">
                  <c:v>1.148523</c:v>
                </c:pt>
                <c:pt idx="1507">
                  <c:v>1.148523</c:v>
                </c:pt>
                <c:pt idx="1508">
                  <c:v>1.148523</c:v>
                </c:pt>
                <c:pt idx="1509">
                  <c:v>1.148523</c:v>
                </c:pt>
                <c:pt idx="1510">
                  <c:v>1.148523</c:v>
                </c:pt>
                <c:pt idx="1511">
                  <c:v>1.148523</c:v>
                </c:pt>
                <c:pt idx="1512">
                  <c:v>1.148523</c:v>
                </c:pt>
                <c:pt idx="1513">
                  <c:v>1.148523</c:v>
                </c:pt>
                <c:pt idx="1514">
                  <c:v>1.148523</c:v>
                </c:pt>
                <c:pt idx="1515">
                  <c:v>1.148523</c:v>
                </c:pt>
                <c:pt idx="1516">
                  <c:v>1.148523</c:v>
                </c:pt>
                <c:pt idx="1517">
                  <c:v>1.148523</c:v>
                </c:pt>
                <c:pt idx="1518">
                  <c:v>1.148523</c:v>
                </c:pt>
                <c:pt idx="1519">
                  <c:v>1.148523</c:v>
                </c:pt>
                <c:pt idx="1520">
                  <c:v>1.148523</c:v>
                </c:pt>
                <c:pt idx="1521">
                  <c:v>1.148523</c:v>
                </c:pt>
                <c:pt idx="1522">
                  <c:v>1.148523</c:v>
                </c:pt>
                <c:pt idx="1523">
                  <c:v>1.148523</c:v>
                </c:pt>
                <c:pt idx="1524">
                  <c:v>1.148523</c:v>
                </c:pt>
                <c:pt idx="1525">
                  <c:v>1.148523</c:v>
                </c:pt>
                <c:pt idx="1526">
                  <c:v>1.148523</c:v>
                </c:pt>
                <c:pt idx="1527">
                  <c:v>1.148523</c:v>
                </c:pt>
                <c:pt idx="1528">
                  <c:v>1.148523</c:v>
                </c:pt>
                <c:pt idx="1529">
                  <c:v>1.148523</c:v>
                </c:pt>
                <c:pt idx="1530">
                  <c:v>1.148523</c:v>
                </c:pt>
                <c:pt idx="1531">
                  <c:v>1.148523</c:v>
                </c:pt>
                <c:pt idx="1532">
                  <c:v>1.148523</c:v>
                </c:pt>
                <c:pt idx="1533">
                  <c:v>1.148523</c:v>
                </c:pt>
                <c:pt idx="1534">
                  <c:v>1.148523</c:v>
                </c:pt>
                <c:pt idx="1535">
                  <c:v>1.148523</c:v>
                </c:pt>
                <c:pt idx="1536">
                  <c:v>1.148523</c:v>
                </c:pt>
                <c:pt idx="1537">
                  <c:v>1.148523</c:v>
                </c:pt>
                <c:pt idx="1538">
                  <c:v>1.148523</c:v>
                </c:pt>
                <c:pt idx="1539">
                  <c:v>1.148523</c:v>
                </c:pt>
                <c:pt idx="1540">
                  <c:v>1.148523</c:v>
                </c:pt>
                <c:pt idx="1541">
                  <c:v>1.148523</c:v>
                </c:pt>
                <c:pt idx="1542">
                  <c:v>1.148523</c:v>
                </c:pt>
                <c:pt idx="1543">
                  <c:v>1.148523</c:v>
                </c:pt>
                <c:pt idx="1544">
                  <c:v>1.148523</c:v>
                </c:pt>
                <c:pt idx="1545">
                  <c:v>1.148523</c:v>
                </c:pt>
                <c:pt idx="1546">
                  <c:v>1.148523</c:v>
                </c:pt>
                <c:pt idx="1547">
                  <c:v>1.148523</c:v>
                </c:pt>
                <c:pt idx="1548">
                  <c:v>1.148523</c:v>
                </c:pt>
                <c:pt idx="1549">
                  <c:v>1.148523</c:v>
                </c:pt>
                <c:pt idx="1550">
                  <c:v>1.148523</c:v>
                </c:pt>
                <c:pt idx="1551">
                  <c:v>1.148523</c:v>
                </c:pt>
                <c:pt idx="1552">
                  <c:v>1.148523</c:v>
                </c:pt>
                <c:pt idx="1553">
                  <c:v>1.148523</c:v>
                </c:pt>
                <c:pt idx="1554">
                  <c:v>1.148523</c:v>
                </c:pt>
                <c:pt idx="1555">
                  <c:v>1.148523</c:v>
                </c:pt>
                <c:pt idx="1556">
                  <c:v>1.148523</c:v>
                </c:pt>
                <c:pt idx="1557">
                  <c:v>1.148523</c:v>
                </c:pt>
                <c:pt idx="1558">
                  <c:v>1.148523</c:v>
                </c:pt>
                <c:pt idx="1559">
                  <c:v>1.148523</c:v>
                </c:pt>
                <c:pt idx="1560">
                  <c:v>1.148523</c:v>
                </c:pt>
                <c:pt idx="1561">
                  <c:v>1.148523</c:v>
                </c:pt>
                <c:pt idx="1562">
                  <c:v>1.148523</c:v>
                </c:pt>
                <c:pt idx="1563">
                  <c:v>1.148523</c:v>
                </c:pt>
                <c:pt idx="1564">
                  <c:v>1.148523</c:v>
                </c:pt>
                <c:pt idx="1565">
                  <c:v>1.148523</c:v>
                </c:pt>
                <c:pt idx="1566">
                  <c:v>1.148523</c:v>
                </c:pt>
                <c:pt idx="1567">
                  <c:v>1.148523</c:v>
                </c:pt>
                <c:pt idx="1568">
                  <c:v>1.148523</c:v>
                </c:pt>
                <c:pt idx="1569">
                  <c:v>1.148523</c:v>
                </c:pt>
                <c:pt idx="1570">
                  <c:v>1.148523</c:v>
                </c:pt>
                <c:pt idx="1571">
                  <c:v>1.148523</c:v>
                </c:pt>
                <c:pt idx="1572">
                  <c:v>1.148523</c:v>
                </c:pt>
                <c:pt idx="1573">
                  <c:v>1.148523</c:v>
                </c:pt>
                <c:pt idx="1574">
                  <c:v>1.148523</c:v>
                </c:pt>
                <c:pt idx="1575">
                  <c:v>1.148523</c:v>
                </c:pt>
                <c:pt idx="1576">
                  <c:v>1.148523</c:v>
                </c:pt>
                <c:pt idx="1577">
                  <c:v>1.148523</c:v>
                </c:pt>
                <c:pt idx="1578">
                  <c:v>1.148523</c:v>
                </c:pt>
                <c:pt idx="1579">
                  <c:v>1.148523</c:v>
                </c:pt>
                <c:pt idx="1580">
                  <c:v>1.148523</c:v>
                </c:pt>
                <c:pt idx="1581">
                  <c:v>1.148523</c:v>
                </c:pt>
                <c:pt idx="1582">
                  <c:v>1.148523</c:v>
                </c:pt>
                <c:pt idx="1583">
                  <c:v>1.148523</c:v>
                </c:pt>
                <c:pt idx="1584">
                  <c:v>1.148523</c:v>
                </c:pt>
                <c:pt idx="1585">
                  <c:v>1.148523</c:v>
                </c:pt>
                <c:pt idx="1586">
                  <c:v>1.148523</c:v>
                </c:pt>
                <c:pt idx="1587">
                  <c:v>1.148523</c:v>
                </c:pt>
                <c:pt idx="1588">
                  <c:v>1.148523</c:v>
                </c:pt>
                <c:pt idx="1589">
                  <c:v>1.148523</c:v>
                </c:pt>
                <c:pt idx="1590">
                  <c:v>1.148523</c:v>
                </c:pt>
                <c:pt idx="1591">
                  <c:v>1.148523</c:v>
                </c:pt>
                <c:pt idx="1592">
                  <c:v>1.148523</c:v>
                </c:pt>
                <c:pt idx="1593">
                  <c:v>1.148523</c:v>
                </c:pt>
                <c:pt idx="1594">
                  <c:v>1.148523</c:v>
                </c:pt>
                <c:pt idx="1595">
                  <c:v>1.148523</c:v>
                </c:pt>
                <c:pt idx="1596">
                  <c:v>1.148523</c:v>
                </c:pt>
                <c:pt idx="1597">
                  <c:v>1.148523</c:v>
                </c:pt>
                <c:pt idx="1598">
                  <c:v>1.148523</c:v>
                </c:pt>
                <c:pt idx="1599">
                  <c:v>1.148523</c:v>
                </c:pt>
                <c:pt idx="1600">
                  <c:v>1.148523</c:v>
                </c:pt>
                <c:pt idx="1601">
                  <c:v>1.148523</c:v>
                </c:pt>
                <c:pt idx="1602">
                  <c:v>1.148523</c:v>
                </c:pt>
                <c:pt idx="1603">
                  <c:v>1.148523</c:v>
                </c:pt>
                <c:pt idx="1604">
                  <c:v>1.148523</c:v>
                </c:pt>
                <c:pt idx="1605">
                  <c:v>1.148523</c:v>
                </c:pt>
                <c:pt idx="1606">
                  <c:v>1.148523</c:v>
                </c:pt>
                <c:pt idx="1607">
                  <c:v>1.148523</c:v>
                </c:pt>
                <c:pt idx="1608">
                  <c:v>1.148523</c:v>
                </c:pt>
                <c:pt idx="1609">
                  <c:v>1.148523</c:v>
                </c:pt>
                <c:pt idx="1610">
                  <c:v>1.148523</c:v>
                </c:pt>
                <c:pt idx="1611">
                  <c:v>1.148523</c:v>
                </c:pt>
                <c:pt idx="1612">
                  <c:v>1.148523</c:v>
                </c:pt>
                <c:pt idx="1613">
                  <c:v>1.148523</c:v>
                </c:pt>
                <c:pt idx="1614">
                  <c:v>1.148523</c:v>
                </c:pt>
                <c:pt idx="1615">
                  <c:v>1.35596</c:v>
                </c:pt>
                <c:pt idx="1616">
                  <c:v>1.770834</c:v>
                </c:pt>
                <c:pt idx="1617">
                  <c:v>1.770834</c:v>
                </c:pt>
                <c:pt idx="1618">
                  <c:v>1.770834</c:v>
                </c:pt>
                <c:pt idx="1619">
                  <c:v>1.770834</c:v>
                </c:pt>
                <c:pt idx="1620">
                  <c:v>1.770834</c:v>
                </c:pt>
                <c:pt idx="1621">
                  <c:v>1.770834</c:v>
                </c:pt>
                <c:pt idx="1622">
                  <c:v>1.770834</c:v>
                </c:pt>
                <c:pt idx="1623">
                  <c:v>1.770834</c:v>
                </c:pt>
                <c:pt idx="1624">
                  <c:v>1.770834</c:v>
                </c:pt>
                <c:pt idx="1625">
                  <c:v>1.770834</c:v>
                </c:pt>
                <c:pt idx="1626">
                  <c:v>1.770834</c:v>
                </c:pt>
                <c:pt idx="1627">
                  <c:v>1.770834</c:v>
                </c:pt>
                <c:pt idx="1628">
                  <c:v>1.770834</c:v>
                </c:pt>
                <c:pt idx="1629">
                  <c:v>1.770834</c:v>
                </c:pt>
                <c:pt idx="1630">
                  <c:v>1.770834</c:v>
                </c:pt>
                <c:pt idx="1631">
                  <c:v>1.770834</c:v>
                </c:pt>
                <c:pt idx="1632">
                  <c:v>1.770834</c:v>
                </c:pt>
                <c:pt idx="1633">
                  <c:v>1.770834</c:v>
                </c:pt>
                <c:pt idx="1634">
                  <c:v>1.770834</c:v>
                </c:pt>
                <c:pt idx="1635">
                  <c:v>1.770834</c:v>
                </c:pt>
                <c:pt idx="1636">
                  <c:v>1.770834</c:v>
                </c:pt>
                <c:pt idx="1637">
                  <c:v>1.770834</c:v>
                </c:pt>
                <c:pt idx="1638">
                  <c:v>1.770834</c:v>
                </c:pt>
                <c:pt idx="1639">
                  <c:v>1.770834</c:v>
                </c:pt>
                <c:pt idx="1640">
                  <c:v>1.770834</c:v>
                </c:pt>
                <c:pt idx="1641">
                  <c:v>1.770834</c:v>
                </c:pt>
                <c:pt idx="1642">
                  <c:v>1.770834</c:v>
                </c:pt>
                <c:pt idx="1643">
                  <c:v>1.770834</c:v>
                </c:pt>
                <c:pt idx="1644">
                  <c:v>1.770834</c:v>
                </c:pt>
                <c:pt idx="1645">
                  <c:v>1.770834</c:v>
                </c:pt>
                <c:pt idx="1646">
                  <c:v>1.770834</c:v>
                </c:pt>
                <c:pt idx="1647">
                  <c:v>1.770834</c:v>
                </c:pt>
                <c:pt idx="1648">
                  <c:v>1.770834</c:v>
                </c:pt>
                <c:pt idx="1649">
                  <c:v>1.770834</c:v>
                </c:pt>
                <c:pt idx="1650">
                  <c:v>1.770834</c:v>
                </c:pt>
                <c:pt idx="1651">
                  <c:v>1.770834</c:v>
                </c:pt>
                <c:pt idx="1652">
                  <c:v>1.770834</c:v>
                </c:pt>
                <c:pt idx="1653">
                  <c:v>1.770834</c:v>
                </c:pt>
                <c:pt idx="1654">
                  <c:v>1.770834</c:v>
                </c:pt>
                <c:pt idx="1655">
                  <c:v>1.770834</c:v>
                </c:pt>
                <c:pt idx="1656">
                  <c:v>1.770834</c:v>
                </c:pt>
                <c:pt idx="1657">
                  <c:v>1.770834</c:v>
                </c:pt>
                <c:pt idx="1658">
                  <c:v>1.770834</c:v>
                </c:pt>
                <c:pt idx="1659">
                  <c:v>1.770834</c:v>
                </c:pt>
                <c:pt idx="1660">
                  <c:v>1.770834</c:v>
                </c:pt>
                <c:pt idx="1661">
                  <c:v>1.770834</c:v>
                </c:pt>
                <c:pt idx="1662">
                  <c:v>1.770834</c:v>
                </c:pt>
                <c:pt idx="1663">
                  <c:v>1.770834</c:v>
                </c:pt>
                <c:pt idx="1664">
                  <c:v>1.770834</c:v>
                </c:pt>
                <c:pt idx="1665">
                  <c:v>1.770834</c:v>
                </c:pt>
                <c:pt idx="1666">
                  <c:v>1.770834</c:v>
                </c:pt>
                <c:pt idx="1667">
                  <c:v>1.770834</c:v>
                </c:pt>
                <c:pt idx="1668">
                  <c:v>1.770834</c:v>
                </c:pt>
                <c:pt idx="1669">
                  <c:v>1.770834</c:v>
                </c:pt>
                <c:pt idx="1670">
                  <c:v>1.770834</c:v>
                </c:pt>
                <c:pt idx="1671">
                  <c:v>1.770834</c:v>
                </c:pt>
                <c:pt idx="1672">
                  <c:v>1.770834</c:v>
                </c:pt>
                <c:pt idx="1673">
                  <c:v>1.770834</c:v>
                </c:pt>
                <c:pt idx="1674">
                  <c:v>1.770834</c:v>
                </c:pt>
                <c:pt idx="1675">
                  <c:v>1.770834</c:v>
                </c:pt>
                <c:pt idx="1676">
                  <c:v>1.770834</c:v>
                </c:pt>
                <c:pt idx="1677">
                  <c:v>1.770834</c:v>
                </c:pt>
                <c:pt idx="1678">
                  <c:v>1.770834</c:v>
                </c:pt>
                <c:pt idx="1679">
                  <c:v>1.770834</c:v>
                </c:pt>
                <c:pt idx="1680">
                  <c:v>1.770834</c:v>
                </c:pt>
                <c:pt idx="1681">
                  <c:v>1.770834</c:v>
                </c:pt>
                <c:pt idx="1682">
                  <c:v>1.770834</c:v>
                </c:pt>
                <c:pt idx="1683">
                  <c:v>1.770834</c:v>
                </c:pt>
                <c:pt idx="1684">
                  <c:v>1.770834</c:v>
                </c:pt>
                <c:pt idx="1685">
                  <c:v>1.770834</c:v>
                </c:pt>
                <c:pt idx="1686">
                  <c:v>1.770834</c:v>
                </c:pt>
                <c:pt idx="1687">
                  <c:v>1.770834</c:v>
                </c:pt>
                <c:pt idx="1688">
                  <c:v>1.770834</c:v>
                </c:pt>
                <c:pt idx="1689">
                  <c:v>1.770834</c:v>
                </c:pt>
                <c:pt idx="1690">
                  <c:v>1.770834</c:v>
                </c:pt>
                <c:pt idx="1691">
                  <c:v>1.770834</c:v>
                </c:pt>
                <c:pt idx="1692">
                  <c:v>1.770834</c:v>
                </c:pt>
                <c:pt idx="1693">
                  <c:v>1.770834</c:v>
                </c:pt>
                <c:pt idx="1694">
                  <c:v>1.770834</c:v>
                </c:pt>
                <c:pt idx="1695">
                  <c:v>1.770834</c:v>
                </c:pt>
                <c:pt idx="1696">
                  <c:v>1.770834</c:v>
                </c:pt>
                <c:pt idx="1697">
                  <c:v>1.770834</c:v>
                </c:pt>
                <c:pt idx="1698">
                  <c:v>1.770834</c:v>
                </c:pt>
                <c:pt idx="1699">
                  <c:v>1.770834</c:v>
                </c:pt>
                <c:pt idx="1700">
                  <c:v>1.770834</c:v>
                </c:pt>
                <c:pt idx="1701">
                  <c:v>1.770834</c:v>
                </c:pt>
                <c:pt idx="1702">
                  <c:v>1.770834</c:v>
                </c:pt>
                <c:pt idx="1703">
                  <c:v>1.770834</c:v>
                </c:pt>
                <c:pt idx="1704">
                  <c:v>1.770834</c:v>
                </c:pt>
                <c:pt idx="1705">
                  <c:v>1.770834</c:v>
                </c:pt>
                <c:pt idx="1706">
                  <c:v>1.770834</c:v>
                </c:pt>
                <c:pt idx="1707">
                  <c:v>1.770834</c:v>
                </c:pt>
                <c:pt idx="1708">
                  <c:v>1.770834</c:v>
                </c:pt>
                <c:pt idx="1709">
                  <c:v>1.770834</c:v>
                </c:pt>
                <c:pt idx="1710">
                  <c:v>1.770834</c:v>
                </c:pt>
                <c:pt idx="1711">
                  <c:v>1.770834</c:v>
                </c:pt>
                <c:pt idx="1712">
                  <c:v>1.770834</c:v>
                </c:pt>
                <c:pt idx="1713">
                  <c:v>1.770834</c:v>
                </c:pt>
                <c:pt idx="1714">
                  <c:v>1.770834</c:v>
                </c:pt>
                <c:pt idx="1715">
                  <c:v>1.770834</c:v>
                </c:pt>
                <c:pt idx="1716">
                  <c:v>1.770834</c:v>
                </c:pt>
                <c:pt idx="1717">
                  <c:v>1.770834</c:v>
                </c:pt>
                <c:pt idx="1718">
                  <c:v>1.770834</c:v>
                </c:pt>
                <c:pt idx="1719">
                  <c:v>1.770834</c:v>
                </c:pt>
                <c:pt idx="1720">
                  <c:v>1.770834</c:v>
                </c:pt>
                <c:pt idx="1721">
                  <c:v>1.770834</c:v>
                </c:pt>
                <c:pt idx="1722">
                  <c:v>1.770834</c:v>
                </c:pt>
                <c:pt idx="1723">
                  <c:v>1.770834</c:v>
                </c:pt>
                <c:pt idx="1724">
                  <c:v>1.770834</c:v>
                </c:pt>
                <c:pt idx="1725">
                  <c:v>1.770834</c:v>
                </c:pt>
                <c:pt idx="1726">
                  <c:v>1.770834</c:v>
                </c:pt>
                <c:pt idx="1727">
                  <c:v>1.770834</c:v>
                </c:pt>
                <c:pt idx="1728">
                  <c:v>1.770834</c:v>
                </c:pt>
                <c:pt idx="1729">
                  <c:v>1.770834</c:v>
                </c:pt>
                <c:pt idx="1730">
                  <c:v>1.770834</c:v>
                </c:pt>
                <c:pt idx="1731">
                  <c:v>1.770834</c:v>
                </c:pt>
                <c:pt idx="1732">
                  <c:v>1.770834</c:v>
                </c:pt>
                <c:pt idx="1733">
                  <c:v>1.770834</c:v>
                </c:pt>
                <c:pt idx="1734">
                  <c:v>1.770834</c:v>
                </c:pt>
                <c:pt idx="1735">
                  <c:v>1.770834</c:v>
                </c:pt>
                <c:pt idx="1736">
                  <c:v>1.770834</c:v>
                </c:pt>
                <c:pt idx="1737">
                  <c:v>1.770834</c:v>
                </c:pt>
                <c:pt idx="1738">
                  <c:v>1.770834</c:v>
                </c:pt>
                <c:pt idx="1739">
                  <c:v>1.770834</c:v>
                </c:pt>
                <c:pt idx="1740">
                  <c:v>1.770834</c:v>
                </c:pt>
                <c:pt idx="1741">
                  <c:v>1.770834</c:v>
                </c:pt>
                <c:pt idx="1742">
                  <c:v>1.770834</c:v>
                </c:pt>
                <c:pt idx="1743">
                  <c:v>1.770834</c:v>
                </c:pt>
                <c:pt idx="1744">
                  <c:v>1.770834</c:v>
                </c:pt>
                <c:pt idx="1745">
                  <c:v>1.770834</c:v>
                </c:pt>
                <c:pt idx="1746">
                  <c:v>1.770834</c:v>
                </c:pt>
                <c:pt idx="1747">
                  <c:v>1.770834</c:v>
                </c:pt>
                <c:pt idx="1748">
                  <c:v>1.770834</c:v>
                </c:pt>
                <c:pt idx="1749">
                  <c:v>1.770834</c:v>
                </c:pt>
                <c:pt idx="1750">
                  <c:v>1.770834</c:v>
                </c:pt>
                <c:pt idx="1751">
                  <c:v>1.770834</c:v>
                </c:pt>
                <c:pt idx="1752">
                  <c:v>1.770834</c:v>
                </c:pt>
                <c:pt idx="1753">
                  <c:v>1.770834</c:v>
                </c:pt>
                <c:pt idx="1754">
                  <c:v>1.770834</c:v>
                </c:pt>
                <c:pt idx="1755">
                  <c:v>1.770834</c:v>
                </c:pt>
                <c:pt idx="1756">
                  <c:v>1.770834</c:v>
                </c:pt>
                <c:pt idx="1757">
                  <c:v>1.770834</c:v>
                </c:pt>
                <c:pt idx="1758">
                  <c:v>1.770834</c:v>
                </c:pt>
                <c:pt idx="1759">
                  <c:v>1.770834</c:v>
                </c:pt>
                <c:pt idx="1760">
                  <c:v>1.770834</c:v>
                </c:pt>
                <c:pt idx="1761">
                  <c:v>1.770834</c:v>
                </c:pt>
                <c:pt idx="1762">
                  <c:v>1.770834</c:v>
                </c:pt>
                <c:pt idx="1763">
                  <c:v>1.770834</c:v>
                </c:pt>
                <c:pt idx="1764">
                  <c:v>1.770834</c:v>
                </c:pt>
                <c:pt idx="1765">
                  <c:v>1.770834</c:v>
                </c:pt>
                <c:pt idx="1766">
                  <c:v>1.770834</c:v>
                </c:pt>
                <c:pt idx="1767">
                  <c:v>1.770834</c:v>
                </c:pt>
                <c:pt idx="1768">
                  <c:v>1.770834</c:v>
                </c:pt>
                <c:pt idx="1769">
                  <c:v>1.770834</c:v>
                </c:pt>
                <c:pt idx="1770">
                  <c:v>1.770834</c:v>
                </c:pt>
                <c:pt idx="1771">
                  <c:v>1.770834</c:v>
                </c:pt>
                <c:pt idx="1772">
                  <c:v>1.770834</c:v>
                </c:pt>
                <c:pt idx="1773">
                  <c:v>1.770834</c:v>
                </c:pt>
                <c:pt idx="1774">
                  <c:v>1.770834</c:v>
                </c:pt>
                <c:pt idx="1775">
                  <c:v>1.770834</c:v>
                </c:pt>
                <c:pt idx="1776">
                  <c:v>1.770834</c:v>
                </c:pt>
                <c:pt idx="1777">
                  <c:v>1.770834</c:v>
                </c:pt>
                <c:pt idx="1778">
                  <c:v>1.770834</c:v>
                </c:pt>
                <c:pt idx="1779">
                  <c:v>1.770834</c:v>
                </c:pt>
                <c:pt idx="1780">
                  <c:v>1.770834</c:v>
                </c:pt>
                <c:pt idx="1781">
                  <c:v>1.770834</c:v>
                </c:pt>
                <c:pt idx="1782">
                  <c:v>1.770834</c:v>
                </c:pt>
                <c:pt idx="1783">
                  <c:v>1.770834</c:v>
                </c:pt>
                <c:pt idx="1784">
                  <c:v>1.563397</c:v>
                </c:pt>
                <c:pt idx="1785">
                  <c:v>1.148523</c:v>
                </c:pt>
                <c:pt idx="1786">
                  <c:v>1.148523</c:v>
                </c:pt>
                <c:pt idx="1787">
                  <c:v>1.148523</c:v>
                </c:pt>
                <c:pt idx="1788">
                  <c:v>1.148523</c:v>
                </c:pt>
                <c:pt idx="1789">
                  <c:v>1.148523</c:v>
                </c:pt>
                <c:pt idx="1790">
                  <c:v>1.148523</c:v>
                </c:pt>
                <c:pt idx="1791">
                  <c:v>1.148523</c:v>
                </c:pt>
                <c:pt idx="1792">
                  <c:v>1.148523</c:v>
                </c:pt>
                <c:pt idx="1793">
                  <c:v>1.148523</c:v>
                </c:pt>
                <c:pt idx="1794">
                  <c:v>1.148523</c:v>
                </c:pt>
                <c:pt idx="1795">
                  <c:v>1.148523</c:v>
                </c:pt>
                <c:pt idx="1796">
                  <c:v>1.148523</c:v>
                </c:pt>
                <c:pt idx="1797">
                  <c:v>1.148523</c:v>
                </c:pt>
                <c:pt idx="1798">
                  <c:v>1.148523</c:v>
                </c:pt>
                <c:pt idx="1799">
                  <c:v>1.148523</c:v>
                </c:pt>
                <c:pt idx="1800">
                  <c:v>1.148523</c:v>
                </c:pt>
                <c:pt idx="1801">
                  <c:v>1.148523</c:v>
                </c:pt>
                <c:pt idx="1802">
                  <c:v>1.148523</c:v>
                </c:pt>
                <c:pt idx="1803">
                  <c:v>1.148523</c:v>
                </c:pt>
                <c:pt idx="1804">
                  <c:v>1.148523</c:v>
                </c:pt>
                <c:pt idx="1805">
                  <c:v>1.148523</c:v>
                </c:pt>
                <c:pt idx="1806">
                  <c:v>1.148523</c:v>
                </c:pt>
                <c:pt idx="1807">
                  <c:v>1.148523</c:v>
                </c:pt>
                <c:pt idx="1808">
                  <c:v>1.148523</c:v>
                </c:pt>
                <c:pt idx="1809">
                  <c:v>1.148523</c:v>
                </c:pt>
                <c:pt idx="1810">
                  <c:v>1.148523</c:v>
                </c:pt>
                <c:pt idx="1811">
                  <c:v>1.148523</c:v>
                </c:pt>
                <c:pt idx="1812">
                  <c:v>1.148523</c:v>
                </c:pt>
                <c:pt idx="1813">
                  <c:v>1.148523</c:v>
                </c:pt>
                <c:pt idx="1814">
                  <c:v>1.148523</c:v>
                </c:pt>
                <c:pt idx="1815">
                  <c:v>1.148523</c:v>
                </c:pt>
                <c:pt idx="1816">
                  <c:v>1.148523</c:v>
                </c:pt>
                <c:pt idx="1817">
                  <c:v>1.148523</c:v>
                </c:pt>
                <c:pt idx="1818">
                  <c:v>1.148523</c:v>
                </c:pt>
                <c:pt idx="1819">
                  <c:v>1.148523</c:v>
                </c:pt>
                <c:pt idx="1820">
                  <c:v>1.148523</c:v>
                </c:pt>
                <c:pt idx="1821">
                  <c:v>1.148523</c:v>
                </c:pt>
                <c:pt idx="1822">
                  <c:v>1.148523</c:v>
                </c:pt>
                <c:pt idx="1823">
                  <c:v>1.148523</c:v>
                </c:pt>
                <c:pt idx="1824">
                  <c:v>1.148523</c:v>
                </c:pt>
                <c:pt idx="1825">
                  <c:v>1.148523</c:v>
                </c:pt>
                <c:pt idx="1826">
                  <c:v>1.148523</c:v>
                </c:pt>
                <c:pt idx="1827">
                  <c:v>1.148523</c:v>
                </c:pt>
                <c:pt idx="1828">
                  <c:v>1.148523</c:v>
                </c:pt>
                <c:pt idx="1829">
                  <c:v>1.148523</c:v>
                </c:pt>
                <c:pt idx="1830">
                  <c:v>1.148523</c:v>
                </c:pt>
                <c:pt idx="1831">
                  <c:v>1.148523</c:v>
                </c:pt>
                <c:pt idx="1832">
                  <c:v>1.148523</c:v>
                </c:pt>
                <c:pt idx="1833">
                  <c:v>1.148523</c:v>
                </c:pt>
                <c:pt idx="1834">
                  <c:v>1.148523</c:v>
                </c:pt>
                <c:pt idx="1835">
                  <c:v>1.148523</c:v>
                </c:pt>
                <c:pt idx="1836">
                  <c:v>1.148523</c:v>
                </c:pt>
                <c:pt idx="1837">
                  <c:v>1.148523</c:v>
                </c:pt>
                <c:pt idx="1838">
                  <c:v>1.148523</c:v>
                </c:pt>
                <c:pt idx="1839">
                  <c:v>1.148523</c:v>
                </c:pt>
                <c:pt idx="1840">
                  <c:v>1.148523</c:v>
                </c:pt>
                <c:pt idx="1841">
                  <c:v>1.148523</c:v>
                </c:pt>
                <c:pt idx="1842">
                  <c:v>1.148523</c:v>
                </c:pt>
                <c:pt idx="1843">
                  <c:v>1.148523</c:v>
                </c:pt>
                <c:pt idx="1844">
                  <c:v>1.148523</c:v>
                </c:pt>
                <c:pt idx="1845">
                  <c:v>1.148523</c:v>
                </c:pt>
                <c:pt idx="1846">
                  <c:v>1.148523</c:v>
                </c:pt>
                <c:pt idx="1847">
                  <c:v>1.148523</c:v>
                </c:pt>
                <c:pt idx="1848">
                  <c:v>1.148523</c:v>
                </c:pt>
                <c:pt idx="1849">
                  <c:v>1.148523</c:v>
                </c:pt>
                <c:pt idx="1850">
                  <c:v>1.148523</c:v>
                </c:pt>
                <c:pt idx="1851">
                  <c:v>1.148523</c:v>
                </c:pt>
                <c:pt idx="1852">
                  <c:v>1.148523</c:v>
                </c:pt>
                <c:pt idx="1853">
                  <c:v>1.148523</c:v>
                </c:pt>
                <c:pt idx="1854">
                  <c:v>1.148523</c:v>
                </c:pt>
                <c:pt idx="1855">
                  <c:v>1.148523</c:v>
                </c:pt>
                <c:pt idx="1856">
                  <c:v>1.148523</c:v>
                </c:pt>
                <c:pt idx="1857">
                  <c:v>1.148523</c:v>
                </c:pt>
                <c:pt idx="1858">
                  <c:v>1.148523</c:v>
                </c:pt>
                <c:pt idx="1859">
                  <c:v>1.148523</c:v>
                </c:pt>
                <c:pt idx="1860">
                  <c:v>1.148523</c:v>
                </c:pt>
                <c:pt idx="1861">
                  <c:v>1.148523</c:v>
                </c:pt>
                <c:pt idx="1862">
                  <c:v>1.148523</c:v>
                </c:pt>
                <c:pt idx="1863">
                  <c:v>1.148523</c:v>
                </c:pt>
                <c:pt idx="1864">
                  <c:v>1.148523</c:v>
                </c:pt>
                <c:pt idx="1865">
                  <c:v>1.148523</c:v>
                </c:pt>
                <c:pt idx="1866">
                  <c:v>1.148523</c:v>
                </c:pt>
                <c:pt idx="1867">
                  <c:v>1.148523</c:v>
                </c:pt>
                <c:pt idx="1868">
                  <c:v>1.148523</c:v>
                </c:pt>
                <c:pt idx="1869">
                  <c:v>1.148523</c:v>
                </c:pt>
                <c:pt idx="1870">
                  <c:v>1.148523</c:v>
                </c:pt>
                <c:pt idx="1871">
                  <c:v>1.148523</c:v>
                </c:pt>
                <c:pt idx="1872">
                  <c:v>1.148523</c:v>
                </c:pt>
                <c:pt idx="1873">
                  <c:v>1.148523</c:v>
                </c:pt>
                <c:pt idx="1874">
                  <c:v>1.148523</c:v>
                </c:pt>
                <c:pt idx="1875">
                  <c:v>1.148523</c:v>
                </c:pt>
                <c:pt idx="1876">
                  <c:v>1.148523</c:v>
                </c:pt>
                <c:pt idx="1877">
                  <c:v>1.148523</c:v>
                </c:pt>
                <c:pt idx="1878">
                  <c:v>1.148523</c:v>
                </c:pt>
                <c:pt idx="1879">
                  <c:v>1.148523</c:v>
                </c:pt>
                <c:pt idx="1880">
                  <c:v>1.148523</c:v>
                </c:pt>
                <c:pt idx="1881">
                  <c:v>1.148523</c:v>
                </c:pt>
                <c:pt idx="1882">
                  <c:v>1.148523</c:v>
                </c:pt>
                <c:pt idx="1883">
                  <c:v>1.148523</c:v>
                </c:pt>
                <c:pt idx="1884">
                  <c:v>1.148523</c:v>
                </c:pt>
                <c:pt idx="1885">
                  <c:v>1.148523</c:v>
                </c:pt>
                <c:pt idx="1886">
                  <c:v>1.148523</c:v>
                </c:pt>
                <c:pt idx="1887">
                  <c:v>1.148523</c:v>
                </c:pt>
                <c:pt idx="1888">
                  <c:v>1.148523</c:v>
                </c:pt>
                <c:pt idx="1889">
                  <c:v>1.148523</c:v>
                </c:pt>
                <c:pt idx="1890">
                  <c:v>1.148523</c:v>
                </c:pt>
                <c:pt idx="1891">
                  <c:v>1.148523</c:v>
                </c:pt>
                <c:pt idx="1892">
                  <c:v>1.148523</c:v>
                </c:pt>
                <c:pt idx="1893">
                  <c:v>1.148523</c:v>
                </c:pt>
                <c:pt idx="1894">
                  <c:v>1.148523</c:v>
                </c:pt>
                <c:pt idx="1895">
                  <c:v>1.148523</c:v>
                </c:pt>
                <c:pt idx="1896">
                  <c:v>1.148523</c:v>
                </c:pt>
                <c:pt idx="1897">
                  <c:v>1.148523</c:v>
                </c:pt>
                <c:pt idx="1898">
                  <c:v>1.148523</c:v>
                </c:pt>
                <c:pt idx="1899">
                  <c:v>1.148523</c:v>
                </c:pt>
                <c:pt idx="1900">
                  <c:v>1.148523</c:v>
                </c:pt>
                <c:pt idx="1901">
                  <c:v>1.148523</c:v>
                </c:pt>
                <c:pt idx="1902">
                  <c:v>1.148523</c:v>
                </c:pt>
                <c:pt idx="1903">
                  <c:v>1.148523</c:v>
                </c:pt>
                <c:pt idx="1904">
                  <c:v>1.148523</c:v>
                </c:pt>
                <c:pt idx="1905">
                  <c:v>1.148523</c:v>
                </c:pt>
                <c:pt idx="1906">
                  <c:v>1.148523</c:v>
                </c:pt>
                <c:pt idx="1907">
                  <c:v>1.148523</c:v>
                </c:pt>
                <c:pt idx="1908">
                  <c:v>1.148523</c:v>
                </c:pt>
                <c:pt idx="1909">
                  <c:v>1.148523</c:v>
                </c:pt>
                <c:pt idx="1910">
                  <c:v>1.148523</c:v>
                </c:pt>
                <c:pt idx="1911">
                  <c:v>1.148523</c:v>
                </c:pt>
                <c:pt idx="1912">
                  <c:v>1.148523</c:v>
                </c:pt>
                <c:pt idx="1913">
                  <c:v>1.148523</c:v>
                </c:pt>
                <c:pt idx="1914">
                  <c:v>1.148523</c:v>
                </c:pt>
                <c:pt idx="1915">
                  <c:v>1.148523</c:v>
                </c:pt>
                <c:pt idx="1916">
                  <c:v>1.148523</c:v>
                </c:pt>
                <c:pt idx="1917">
                  <c:v>1.148523</c:v>
                </c:pt>
                <c:pt idx="1918">
                  <c:v>1.148523</c:v>
                </c:pt>
                <c:pt idx="1919">
                  <c:v>1.148523</c:v>
                </c:pt>
                <c:pt idx="1920">
                  <c:v>1.148523</c:v>
                </c:pt>
                <c:pt idx="1921">
                  <c:v>1.148523</c:v>
                </c:pt>
                <c:pt idx="1922">
                  <c:v>1.148523</c:v>
                </c:pt>
                <c:pt idx="1923">
                  <c:v>1.148523</c:v>
                </c:pt>
                <c:pt idx="1924">
                  <c:v>1.148523</c:v>
                </c:pt>
                <c:pt idx="1925">
                  <c:v>1.148523</c:v>
                </c:pt>
                <c:pt idx="1926">
                  <c:v>1.148523</c:v>
                </c:pt>
                <c:pt idx="1927">
                  <c:v>1.148523</c:v>
                </c:pt>
                <c:pt idx="1928">
                  <c:v>1.148523</c:v>
                </c:pt>
                <c:pt idx="1929">
                  <c:v>1.148523</c:v>
                </c:pt>
                <c:pt idx="1930">
                  <c:v>1.148523</c:v>
                </c:pt>
                <c:pt idx="1931">
                  <c:v>1.148523</c:v>
                </c:pt>
                <c:pt idx="1932">
                  <c:v>1.148523</c:v>
                </c:pt>
                <c:pt idx="1933">
                  <c:v>1.148523</c:v>
                </c:pt>
                <c:pt idx="1934">
                  <c:v>1.148523</c:v>
                </c:pt>
                <c:pt idx="1935">
                  <c:v>1.148523</c:v>
                </c:pt>
                <c:pt idx="1936">
                  <c:v>1.148523</c:v>
                </c:pt>
                <c:pt idx="1937">
                  <c:v>1.148523</c:v>
                </c:pt>
                <c:pt idx="1938">
                  <c:v>1.148523</c:v>
                </c:pt>
                <c:pt idx="1939">
                  <c:v>1.148523</c:v>
                </c:pt>
                <c:pt idx="1940">
                  <c:v>1.148523</c:v>
                </c:pt>
                <c:pt idx="1941">
                  <c:v>1.148523</c:v>
                </c:pt>
                <c:pt idx="1942">
                  <c:v>1.148523</c:v>
                </c:pt>
                <c:pt idx="1943">
                  <c:v>1.148523</c:v>
                </c:pt>
                <c:pt idx="1944">
                  <c:v>1.148523</c:v>
                </c:pt>
                <c:pt idx="1945">
                  <c:v>1.148523</c:v>
                </c:pt>
                <c:pt idx="1946">
                  <c:v>1.148523</c:v>
                </c:pt>
                <c:pt idx="1947">
                  <c:v>1.148523</c:v>
                </c:pt>
                <c:pt idx="1948">
                  <c:v>1.148523</c:v>
                </c:pt>
                <c:pt idx="1949">
                  <c:v>1.148523</c:v>
                </c:pt>
                <c:pt idx="1950">
                  <c:v>1.148523</c:v>
                </c:pt>
                <c:pt idx="1951">
                  <c:v>1.148523</c:v>
                </c:pt>
                <c:pt idx="1952">
                  <c:v>1.148523</c:v>
                </c:pt>
                <c:pt idx="1953">
                  <c:v>1.148523</c:v>
                </c:pt>
                <c:pt idx="1954">
                  <c:v>1.148523</c:v>
                </c:pt>
                <c:pt idx="1955">
                  <c:v>1.148523</c:v>
                </c:pt>
                <c:pt idx="1956">
                  <c:v>1.148523</c:v>
                </c:pt>
                <c:pt idx="1957">
                  <c:v>1.148523</c:v>
                </c:pt>
                <c:pt idx="1958">
                  <c:v>1.148523</c:v>
                </c:pt>
                <c:pt idx="1959">
                  <c:v>1.148523</c:v>
                </c:pt>
                <c:pt idx="1960">
                  <c:v>1.148523</c:v>
                </c:pt>
                <c:pt idx="1961">
                  <c:v>1.148523</c:v>
                </c:pt>
                <c:pt idx="1962">
                  <c:v>1.148523</c:v>
                </c:pt>
                <c:pt idx="1963">
                  <c:v>1.148523</c:v>
                </c:pt>
                <c:pt idx="1964">
                  <c:v>1.148523</c:v>
                </c:pt>
                <c:pt idx="1965">
                  <c:v>1.148523</c:v>
                </c:pt>
                <c:pt idx="1966">
                  <c:v>1.148523</c:v>
                </c:pt>
                <c:pt idx="1967">
                  <c:v>1.148523</c:v>
                </c:pt>
                <c:pt idx="1968">
                  <c:v>1.148523</c:v>
                </c:pt>
                <c:pt idx="1969">
                  <c:v>1.148523</c:v>
                </c:pt>
                <c:pt idx="1970">
                  <c:v>1.148523</c:v>
                </c:pt>
                <c:pt idx="1971">
                  <c:v>1.148523</c:v>
                </c:pt>
                <c:pt idx="1972">
                  <c:v>1.148523</c:v>
                </c:pt>
                <c:pt idx="1973">
                  <c:v>1.148523</c:v>
                </c:pt>
                <c:pt idx="1974">
                  <c:v>1.148523</c:v>
                </c:pt>
                <c:pt idx="1975">
                  <c:v>1.148523</c:v>
                </c:pt>
                <c:pt idx="1976">
                  <c:v>1.148523</c:v>
                </c:pt>
                <c:pt idx="1977">
                  <c:v>1.148523</c:v>
                </c:pt>
                <c:pt idx="1978">
                  <c:v>1.148523</c:v>
                </c:pt>
                <c:pt idx="1979">
                  <c:v>1.148523</c:v>
                </c:pt>
                <c:pt idx="1980">
                  <c:v>1.148523</c:v>
                </c:pt>
                <c:pt idx="1981">
                  <c:v>1.148523</c:v>
                </c:pt>
                <c:pt idx="1982">
                  <c:v>1.148523</c:v>
                </c:pt>
                <c:pt idx="1983">
                  <c:v>1.148523</c:v>
                </c:pt>
                <c:pt idx="1984">
                  <c:v>1.148523</c:v>
                </c:pt>
                <c:pt idx="1985">
                  <c:v>1.148523</c:v>
                </c:pt>
                <c:pt idx="1986">
                  <c:v>1.148523</c:v>
                </c:pt>
                <c:pt idx="1987">
                  <c:v>1.148523</c:v>
                </c:pt>
                <c:pt idx="1988">
                  <c:v>1.148523</c:v>
                </c:pt>
                <c:pt idx="1989">
                  <c:v>1.148523</c:v>
                </c:pt>
                <c:pt idx="1990">
                  <c:v>1.148523</c:v>
                </c:pt>
                <c:pt idx="1991">
                  <c:v>1.148523</c:v>
                </c:pt>
                <c:pt idx="1992">
                  <c:v>1.148523</c:v>
                </c:pt>
                <c:pt idx="1993">
                  <c:v>1.148523</c:v>
                </c:pt>
                <c:pt idx="1994">
                  <c:v>1.148523</c:v>
                </c:pt>
                <c:pt idx="1995">
                  <c:v>1.148523</c:v>
                </c:pt>
                <c:pt idx="1996">
                  <c:v>1.148523</c:v>
                </c:pt>
                <c:pt idx="1997">
                  <c:v>1.148523</c:v>
                </c:pt>
                <c:pt idx="1998">
                  <c:v>1.148523</c:v>
                </c:pt>
                <c:pt idx="1999">
                  <c:v>1.148523</c:v>
                </c:pt>
                <c:pt idx="2000">
                  <c:v>1.148523</c:v>
                </c:pt>
                <c:pt idx="2001">
                  <c:v>1.148523</c:v>
                </c:pt>
                <c:pt idx="2002">
                  <c:v>1.148523</c:v>
                </c:pt>
                <c:pt idx="2003">
                  <c:v>1.148523</c:v>
                </c:pt>
                <c:pt idx="2004">
                  <c:v>1.148523</c:v>
                </c:pt>
                <c:pt idx="2005">
                  <c:v>1.148523</c:v>
                </c:pt>
                <c:pt idx="2006">
                  <c:v>1.148523</c:v>
                </c:pt>
                <c:pt idx="2007">
                  <c:v>1.148523</c:v>
                </c:pt>
                <c:pt idx="2008">
                  <c:v>1.148523</c:v>
                </c:pt>
                <c:pt idx="2009">
                  <c:v>1.148523</c:v>
                </c:pt>
                <c:pt idx="2010">
                  <c:v>1.148523</c:v>
                </c:pt>
                <c:pt idx="2011">
                  <c:v>1.148523</c:v>
                </c:pt>
                <c:pt idx="2012">
                  <c:v>1.148523</c:v>
                </c:pt>
                <c:pt idx="2013">
                  <c:v>1.148523</c:v>
                </c:pt>
                <c:pt idx="2014">
                  <c:v>1.148523</c:v>
                </c:pt>
                <c:pt idx="2015">
                  <c:v>1.148523</c:v>
                </c:pt>
                <c:pt idx="2016">
                  <c:v>1.148523</c:v>
                </c:pt>
                <c:pt idx="2017">
                  <c:v>1.148523</c:v>
                </c:pt>
                <c:pt idx="2018">
                  <c:v>1.148523</c:v>
                </c:pt>
                <c:pt idx="2019">
                  <c:v>1.148523</c:v>
                </c:pt>
                <c:pt idx="2020">
                  <c:v>1.148523</c:v>
                </c:pt>
                <c:pt idx="2021">
                  <c:v>1.148523</c:v>
                </c:pt>
                <c:pt idx="2022">
                  <c:v>1.148523</c:v>
                </c:pt>
                <c:pt idx="2023">
                  <c:v>1.148523</c:v>
                </c:pt>
                <c:pt idx="2024">
                  <c:v>1.148523</c:v>
                </c:pt>
                <c:pt idx="2025">
                  <c:v>1.148523</c:v>
                </c:pt>
                <c:pt idx="2026">
                  <c:v>1.148523</c:v>
                </c:pt>
                <c:pt idx="2027">
                  <c:v>1.148523</c:v>
                </c:pt>
                <c:pt idx="2028">
                  <c:v>1.148523</c:v>
                </c:pt>
                <c:pt idx="2029">
                  <c:v>1.148523</c:v>
                </c:pt>
                <c:pt idx="2030">
                  <c:v>1.148523</c:v>
                </c:pt>
                <c:pt idx="2031">
                  <c:v>1.148523</c:v>
                </c:pt>
                <c:pt idx="2032">
                  <c:v>1.148523</c:v>
                </c:pt>
                <c:pt idx="2033">
                  <c:v>1.148523</c:v>
                </c:pt>
                <c:pt idx="2034">
                  <c:v>1.148523</c:v>
                </c:pt>
                <c:pt idx="2035">
                  <c:v>1.148523</c:v>
                </c:pt>
                <c:pt idx="2036">
                  <c:v>1.148523</c:v>
                </c:pt>
                <c:pt idx="2037">
                  <c:v>1.148523</c:v>
                </c:pt>
                <c:pt idx="2038">
                  <c:v>1.148523</c:v>
                </c:pt>
                <c:pt idx="2039">
                  <c:v>1.148523</c:v>
                </c:pt>
                <c:pt idx="2040">
                  <c:v>1.148523</c:v>
                </c:pt>
                <c:pt idx="2041">
                  <c:v>1.148523</c:v>
                </c:pt>
                <c:pt idx="2042">
                  <c:v>1.148523</c:v>
                </c:pt>
                <c:pt idx="2043">
                  <c:v>1.148523</c:v>
                </c:pt>
                <c:pt idx="2044">
                  <c:v>1.148523</c:v>
                </c:pt>
                <c:pt idx="2045">
                  <c:v>1.148523</c:v>
                </c:pt>
                <c:pt idx="2046">
                  <c:v>1.148523</c:v>
                </c:pt>
                <c:pt idx="2047">
                  <c:v>1.148523</c:v>
                </c:pt>
                <c:pt idx="2048">
                  <c:v>1.148523</c:v>
                </c:pt>
                <c:pt idx="2049">
                  <c:v>1.148523</c:v>
                </c:pt>
                <c:pt idx="2050">
                  <c:v>1.148523</c:v>
                </c:pt>
                <c:pt idx="2051">
                  <c:v>1.148523</c:v>
                </c:pt>
                <c:pt idx="2052">
                  <c:v>1.148523</c:v>
                </c:pt>
                <c:pt idx="2053">
                  <c:v>1.148523</c:v>
                </c:pt>
                <c:pt idx="2054">
                  <c:v>1.148523</c:v>
                </c:pt>
                <c:pt idx="2055">
                  <c:v>1.148523</c:v>
                </c:pt>
                <c:pt idx="2056">
                  <c:v>1.148523</c:v>
                </c:pt>
                <c:pt idx="2057">
                  <c:v>1.148523</c:v>
                </c:pt>
                <c:pt idx="2058">
                  <c:v>1.148523</c:v>
                </c:pt>
                <c:pt idx="2059">
                  <c:v>1.148523</c:v>
                </c:pt>
                <c:pt idx="2060">
                  <c:v>1.148523</c:v>
                </c:pt>
                <c:pt idx="2061">
                  <c:v>1.148523</c:v>
                </c:pt>
                <c:pt idx="2062">
                  <c:v>1.148523</c:v>
                </c:pt>
                <c:pt idx="2063">
                  <c:v>1.148523</c:v>
                </c:pt>
                <c:pt idx="2064">
                  <c:v>1.148523</c:v>
                </c:pt>
                <c:pt idx="2065">
                  <c:v>1.148523</c:v>
                </c:pt>
                <c:pt idx="2066">
                  <c:v>1.148523</c:v>
                </c:pt>
                <c:pt idx="2067">
                  <c:v>1.148523</c:v>
                </c:pt>
                <c:pt idx="2068">
                  <c:v>1.148523</c:v>
                </c:pt>
                <c:pt idx="2069">
                  <c:v>1.148523</c:v>
                </c:pt>
                <c:pt idx="2070">
                  <c:v>1.148523</c:v>
                </c:pt>
                <c:pt idx="2071">
                  <c:v>1.148523</c:v>
                </c:pt>
                <c:pt idx="2072">
                  <c:v>1.148523</c:v>
                </c:pt>
                <c:pt idx="2073">
                  <c:v>1.148523</c:v>
                </c:pt>
                <c:pt idx="2074">
                  <c:v>1.148523</c:v>
                </c:pt>
                <c:pt idx="2075">
                  <c:v>1.148523</c:v>
                </c:pt>
                <c:pt idx="2076">
                  <c:v>1.229383</c:v>
                </c:pt>
                <c:pt idx="2077">
                  <c:v>1.269813</c:v>
                </c:pt>
                <c:pt idx="2078">
                  <c:v>1.269813</c:v>
                </c:pt>
                <c:pt idx="2079">
                  <c:v>1.269813</c:v>
                </c:pt>
                <c:pt idx="2080">
                  <c:v>1.269813</c:v>
                </c:pt>
                <c:pt idx="2081">
                  <c:v>1.269813</c:v>
                </c:pt>
                <c:pt idx="2082">
                  <c:v>1.269813</c:v>
                </c:pt>
                <c:pt idx="2083">
                  <c:v>1.269813</c:v>
                </c:pt>
                <c:pt idx="2084">
                  <c:v>1.269813</c:v>
                </c:pt>
                <c:pt idx="2085">
                  <c:v>1.269813</c:v>
                </c:pt>
                <c:pt idx="2086">
                  <c:v>1.269813</c:v>
                </c:pt>
                <c:pt idx="2087">
                  <c:v>1.269813</c:v>
                </c:pt>
                <c:pt idx="2088">
                  <c:v>1.269813</c:v>
                </c:pt>
                <c:pt idx="2089">
                  <c:v>1.269813</c:v>
                </c:pt>
                <c:pt idx="2090">
                  <c:v>1.269813</c:v>
                </c:pt>
                <c:pt idx="2091">
                  <c:v>1.269813</c:v>
                </c:pt>
                <c:pt idx="2092">
                  <c:v>1.269813</c:v>
                </c:pt>
                <c:pt idx="2093">
                  <c:v>1.269813</c:v>
                </c:pt>
                <c:pt idx="2094">
                  <c:v>1.269813</c:v>
                </c:pt>
                <c:pt idx="2095">
                  <c:v>1.269813</c:v>
                </c:pt>
                <c:pt idx="2096">
                  <c:v>1.269813</c:v>
                </c:pt>
                <c:pt idx="2097">
                  <c:v>1.269813</c:v>
                </c:pt>
                <c:pt idx="2098">
                  <c:v>1.269813</c:v>
                </c:pt>
                <c:pt idx="2099">
                  <c:v>1.269813</c:v>
                </c:pt>
                <c:pt idx="2100">
                  <c:v>1.269813</c:v>
                </c:pt>
                <c:pt idx="2101">
                  <c:v>1.269813</c:v>
                </c:pt>
                <c:pt idx="2102">
                  <c:v>1.269813</c:v>
                </c:pt>
                <c:pt idx="2103">
                  <c:v>1.269813</c:v>
                </c:pt>
                <c:pt idx="2104">
                  <c:v>1.269813</c:v>
                </c:pt>
                <c:pt idx="2105">
                  <c:v>1.269813</c:v>
                </c:pt>
                <c:pt idx="2106">
                  <c:v>1.269813</c:v>
                </c:pt>
                <c:pt idx="2107">
                  <c:v>1.269813</c:v>
                </c:pt>
                <c:pt idx="2108">
                  <c:v>1.269813</c:v>
                </c:pt>
                <c:pt idx="2109">
                  <c:v>1.269813</c:v>
                </c:pt>
                <c:pt idx="2110">
                  <c:v>1.269813</c:v>
                </c:pt>
                <c:pt idx="2111">
                  <c:v>1.269813</c:v>
                </c:pt>
                <c:pt idx="2112">
                  <c:v>1.269813</c:v>
                </c:pt>
                <c:pt idx="2113">
                  <c:v>1.269813</c:v>
                </c:pt>
                <c:pt idx="2114">
                  <c:v>1.269813</c:v>
                </c:pt>
                <c:pt idx="2115">
                  <c:v>1.269813</c:v>
                </c:pt>
                <c:pt idx="2116">
                  <c:v>1.269813</c:v>
                </c:pt>
                <c:pt idx="2117">
                  <c:v>1.269813</c:v>
                </c:pt>
                <c:pt idx="2118">
                  <c:v>1.269813</c:v>
                </c:pt>
                <c:pt idx="2119">
                  <c:v>1.269813</c:v>
                </c:pt>
                <c:pt idx="2120">
                  <c:v>1.269813</c:v>
                </c:pt>
                <c:pt idx="2121">
                  <c:v>1.269813</c:v>
                </c:pt>
                <c:pt idx="2122">
                  <c:v>1.269813</c:v>
                </c:pt>
                <c:pt idx="2123">
                  <c:v>1.269813</c:v>
                </c:pt>
                <c:pt idx="2124">
                  <c:v>1.269813</c:v>
                </c:pt>
                <c:pt idx="2125">
                  <c:v>1.269813</c:v>
                </c:pt>
                <c:pt idx="2126">
                  <c:v>1.269813</c:v>
                </c:pt>
                <c:pt idx="2127">
                  <c:v>1.269813</c:v>
                </c:pt>
                <c:pt idx="2128">
                  <c:v>1.269813</c:v>
                </c:pt>
                <c:pt idx="2129">
                  <c:v>1.269813</c:v>
                </c:pt>
                <c:pt idx="2130">
                  <c:v>1.269813</c:v>
                </c:pt>
                <c:pt idx="2131">
                  <c:v>1.269813</c:v>
                </c:pt>
                <c:pt idx="2132">
                  <c:v>1.269813</c:v>
                </c:pt>
                <c:pt idx="2133">
                  <c:v>1.269813</c:v>
                </c:pt>
                <c:pt idx="2134">
                  <c:v>1.269813</c:v>
                </c:pt>
                <c:pt idx="2135">
                  <c:v>1.269813</c:v>
                </c:pt>
                <c:pt idx="2136">
                  <c:v>1.269813</c:v>
                </c:pt>
                <c:pt idx="2137">
                  <c:v>1.269813</c:v>
                </c:pt>
                <c:pt idx="2138">
                  <c:v>1.269813</c:v>
                </c:pt>
                <c:pt idx="2139">
                  <c:v>1.269813</c:v>
                </c:pt>
                <c:pt idx="2140">
                  <c:v>1.269813</c:v>
                </c:pt>
                <c:pt idx="2141">
                  <c:v>1.269813</c:v>
                </c:pt>
                <c:pt idx="2142">
                  <c:v>1.269813</c:v>
                </c:pt>
                <c:pt idx="2143">
                  <c:v>1.269813</c:v>
                </c:pt>
                <c:pt idx="2144">
                  <c:v>1.269813</c:v>
                </c:pt>
                <c:pt idx="2145">
                  <c:v>1.269813</c:v>
                </c:pt>
                <c:pt idx="2146">
                  <c:v>1.269813</c:v>
                </c:pt>
                <c:pt idx="2147">
                  <c:v>1.269813</c:v>
                </c:pt>
                <c:pt idx="2148">
                  <c:v>1.269813</c:v>
                </c:pt>
                <c:pt idx="2149">
                  <c:v>1.269813</c:v>
                </c:pt>
                <c:pt idx="2150">
                  <c:v>1.269813</c:v>
                </c:pt>
                <c:pt idx="2151">
                  <c:v>1.269813</c:v>
                </c:pt>
                <c:pt idx="2152">
                  <c:v>1.269813</c:v>
                </c:pt>
                <c:pt idx="2153">
                  <c:v>1.269813</c:v>
                </c:pt>
                <c:pt idx="2154">
                  <c:v>1.269813</c:v>
                </c:pt>
                <c:pt idx="2155">
                  <c:v>1.269813</c:v>
                </c:pt>
                <c:pt idx="2156">
                  <c:v>1.269813</c:v>
                </c:pt>
                <c:pt idx="2157">
                  <c:v>1.269813</c:v>
                </c:pt>
                <c:pt idx="2158">
                  <c:v>1.269813</c:v>
                </c:pt>
                <c:pt idx="2159">
                  <c:v>1.269813</c:v>
                </c:pt>
                <c:pt idx="2160">
                  <c:v>1.269813</c:v>
                </c:pt>
                <c:pt idx="2161">
                  <c:v>1.269813</c:v>
                </c:pt>
                <c:pt idx="2162">
                  <c:v>1.269813</c:v>
                </c:pt>
                <c:pt idx="2163">
                  <c:v>1.269813</c:v>
                </c:pt>
                <c:pt idx="2164">
                  <c:v>1.269813</c:v>
                </c:pt>
                <c:pt idx="2165">
                  <c:v>1.269813</c:v>
                </c:pt>
                <c:pt idx="2166">
                  <c:v>1.269813</c:v>
                </c:pt>
                <c:pt idx="2167">
                  <c:v>1.269813</c:v>
                </c:pt>
                <c:pt idx="2168">
                  <c:v>1.269813</c:v>
                </c:pt>
                <c:pt idx="2169">
                  <c:v>1.269813</c:v>
                </c:pt>
                <c:pt idx="2170">
                  <c:v>1.269813</c:v>
                </c:pt>
                <c:pt idx="2171">
                  <c:v>1.269813</c:v>
                </c:pt>
                <c:pt idx="2172">
                  <c:v>1.269813</c:v>
                </c:pt>
                <c:pt idx="2173">
                  <c:v>1.269813</c:v>
                </c:pt>
                <c:pt idx="2174">
                  <c:v>1.269813</c:v>
                </c:pt>
                <c:pt idx="2175">
                  <c:v>1.269813</c:v>
                </c:pt>
                <c:pt idx="2176">
                  <c:v>1.269813</c:v>
                </c:pt>
                <c:pt idx="2177">
                  <c:v>1.269813</c:v>
                </c:pt>
                <c:pt idx="2178">
                  <c:v>1.269813</c:v>
                </c:pt>
                <c:pt idx="2179">
                  <c:v>1.269813</c:v>
                </c:pt>
                <c:pt idx="2180">
                  <c:v>1.269813</c:v>
                </c:pt>
                <c:pt idx="2181">
                  <c:v>1.269813</c:v>
                </c:pt>
                <c:pt idx="2182">
                  <c:v>1.269813</c:v>
                </c:pt>
                <c:pt idx="2183">
                  <c:v>1.269813</c:v>
                </c:pt>
                <c:pt idx="2184">
                  <c:v>1.269813</c:v>
                </c:pt>
                <c:pt idx="2185">
                  <c:v>1.269813</c:v>
                </c:pt>
                <c:pt idx="2186">
                  <c:v>1.269813</c:v>
                </c:pt>
                <c:pt idx="2187">
                  <c:v>1.269813</c:v>
                </c:pt>
                <c:pt idx="2188">
                  <c:v>1.269813</c:v>
                </c:pt>
                <c:pt idx="2189">
                  <c:v>1.269813</c:v>
                </c:pt>
                <c:pt idx="2190">
                  <c:v>1.269813</c:v>
                </c:pt>
                <c:pt idx="2191">
                  <c:v>1.269813</c:v>
                </c:pt>
                <c:pt idx="2192">
                  <c:v>1.269813</c:v>
                </c:pt>
                <c:pt idx="2193">
                  <c:v>1.269813</c:v>
                </c:pt>
                <c:pt idx="2194">
                  <c:v>1.269813</c:v>
                </c:pt>
                <c:pt idx="2195">
                  <c:v>1.269813</c:v>
                </c:pt>
                <c:pt idx="2196">
                  <c:v>1.269813</c:v>
                </c:pt>
                <c:pt idx="2197">
                  <c:v>1.269813</c:v>
                </c:pt>
                <c:pt idx="2198">
                  <c:v>1.269813</c:v>
                </c:pt>
                <c:pt idx="2199">
                  <c:v>1.269813</c:v>
                </c:pt>
                <c:pt idx="2200">
                  <c:v>1.269813</c:v>
                </c:pt>
                <c:pt idx="2201">
                  <c:v>1.269813</c:v>
                </c:pt>
                <c:pt idx="2202">
                  <c:v>1.269813</c:v>
                </c:pt>
                <c:pt idx="2203">
                  <c:v>1.269813</c:v>
                </c:pt>
                <c:pt idx="2204">
                  <c:v>1.269813</c:v>
                </c:pt>
                <c:pt idx="2205">
                  <c:v>1.269813</c:v>
                </c:pt>
                <c:pt idx="2206">
                  <c:v>1.269813</c:v>
                </c:pt>
                <c:pt idx="2207">
                  <c:v>1.269813</c:v>
                </c:pt>
                <c:pt idx="2208">
                  <c:v>1.269813</c:v>
                </c:pt>
                <c:pt idx="2209">
                  <c:v>1.269813</c:v>
                </c:pt>
                <c:pt idx="2210">
                  <c:v>1.269813</c:v>
                </c:pt>
                <c:pt idx="2211">
                  <c:v>1.269813</c:v>
                </c:pt>
                <c:pt idx="2212">
                  <c:v>1.269813</c:v>
                </c:pt>
                <c:pt idx="2213">
                  <c:v>1.269813</c:v>
                </c:pt>
                <c:pt idx="2214">
                  <c:v>1.269813</c:v>
                </c:pt>
                <c:pt idx="2215">
                  <c:v>1.269813</c:v>
                </c:pt>
                <c:pt idx="2216">
                  <c:v>1.269813</c:v>
                </c:pt>
                <c:pt idx="2217">
                  <c:v>1.269813</c:v>
                </c:pt>
                <c:pt idx="2218">
                  <c:v>1.269813</c:v>
                </c:pt>
                <c:pt idx="2219">
                  <c:v>1.269813</c:v>
                </c:pt>
                <c:pt idx="2220">
                  <c:v>1.269813</c:v>
                </c:pt>
                <c:pt idx="2221">
                  <c:v>1.269813</c:v>
                </c:pt>
                <c:pt idx="2222">
                  <c:v>1.269813</c:v>
                </c:pt>
                <c:pt idx="2223">
                  <c:v>1.269813</c:v>
                </c:pt>
                <c:pt idx="2224">
                  <c:v>1.269813</c:v>
                </c:pt>
                <c:pt idx="2225">
                  <c:v>1.269813</c:v>
                </c:pt>
                <c:pt idx="2226">
                  <c:v>1.269813</c:v>
                </c:pt>
                <c:pt idx="2227">
                  <c:v>1.269813</c:v>
                </c:pt>
                <c:pt idx="2228">
                  <c:v>1.269813</c:v>
                </c:pt>
                <c:pt idx="2229">
                  <c:v>1.269813</c:v>
                </c:pt>
                <c:pt idx="2230">
                  <c:v>1.269813</c:v>
                </c:pt>
                <c:pt idx="2231">
                  <c:v>1.269813</c:v>
                </c:pt>
                <c:pt idx="2232">
                  <c:v>1.269813</c:v>
                </c:pt>
                <c:pt idx="2233">
                  <c:v>1.269813</c:v>
                </c:pt>
                <c:pt idx="2234">
                  <c:v>1.269813</c:v>
                </c:pt>
                <c:pt idx="2235">
                  <c:v>1.269813</c:v>
                </c:pt>
                <c:pt idx="2236">
                  <c:v>1.269813</c:v>
                </c:pt>
                <c:pt idx="2237">
                  <c:v>1.269813</c:v>
                </c:pt>
                <c:pt idx="2238">
                  <c:v>1.269813</c:v>
                </c:pt>
                <c:pt idx="2239">
                  <c:v>1.269813</c:v>
                </c:pt>
                <c:pt idx="2240">
                  <c:v>1.269813</c:v>
                </c:pt>
                <c:pt idx="2241">
                  <c:v>1.269813</c:v>
                </c:pt>
                <c:pt idx="2242">
                  <c:v>1.269813</c:v>
                </c:pt>
                <c:pt idx="2243">
                  <c:v>1.269813</c:v>
                </c:pt>
                <c:pt idx="2244">
                  <c:v>1.269813</c:v>
                </c:pt>
                <c:pt idx="2245">
                  <c:v>1.269813</c:v>
                </c:pt>
                <c:pt idx="2246">
                  <c:v>1.405409</c:v>
                </c:pt>
                <c:pt idx="2247">
                  <c:v>1.473207</c:v>
                </c:pt>
                <c:pt idx="2248">
                  <c:v>1.473207</c:v>
                </c:pt>
                <c:pt idx="2249">
                  <c:v>1.473207</c:v>
                </c:pt>
                <c:pt idx="2250">
                  <c:v>1.473207</c:v>
                </c:pt>
                <c:pt idx="2251">
                  <c:v>1.473207</c:v>
                </c:pt>
                <c:pt idx="2252">
                  <c:v>1.473207</c:v>
                </c:pt>
                <c:pt idx="2253">
                  <c:v>1.473207</c:v>
                </c:pt>
                <c:pt idx="2254">
                  <c:v>1.473207</c:v>
                </c:pt>
                <c:pt idx="2255">
                  <c:v>1.473207</c:v>
                </c:pt>
                <c:pt idx="2256">
                  <c:v>1.473207</c:v>
                </c:pt>
                <c:pt idx="2257">
                  <c:v>1.473207</c:v>
                </c:pt>
                <c:pt idx="2258">
                  <c:v>1.473207</c:v>
                </c:pt>
                <c:pt idx="2259">
                  <c:v>1.473207</c:v>
                </c:pt>
                <c:pt idx="2260">
                  <c:v>1.473207</c:v>
                </c:pt>
                <c:pt idx="2261">
                  <c:v>1.473207</c:v>
                </c:pt>
                <c:pt idx="2262">
                  <c:v>1.473207</c:v>
                </c:pt>
                <c:pt idx="2263">
                  <c:v>1.473207</c:v>
                </c:pt>
                <c:pt idx="2264">
                  <c:v>1.473207</c:v>
                </c:pt>
                <c:pt idx="2265">
                  <c:v>1.473207</c:v>
                </c:pt>
                <c:pt idx="2266">
                  <c:v>1.473207</c:v>
                </c:pt>
                <c:pt idx="2267">
                  <c:v>1.473207</c:v>
                </c:pt>
                <c:pt idx="2268">
                  <c:v>1.473207</c:v>
                </c:pt>
                <c:pt idx="2269">
                  <c:v>1.473207</c:v>
                </c:pt>
                <c:pt idx="2270">
                  <c:v>1.473207</c:v>
                </c:pt>
                <c:pt idx="2271">
                  <c:v>1.473207</c:v>
                </c:pt>
                <c:pt idx="2272">
                  <c:v>1.473207</c:v>
                </c:pt>
                <c:pt idx="2273">
                  <c:v>1.473207</c:v>
                </c:pt>
                <c:pt idx="2274">
                  <c:v>1.473207</c:v>
                </c:pt>
                <c:pt idx="2275">
                  <c:v>1.473207</c:v>
                </c:pt>
                <c:pt idx="2276">
                  <c:v>1.473207</c:v>
                </c:pt>
                <c:pt idx="2277">
                  <c:v>1.473207</c:v>
                </c:pt>
                <c:pt idx="2278">
                  <c:v>1.473207</c:v>
                </c:pt>
                <c:pt idx="2279">
                  <c:v>1.473207</c:v>
                </c:pt>
                <c:pt idx="2280">
                  <c:v>1.473207</c:v>
                </c:pt>
                <c:pt idx="2281">
                  <c:v>1.473207</c:v>
                </c:pt>
                <c:pt idx="2282">
                  <c:v>1.473207</c:v>
                </c:pt>
                <c:pt idx="2283">
                  <c:v>1.473207</c:v>
                </c:pt>
                <c:pt idx="2284">
                  <c:v>1.473207</c:v>
                </c:pt>
                <c:pt idx="2285">
                  <c:v>1.473207</c:v>
                </c:pt>
                <c:pt idx="2286">
                  <c:v>1.473207</c:v>
                </c:pt>
                <c:pt idx="2287">
                  <c:v>1.473207</c:v>
                </c:pt>
                <c:pt idx="2288">
                  <c:v>1.473207</c:v>
                </c:pt>
                <c:pt idx="2289">
                  <c:v>1.473207</c:v>
                </c:pt>
                <c:pt idx="2290">
                  <c:v>1.473207</c:v>
                </c:pt>
                <c:pt idx="2291">
                  <c:v>1.473207</c:v>
                </c:pt>
                <c:pt idx="2292">
                  <c:v>1.473207</c:v>
                </c:pt>
                <c:pt idx="2293">
                  <c:v>1.473207</c:v>
                </c:pt>
                <c:pt idx="2294">
                  <c:v>1.473207</c:v>
                </c:pt>
                <c:pt idx="2295">
                  <c:v>1.473207</c:v>
                </c:pt>
                <c:pt idx="2296">
                  <c:v>1.473207</c:v>
                </c:pt>
                <c:pt idx="2297">
                  <c:v>1.473207</c:v>
                </c:pt>
                <c:pt idx="2298">
                  <c:v>1.473207</c:v>
                </c:pt>
                <c:pt idx="2299">
                  <c:v>1.473207</c:v>
                </c:pt>
                <c:pt idx="2300">
                  <c:v>1.473207</c:v>
                </c:pt>
                <c:pt idx="2301">
                  <c:v>1.473207</c:v>
                </c:pt>
                <c:pt idx="2302">
                  <c:v>1.473207</c:v>
                </c:pt>
                <c:pt idx="2303">
                  <c:v>1.473207</c:v>
                </c:pt>
                <c:pt idx="2304">
                  <c:v>1.473207</c:v>
                </c:pt>
                <c:pt idx="2305">
                  <c:v>1.473207</c:v>
                </c:pt>
                <c:pt idx="2306">
                  <c:v>1.473207</c:v>
                </c:pt>
                <c:pt idx="2307">
                  <c:v>1.473207</c:v>
                </c:pt>
                <c:pt idx="2308">
                  <c:v>1.473207</c:v>
                </c:pt>
                <c:pt idx="2309">
                  <c:v>1.473207</c:v>
                </c:pt>
                <c:pt idx="2310">
                  <c:v>1.473207</c:v>
                </c:pt>
                <c:pt idx="2311">
                  <c:v>1.473207</c:v>
                </c:pt>
                <c:pt idx="2312">
                  <c:v>1.473207</c:v>
                </c:pt>
                <c:pt idx="2313">
                  <c:v>1.473207</c:v>
                </c:pt>
                <c:pt idx="2314">
                  <c:v>1.473207</c:v>
                </c:pt>
                <c:pt idx="2315">
                  <c:v>1.473207</c:v>
                </c:pt>
                <c:pt idx="2316">
                  <c:v>1.473207</c:v>
                </c:pt>
                <c:pt idx="2317">
                  <c:v>1.473207</c:v>
                </c:pt>
                <c:pt idx="2318">
                  <c:v>1.473207</c:v>
                </c:pt>
                <c:pt idx="2319">
                  <c:v>1.473207</c:v>
                </c:pt>
                <c:pt idx="2320">
                  <c:v>1.473207</c:v>
                </c:pt>
                <c:pt idx="2321">
                  <c:v>1.473207</c:v>
                </c:pt>
                <c:pt idx="2322">
                  <c:v>1.473207</c:v>
                </c:pt>
                <c:pt idx="2323">
                  <c:v>1.473207</c:v>
                </c:pt>
                <c:pt idx="2324">
                  <c:v>1.473207</c:v>
                </c:pt>
                <c:pt idx="2325">
                  <c:v>1.473207</c:v>
                </c:pt>
                <c:pt idx="2326">
                  <c:v>1.473207</c:v>
                </c:pt>
                <c:pt idx="2327">
                  <c:v>1.473207</c:v>
                </c:pt>
                <c:pt idx="2328">
                  <c:v>1.473207</c:v>
                </c:pt>
                <c:pt idx="2329">
                  <c:v>1.473207</c:v>
                </c:pt>
                <c:pt idx="2330">
                  <c:v>1.473207</c:v>
                </c:pt>
                <c:pt idx="2331">
                  <c:v>1.473207</c:v>
                </c:pt>
                <c:pt idx="2332">
                  <c:v>1.473207</c:v>
                </c:pt>
                <c:pt idx="2333">
                  <c:v>1.473207</c:v>
                </c:pt>
                <c:pt idx="2334">
                  <c:v>1.473207</c:v>
                </c:pt>
                <c:pt idx="2335">
                  <c:v>1.473207</c:v>
                </c:pt>
                <c:pt idx="2336">
                  <c:v>1.473207</c:v>
                </c:pt>
                <c:pt idx="2337">
                  <c:v>1.473207</c:v>
                </c:pt>
                <c:pt idx="2338">
                  <c:v>1.473207</c:v>
                </c:pt>
                <c:pt idx="2339">
                  <c:v>1.473207</c:v>
                </c:pt>
                <c:pt idx="2340">
                  <c:v>1.473207</c:v>
                </c:pt>
                <c:pt idx="2341">
                  <c:v>1.473207</c:v>
                </c:pt>
                <c:pt idx="2342">
                  <c:v>1.473207</c:v>
                </c:pt>
                <c:pt idx="2343">
                  <c:v>1.473207</c:v>
                </c:pt>
                <c:pt idx="2344">
                  <c:v>1.473207</c:v>
                </c:pt>
                <c:pt idx="2345">
                  <c:v>1.473207</c:v>
                </c:pt>
                <c:pt idx="2346">
                  <c:v>1.473207</c:v>
                </c:pt>
                <c:pt idx="2347">
                  <c:v>1.473207</c:v>
                </c:pt>
                <c:pt idx="2348">
                  <c:v>1.473207</c:v>
                </c:pt>
                <c:pt idx="2349">
                  <c:v>1.473207</c:v>
                </c:pt>
                <c:pt idx="2350">
                  <c:v>1.473207</c:v>
                </c:pt>
                <c:pt idx="2351">
                  <c:v>1.473207</c:v>
                </c:pt>
                <c:pt idx="2352">
                  <c:v>1.473207</c:v>
                </c:pt>
                <c:pt idx="2353">
                  <c:v>1.473207</c:v>
                </c:pt>
                <c:pt idx="2354">
                  <c:v>1.473207</c:v>
                </c:pt>
                <c:pt idx="2355">
                  <c:v>1.473207</c:v>
                </c:pt>
                <c:pt idx="2356">
                  <c:v>1.473207</c:v>
                </c:pt>
                <c:pt idx="2357">
                  <c:v>1.473207</c:v>
                </c:pt>
                <c:pt idx="2358">
                  <c:v>1.473207</c:v>
                </c:pt>
                <c:pt idx="2359">
                  <c:v>1.473207</c:v>
                </c:pt>
                <c:pt idx="2360">
                  <c:v>1.473207</c:v>
                </c:pt>
                <c:pt idx="2361">
                  <c:v>1.473207</c:v>
                </c:pt>
                <c:pt idx="2362">
                  <c:v>1.473207</c:v>
                </c:pt>
                <c:pt idx="2363">
                  <c:v>1.473207</c:v>
                </c:pt>
                <c:pt idx="2364">
                  <c:v>1.473207</c:v>
                </c:pt>
                <c:pt idx="2365">
                  <c:v>1.237158</c:v>
                </c:pt>
                <c:pt idx="2366">
                  <c:v>1.237158</c:v>
                </c:pt>
                <c:pt idx="2367">
                  <c:v>1.237158</c:v>
                </c:pt>
                <c:pt idx="2368">
                  <c:v>1.237158</c:v>
                </c:pt>
                <c:pt idx="2369">
                  <c:v>1.237158</c:v>
                </c:pt>
                <c:pt idx="2370">
                  <c:v>1.237158</c:v>
                </c:pt>
                <c:pt idx="2371">
                  <c:v>1.237158</c:v>
                </c:pt>
                <c:pt idx="2372">
                  <c:v>1.237158</c:v>
                </c:pt>
                <c:pt idx="2373">
                  <c:v>1.237158</c:v>
                </c:pt>
                <c:pt idx="2374">
                  <c:v>1.237158</c:v>
                </c:pt>
                <c:pt idx="2375">
                  <c:v>1.237158</c:v>
                </c:pt>
                <c:pt idx="2376">
                  <c:v>1.237158</c:v>
                </c:pt>
                <c:pt idx="2377">
                  <c:v>1.237158</c:v>
                </c:pt>
                <c:pt idx="2378">
                  <c:v>1.237158</c:v>
                </c:pt>
                <c:pt idx="2379">
                  <c:v>1.237158</c:v>
                </c:pt>
                <c:pt idx="2380">
                  <c:v>1.237158</c:v>
                </c:pt>
                <c:pt idx="2381">
                  <c:v>1.237158</c:v>
                </c:pt>
                <c:pt idx="2382">
                  <c:v>1.237158</c:v>
                </c:pt>
                <c:pt idx="2383">
                  <c:v>1.237158</c:v>
                </c:pt>
                <c:pt idx="2384">
                  <c:v>1.237158</c:v>
                </c:pt>
                <c:pt idx="2385">
                  <c:v>1.237158</c:v>
                </c:pt>
                <c:pt idx="2386">
                  <c:v>1.237158</c:v>
                </c:pt>
                <c:pt idx="2387">
                  <c:v>1.237158</c:v>
                </c:pt>
                <c:pt idx="2388">
                  <c:v>1.237158</c:v>
                </c:pt>
                <c:pt idx="2389">
                  <c:v>1.237158</c:v>
                </c:pt>
                <c:pt idx="2390">
                  <c:v>1.237158</c:v>
                </c:pt>
                <c:pt idx="2391">
                  <c:v>1.237158</c:v>
                </c:pt>
                <c:pt idx="2392">
                  <c:v>1.237158</c:v>
                </c:pt>
                <c:pt idx="2393">
                  <c:v>1.237158</c:v>
                </c:pt>
                <c:pt idx="2394">
                  <c:v>1.237158</c:v>
                </c:pt>
                <c:pt idx="2395">
                  <c:v>1.470408</c:v>
                </c:pt>
                <c:pt idx="2396">
                  <c:v>1.587033</c:v>
                </c:pt>
                <c:pt idx="2397">
                  <c:v>1.587033</c:v>
                </c:pt>
                <c:pt idx="2398">
                  <c:v>1.587033</c:v>
                </c:pt>
                <c:pt idx="2399">
                  <c:v>1.587033</c:v>
                </c:pt>
                <c:pt idx="2400">
                  <c:v>1.587033</c:v>
                </c:pt>
                <c:pt idx="2401">
                  <c:v>1.587033</c:v>
                </c:pt>
                <c:pt idx="2402">
                  <c:v>1.587033</c:v>
                </c:pt>
                <c:pt idx="2403">
                  <c:v>1.587033</c:v>
                </c:pt>
                <c:pt idx="2404">
                  <c:v>1.587033</c:v>
                </c:pt>
                <c:pt idx="2405">
                  <c:v>1.587033</c:v>
                </c:pt>
                <c:pt idx="2406">
                  <c:v>1.587033</c:v>
                </c:pt>
                <c:pt idx="2407">
                  <c:v>1.587033</c:v>
                </c:pt>
                <c:pt idx="2408">
                  <c:v>1.587033</c:v>
                </c:pt>
                <c:pt idx="2409">
                  <c:v>1.587033</c:v>
                </c:pt>
                <c:pt idx="2410">
                  <c:v>1.587033</c:v>
                </c:pt>
                <c:pt idx="2411">
                  <c:v>1.587033</c:v>
                </c:pt>
                <c:pt idx="2412">
                  <c:v>1.587033</c:v>
                </c:pt>
                <c:pt idx="2413">
                  <c:v>1.587033</c:v>
                </c:pt>
                <c:pt idx="2414">
                  <c:v>1.587033</c:v>
                </c:pt>
                <c:pt idx="2415">
                  <c:v>1.587033</c:v>
                </c:pt>
                <c:pt idx="2416">
                  <c:v>1.587033</c:v>
                </c:pt>
                <c:pt idx="2417">
                  <c:v>1.587033</c:v>
                </c:pt>
                <c:pt idx="2418">
                  <c:v>1.587033</c:v>
                </c:pt>
                <c:pt idx="2419">
                  <c:v>1.587033</c:v>
                </c:pt>
                <c:pt idx="2420">
                  <c:v>1.587033</c:v>
                </c:pt>
                <c:pt idx="2421">
                  <c:v>1.587033</c:v>
                </c:pt>
                <c:pt idx="2422">
                  <c:v>1.587033</c:v>
                </c:pt>
                <c:pt idx="2423">
                  <c:v>1.587033</c:v>
                </c:pt>
                <c:pt idx="2424">
                  <c:v>1.587033</c:v>
                </c:pt>
                <c:pt idx="2425">
                  <c:v>1.587033</c:v>
                </c:pt>
                <c:pt idx="2426">
                  <c:v>1.587033</c:v>
                </c:pt>
                <c:pt idx="2427">
                  <c:v>1.587033</c:v>
                </c:pt>
                <c:pt idx="2428">
                  <c:v>1.587033</c:v>
                </c:pt>
                <c:pt idx="2429">
                  <c:v>1.587033</c:v>
                </c:pt>
                <c:pt idx="2430">
                  <c:v>1.587033</c:v>
                </c:pt>
                <c:pt idx="2431">
                  <c:v>1.587033</c:v>
                </c:pt>
                <c:pt idx="2432">
                  <c:v>1.587033</c:v>
                </c:pt>
                <c:pt idx="2433">
                  <c:v>1.587033</c:v>
                </c:pt>
                <c:pt idx="2434">
                  <c:v>1.587033</c:v>
                </c:pt>
                <c:pt idx="2435">
                  <c:v>1.587033</c:v>
                </c:pt>
                <c:pt idx="2436">
                  <c:v>1.587033</c:v>
                </c:pt>
                <c:pt idx="2437">
                  <c:v>1.587033</c:v>
                </c:pt>
                <c:pt idx="2438">
                  <c:v>1.587033</c:v>
                </c:pt>
                <c:pt idx="2439">
                  <c:v>1.587033</c:v>
                </c:pt>
                <c:pt idx="2440">
                  <c:v>1.587033</c:v>
                </c:pt>
                <c:pt idx="2441">
                  <c:v>1.587033</c:v>
                </c:pt>
                <c:pt idx="2442">
                  <c:v>1.587033</c:v>
                </c:pt>
                <c:pt idx="2443">
                  <c:v>1.587033</c:v>
                </c:pt>
                <c:pt idx="2444">
                  <c:v>1.587033</c:v>
                </c:pt>
                <c:pt idx="2445">
                  <c:v>1.587033</c:v>
                </c:pt>
                <c:pt idx="2446">
                  <c:v>1.587033</c:v>
                </c:pt>
                <c:pt idx="2447">
                  <c:v>1.587033</c:v>
                </c:pt>
                <c:pt idx="2448">
                  <c:v>1.587033</c:v>
                </c:pt>
                <c:pt idx="2449">
                  <c:v>1.587033</c:v>
                </c:pt>
                <c:pt idx="2450">
                  <c:v>1.587033</c:v>
                </c:pt>
                <c:pt idx="2451">
                  <c:v>1.587033</c:v>
                </c:pt>
                <c:pt idx="2452">
                  <c:v>1.587033</c:v>
                </c:pt>
                <c:pt idx="2453">
                  <c:v>1.587033</c:v>
                </c:pt>
                <c:pt idx="2454">
                  <c:v>1.587033</c:v>
                </c:pt>
                <c:pt idx="2455">
                  <c:v>1.587033</c:v>
                </c:pt>
                <c:pt idx="2456">
                  <c:v>1.587033</c:v>
                </c:pt>
                <c:pt idx="2457">
                  <c:v>1.587033</c:v>
                </c:pt>
                <c:pt idx="2458">
                  <c:v>1.587033</c:v>
                </c:pt>
                <c:pt idx="2459">
                  <c:v>1.587033</c:v>
                </c:pt>
                <c:pt idx="2460">
                  <c:v>1.587033</c:v>
                </c:pt>
                <c:pt idx="2461">
                  <c:v>1.587033</c:v>
                </c:pt>
                <c:pt idx="2462">
                  <c:v>1.587033</c:v>
                </c:pt>
                <c:pt idx="2463">
                  <c:v>1.587033</c:v>
                </c:pt>
                <c:pt idx="2464">
                  <c:v>1.587033</c:v>
                </c:pt>
                <c:pt idx="2465">
                  <c:v>1.587033</c:v>
                </c:pt>
                <c:pt idx="2466">
                  <c:v>1.587033</c:v>
                </c:pt>
                <c:pt idx="2467">
                  <c:v>1.587033</c:v>
                </c:pt>
                <c:pt idx="2468">
                  <c:v>1.587033</c:v>
                </c:pt>
                <c:pt idx="2469">
                  <c:v>1.587033</c:v>
                </c:pt>
                <c:pt idx="2470">
                  <c:v>1.587033</c:v>
                </c:pt>
                <c:pt idx="2471">
                  <c:v>1.587033</c:v>
                </c:pt>
                <c:pt idx="2472">
                  <c:v>1.587033</c:v>
                </c:pt>
                <c:pt idx="2473">
                  <c:v>1.587033</c:v>
                </c:pt>
                <c:pt idx="2474">
                  <c:v>1.587033</c:v>
                </c:pt>
                <c:pt idx="2475">
                  <c:v>1.587033</c:v>
                </c:pt>
                <c:pt idx="2476">
                  <c:v>1.587033</c:v>
                </c:pt>
                <c:pt idx="2477">
                  <c:v>1.587033</c:v>
                </c:pt>
                <c:pt idx="2478">
                  <c:v>1.587033</c:v>
                </c:pt>
                <c:pt idx="2479">
                  <c:v>1.587033</c:v>
                </c:pt>
                <c:pt idx="2480">
                  <c:v>1.587033</c:v>
                </c:pt>
                <c:pt idx="2481">
                  <c:v>1.587033</c:v>
                </c:pt>
                <c:pt idx="2482">
                  <c:v>1.587033</c:v>
                </c:pt>
                <c:pt idx="2483">
                  <c:v>1.587033</c:v>
                </c:pt>
                <c:pt idx="2484">
                  <c:v>1.587033</c:v>
                </c:pt>
                <c:pt idx="2485">
                  <c:v>1.587033</c:v>
                </c:pt>
                <c:pt idx="2486">
                  <c:v>1.587033</c:v>
                </c:pt>
                <c:pt idx="2487">
                  <c:v>1.587033</c:v>
                </c:pt>
                <c:pt idx="2488">
                  <c:v>1.587033</c:v>
                </c:pt>
                <c:pt idx="2489">
                  <c:v>1.587033</c:v>
                </c:pt>
                <c:pt idx="2490">
                  <c:v>1.587033</c:v>
                </c:pt>
                <c:pt idx="2491">
                  <c:v>1.587033</c:v>
                </c:pt>
                <c:pt idx="2492">
                  <c:v>1.587033</c:v>
                </c:pt>
                <c:pt idx="2493">
                  <c:v>1.587033</c:v>
                </c:pt>
                <c:pt idx="2494">
                  <c:v>1.587033</c:v>
                </c:pt>
                <c:pt idx="2495">
                  <c:v>1.587033</c:v>
                </c:pt>
                <c:pt idx="2496">
                  <c:v>1.587033</c:v>
                </c:pt>
                <c:pt idx="2497">
                  <c:v>1.587033</c:v>
                </c:pt>
                <c:pt idx="2498">
                  <c:v>1.587033</c:v>
                </c:pt>
                <c:pt idx="2499">
                  <c:v>1.587033</c:v>
                </c:pt>
                <c:pt idx="2500">
                  <c:v>1.587033</c:v>
                </c:pt>
                <c:pt idx="2501">
                  <c:v>1.587033</c:v>
                </c:pt>
                <c:pt idx="2502">
                  <c:v>1.587033</c:v>
                </c:pt>
                <c:pt idx="2503">
                  <c:v>1.587033</c:v>
                </c:pt>
                <c:pt idx="2504">
                  <c:v>1.587033</c:v>
                </c:pt>
                <c:pt idx="2505">
                  <c:v>1.587033</c:v>
                </c:pt>
                <c:pt idx="2506">
                  <c:v>1.587033</c:v>
                </c:pt>
                <c:pt idx="2507">
                  <c:v>1.587033</c:v>
                </c:pt>
                <c:pt idx="2508">
                  <c:v>1.587033</c:v>
                </c:pt>
                <c:pt idx="2509">
                  <c:v>1.587033</c:v>
                </c:pt>
                <c:pt idx="2510">
                  <c:v>1.587033</c:v>
                </c:pt>
                <c:pt idx="2511">
                  <c:v>1.587033</c:v>
                </c:pt>
                <c:pt idx="2512">
                  <c:v>1.587033</c:v>
                </c:pt>
                <c:pt idx="2513">
                  <c:v>1.587033</c:v>
                </c:pt>
                <c:pt idx="2514">
                  <c:v>1.587033</c:v>
                </c:pt>
                <c:pt idx="2515">
                  <c:v>1.587033</c:v>
                </c:pt>
                <c:pt idx="2516">
                  <c:v>1.587033</c:v>
                </c:pt>
                <c:pt idx="2517">
                  <c:v>1.587033</c:v>
                </c:pt>
                <c:pt idx="2518">
                  <c:v>1.587033</c:v>
                </c:pt>
                <c:pt idx="2519">
                  <c:v>1.587033</c:v>
                </c:pt>
                <c:pt idx="2520">
                  <c:v>1.587033</c:v>
                </c:pt>
                <c:pt idx="2521">
                  <c:v>1.587033</c:v>
                </c:pt>
                <c:pt idx="2522">
                  <c:v>1.587033</c:v>
                </c:pt>
                <c:pt idx="2523">
                  <c:v>1.587033</c:v>
                </c:pt>
                <c:pt idx="2524">
                  <c:v>1.587033</c:v>
                </c:pt>
                <c:pt idx="2525">
                  <c:v>1.587033</c:v>
                </c:pt>
                <c:pt idx="2526">
                  <c:v>1.587033</c:v>
                </c:pt>
                <c:pt idx="2527">
                  <c:v>1.587033</c:v>
                </c:pt>
                <c:pt idx="2528">
                  <c:v>1.587033</c:v>
                </c:pt>
                <c:pt idx="2529">
                  <c:v>1.587033</c:v>
                </c:pt>
                <c:pt idx="2530">
                  <c:v>1.587033</c:v>
                </c:pt>
                <c:pt idx="2531">
                  <c:v>1.587033</c:v>
                </c:pt>
                <c:pt idx="2532">
                  <c:v>1.587033</c:v>
                </c:pt>
                <c:pt idx="2533">
                  <c:v>1.587033</c:v>
                </c:pt>
                <c:pt idx="2534">
                  <c:v>1.587033</c:v>
                </c:pt>
                <c:pt idx="2535">
                  <c:v>1.587033</c:v>
                </c:pt>
                <c:pt idx="2536">
                  <c:v>1.587033</c:v>
                </c:pt>
                <c:pt idx="2537">
                  <c:v>1.587033</c:v>
                </c:pt>
                <c:pt idx="2538">
                  <c:v>1.587033</c:v>
                </c:pt>
                <c:pt idx="2539">
                  <c:v>1.587033</c:v>
                </c:pt>
                <c:pt idx="2540">
                  <c:v>1.587033</c:v>
                </c:pt>
                <c:pt idx="2541">
                  <c:v>1.587033</c:v>
                </c:pt>
                <c:pt idx="2542">
                  <c:v>1.587033</c:v>
                </c:pt>
                <c:pt idx="2543">
                  <c:v>1.587033</c:v>
                </c:pt>
                <c:pt idx="2544">
                  <c:v>1.587033</c:v>
                </c:pt>
                <c:pt idx="2545">
                  <c:v>1.587033</c:v>
                </c:pt>
                <c:pt idx="2546">
                  <c:v>1.587033</c:v>
                </c:pt>
                <c:pt idx="2547">
                  <c:v>1.587033</c:v>
                </c:pt>
                <c:pt idx="2548">
                  <c:v>1.587033</c:v>
                </c:pt>
                <c:pt idx="2549">
                  <c:v>1.587033</c:v>
                </c:pt>
                <c:pt idx="2550">
                  <c:v>1.587033</c:v>
                </c:pt>
                <c:pt idx="2551">
                  <c:v>1.587033</c:v>
                </c:pt>
                <c:pt idx="2552">
                  <c:v>1.587033</c:v>
                </c:pt>
                <c:pt idx="2553">
                  <c:v>1.587033</c:v>
                </c:pt>
                <c:pt idx="2554">
                  <c:v>1.587033</c:v>
                </c:pt>
                <c:pt idx="2555">
                  <c:v>1.587033</c:v>
                </c:pt>
                <c:pt idx="2556">
                  <c:v>1.587033</c:v>
                </c:pt>
                <c:pt idx="2557">
                  <c:v>1.587033</c:v>
                </c:pt>
                <c:pt idx="2558">
                  <c:v>1.587033</c:v>
                </c:pt>
                <c:pt idx="2559">
                  <c:v>1.587033</c:v>
                </c:pt>
                <c:pt idx="2560">
                  <c:v>1.587033</c:v>
                </c:pt>
                <c:pt idx="2561">
                  <c:v>1.587033</c:v>
                </c:pt>
                <c:pt idx="2562">
                  <c:v>1.587033</c:v>
                </c:pt>
                <c:pt idx="2563">
                  <c:v>1.587033</c:v>
                </c:pt>
                <c:pt idx="2564">
                  <c:v>1.587033</c:v>
                </c:pt>
                <c:pt idx="2565">
                  <c:v>1.587033</c:v>
                </c:pt>
                <c:pt idx="2566">
                  <c:v>1.587033</c:v>
                </c:pt>
                <c:pt idx="2567">
                  <c:v>1.587033</c:v>
                </c:pt>
                <c:pt idx="2568">
                  <c:v>1.587033</c:v>
                </c:pt>
                <c:pt idx="2569">
                  <c:v>1.587033</c:v>
                </c:pt>
                <c:pt idx="2570">
                  <c:v>1.587033</c:v>
                </c:pt>
                <c:pt idx="2571">
                  <c:v>1.587033</c:v>
                </c:pt>
                <c:pt idx="2572">
                  <c:v>1.587033</c:v>
                </c:pt>
                <c:pt idx="2573">
                  <c:v>1.587033</c:v>
                </c:pt>
                <c:pt idx="2574">
                  <c:v>1.587033</c:v>
                </c:pt>
                <c:pt idx="2575">
                  <c:v>1.587033</c:v>
                </c:pt>
                <c:pt idx="2576">
                  <c:v>1.587033</c:v>
                </c:pt>
                <c:pt idx="2577">
                  <c:v>1.587033</c:v>
                </c:pt>
                <c:pt idx="2578">
                  <c:v>1.587033</c:v>
                </c:pt>
                <c:pt idx="2579">
                  <c:v>1.587033</c:v>
                </c:pt>
                <c:pt idx="2580">
                  <c:v>1.587033</c:v>
                </c:pt>
                <c:pt idx="2581">
                  <c:v>1.587033</c:v>
                </c:pt>
                <c:pt idx="2582">
                  <c:v>1.587033</c:v>
                </c:pt>
                <c:pt idx="2583">
                  <c:v>1.587033</c:v>
                </c:pt>
                <c:pt idx="2584">
                  <c:v>1.587033</c:v>
                </c:pt>
                <c:pt idx="2585">
                  <c:v>1.587033</c:v>
                </c:pt>
                <c:pt idx="2586">
                  <c:v>1.587033</c:v>
                </c:pt>
                <c:pt idx="2587">
                  <c:v>1.587033</c:v>
                </c:pt>
                <c:pt idx="2588">
                  <c:v>1.587033</c:v>
                </c:pt>
                <c:pt idx="2589">
                  <c:v>1.587033</c:v>
                </c:pt>
                <c:pt idx="2590">
                  <c:v>1.587033</c:v>
                </c:pt>
                <c:pt idx="2591">
                  <c:v>1.587033</c:v>
                </c:pt>
                <c:pt idx="2592">
                  <c:v>1.587033</c:v>
                </c:pt>
                <c:pt idx="2593">
                  <c:v>1.587033</c:v>
                </c:pt>
                <c:pt idx="2594">
                  <c:v>1.587033</c:v>
                </c:pt>
                <c:pt idx="2595">
                  <c:v>1.587033</c:v>
                </c:pt>
                <c:pt idx="2596">
                  <c:v>1.587033</c:v>
                </c:pt>
                <c:pt idx="2597">
                  <c:v>1.587033</c:v>
                </c:pt>
                <c:pt idx="2598">
                  <c:v>1.587033</c:v>
                </c:pt>
                <c:pt idx="2599">
                  <c:v>1.587033</c:v>
                </c:pt>
                <c:pt idx="2600">
                  <c:v>1.587033</c:v>
                </c:pt>
                <c:pt idx="2601">
                  <c:v>1.587033</c:v>
                </c:pt>
                <c:pt idx="2602">
                  <c:v>1.587033</c:v>
                </c:pt>
                <c:pt idx="2603">
                  <c:v>1.587033</c:v>
                </c:pt>
                <c:pt idx="2604">
                  <c:v>1.587033</c:v>
                </c:pt>
                <c:pt idx="2605">
                  <c:v>1.587033</c:v>
                </c:pt>
                <c:pt idx="2606">
                  <c:v>1.587033</c:v>
                </c:pt>
                <c:pt idx="2607">
                  <c:v>1.587033</c:v>
                </c:pt>
                <c:pt idx="2608">
                  <c:v>1.587033</c:v>
                </c:pt>
                <c:pt idx="2609">
                  <c:v>1.587033</c:v>
                </c:pt>
                <c:pt idx="2610">
                  <c:v>1.587033</c:v>
                </c:pt>
                <c:pt idx="2611">
                  <c:v>1.587033</c:v>
                </c:pt>
                <c:pt idx="2612">
                  <c:v>1.587033</c:v>
                </c:pt>
                <c:pt idx="2613">
                  <c:v>1.587033</c:v>
                </c:pt>
                <c:pt idx="2614">
                  <c:v>1.587033</c:v>
                </c:pt>
                <c:pt idx="2615">
                  <c:v>1.587033</c:v>
                </c:pt>
                <c:pt idx="2616">
                  <c:v>1.587033</c:v>
                </c:pt>
                <c:pt idx="2617">
                  <c:v>1.587033</c:v>
                </c:pt>
                <c:pt idx="2618">
                  <c:v>1.587033</c:v>
                </c:pt>
                <c:pt idx="2619">
                  <c:v>1.587033</c:v>
                </c:pt>
                <c:pt idx="2620">
                  <c:v>1.587033</c:v>
                </c:pt>
                <c:pt idx="2621">
                  <c:v>1.587033</c:v>
                </c:pt>
                <c:pt idx="2622">
                  <c:v>1.587033</c:v>
                </c:pt>
                <c:pt idx="2623">
                  <c:v>1.587033</c:v>
                </c:pt>
                <c:pt idx="2624">
                  <c:v>1.587033</c:v>
                </c:pt>
                <c:pt idx="2625">
                  <c:v>1.587033</c:v>
                </c:pt>
                <c:pt idx="2626">
                  <c:v>1.587033</c:v>
                </c:pt>
                <c:pt idx="2627">
                  <c:v>1.417849</c:v>
                </c:pt>
                <c:pt idx="2628">
                  <c:v>1.079481</c:v>
                </c:pt>
                <c:pt idx="2629">
                  <c:v>1.079481</c:v>
                </c:pt>
                <c:pt idx="2630">
                  <c:v>1.079481</c:v>
                </c:pt>
                <c:pt idx="2631">
                  <c:v>1.079481</c:v>
                </c:pt>
                <c:pt idx="2632">
                  <c:v>1.079481</c:v>
                </c:pt>
                <c:pt idx="2633">
                  <c:v>1.079481</c:v>
                </c:pt>
                <c:pt idx="2634">
                  <c:v>1.079481</c:v>
                </c:pt>
                <c:pt idx="2635">
                  <c:v>1.079481</c:v>
                </c:pt>
                <c:pt idx="2636">
                  <c:v>1.079481</c:v>
                </c:pt>
                <c:pt idx="2637">
                  <c:v>1.079481</c:v>
                </c:pt>
                <c:pt idx="2638">
                  <c:v>1.079481</c:v>
                </c:pt>
                <c:pt idx="2639">
                  <c:v>1.079481</c:v>
                </c:pt>
                <c:pt idx="2640">
                  <c:v>1.079481</c:v>
                </c:pt>
                <c:pt idx="2641">
                  <c:v>1.079481</c:v>
                </c:pt>
                <c:pt idx="2642">
                  <c:v>1.079481</c:v>
                </c:pt>
                <c:pt idx="2643">
                  <c:v>1.079481</c:v>
                </c:pt>
                <c:pt idx="2644">
                  <c:v>1.079481</c:v>
                </c:pt>
                <c:pt idx="2645">
                  <c:v>1.079481</c:v>
                </c:pt>
                <c:pt idx="2646">
                  <c:v>1.079481</c:v>
                </c:pt>
                <c:pt idx="2647">
                  <c:v>1.079481</c:v>
                </c:pt>
                <c:pt idx="2648">
                  <c:v>1.079481</c:v>
                </c:pt>
                <c:pt idx="2649">
                  <c:v>1.079481</c:v>
                </c:pt>
                <c:pt idx="2650">
                  <c:v>1.079481</c:v>
                </c:pt>
                <c:pt idx="2651">
                  <c:v>1.079481</c:v>
                </c:pt>
                <c:pt idx="2652">
                  <c:v>1.079481</c:v>
                </c:pt>
                <c:pt idx="2653">
                  <c:v>1.079481</c:v>
                </c:pt>
                <c:pt idx="2654">
                  <c:v>1.079481</c:v>
                </c:pt>
                <c:pt idx="2655">
                  <c:v>1.079481</c:v>
                </c:pt>
                <c:pt idx="2656">
                  <c:v>1.079481</c:v>
                </c:pt>
                <c:pt idx="2657">
                  <c:v>1.079481</c:v>
                </c:pt>
                <c:pt idx="2658">
                  <c:v>1.079481</c:v>
                </c:pt>
                <c:pt idx="2659">
                  <c:v>1.079481</c:v>
                </c:pt>
                <c:pt idx="2660">
                  <c:v>1.079481</c:v>
                </c:pt>
                <c:pt idx="2661">
                  <c:v>1.079481</c:v>
                </c:pt>
                <c:pt idx="2662">
                  <c:v>1.079481</c:v>
                </c:pt>
                <c:pt idx="2663">
                  <c:v>1.079481</c:v>
                </c:pt>
                <c:pt idx="2664">
                  <c:v>1.079481</c:v>
                </c:pt>
                <c:pt idx="2665">
                  <c:v>1.079481</c:v>
                </c:pt>
                <c:pt idx="2666">
                  <c:v>1.079481</c:v>
                </c:pt>
                <c:pt idx="2667">
                  <c:v>1.079481</c:v>
                </c:pt>
                <c:pt idx="2668">
                  <c:v>1.079481</c:v>
                </c:pt>
                <c:pt idx="2669">
                  <c:v>1.079481</c:v>
                </c:pt>
                <c:pt idx="2670">
                  <c:v>1.079481</c:v>
                </c:pt>
                <c:pt idx="2671">
                  <c:v>1.079481</c:v>
                </c:pt>
                <c:pt idx="2672">
                  <c:v>1.079481</c:v>
                </c:pt>
                <c:pt idx="2673">
                  <c:v>1.079481</c:v>
                </c:pt>
                <c:pt idx="2674">
                  <c:v>1.079481</c:v>
                </c:pt>
                <c:pt idx="2675">
                  <c:v>1.079481</c:v>
                </c:pt>
                <c:pt idx="2676">
                  <c:v>1.079481</c:v>
                </c:pt>
                <c:pt idx="2677">
                  <c:v>1.079481</c:v>
                </c:pt>
                <c:pt idx="2678">
                  <c:v>1.079481</c:v>
                </c:pt>
                <c:pt idx="2679">
                  <c:v>1.079481</c:v>
                </c:pt>
                <c:pt idx="2680">
                  <c:v>1.079481</c:v>
                </c:pt>
                <c:pt idx="2681">
                  <c:v>1.079481</c:v>
                </c:pt>
                <c:pt idx="2682">
                  <c:v>1.079481</c:v>
                </c:pt>
                <c:pt idx="2683">
                  <c:v>1.079481</c:v>
                </c:pt>
                <c:pt idx="2684">
                  <c:v>1.079481</c:v>
                </c:pt>
                <c:pt idx="2685">
                  <c:v>1.079481</c:v>
                </c:pt>
                <c:pt idx="2686">
                  <c:v>1.079481</c:v>
                </c:pt>
                <c:pt idx="2687">
                  <c:v>1.079481</c:v>
                </c:pt>
                <c:pt idx="2688">
                  <c:v>1.079481</c:v>
                </c:pt>
                <c:pt idx="2689">
                  <c:v>1.079481</c:v>
                </c:pt>
                <c:pt idx="2690">
                  <c:v>1.079481</c:v>
                </c:pt>
                <c:pt idx="2691">
                  <c:v>1.079481</c:v>
                </c:pt>
                <c:pt idx="2692">
                  <c:v>1.079481</c:v>
                </c:pt>
                <c:pt idx="2693">
                  <c:v>1.079481</c:v>
                </c:pt>
                <c:pt idx="2694">
                  <c:v>1.079481</c:v>
                </c:pt>
                <c:pt idx="2695">
                  <c:v>1.079481</c:v>
                </c:pt>
                <c:pt idx="2696">
                  <c:v>1.079481</c:v>
                </c:pt>
                <c:pt idx="2697">
                  <c:v>1.079481</c:v>
                </c:pt>
                <c:pt idx="2698">
                  <c:v>1.079481</c:v>
                </c:pt>
                <c:pt idx="2699">
                  <c:v>1.079481</c:v>
                </c:pt>
                <c:pt idx="2700">
                  <c:v>1.079481</c:v>
                </c:pt>
                <c:pt idx="2701">
                  <c:v>1.079481</c:v>
                </c:pt>
                <c:pt idx="2702">
                  <c:v>1.079481</c:v>
                </c:pt>
                <c:pt idx="2703">
                  <c:v>1.079481</c:v>
                </c:pt>
                <c:pt idx="2704">
                  <c:v>1.079481</c:v>
                </c:pt>
                <c:pt idx="2705">
                  <c:v>1.079481</c:v>
                </c:pt>
                <c:pt idx="2706">
                  <c:v>1.079481</c:v>
                </c:pt>
                <c:pt idx="2707">
                  <c:v>1.079481</c:v>
                </c:pt>
                <c:pt idx="2708">
                  <c:v>1.079481</c:v>
                </c:pt>
                <c:pt idx="2709">
                  <c:v>1.079481</c:v>
                </c:pt>
                <c:pt idx="2710">
                  <c:v>1.079481</c:v>
                </c:pt>
                <c:pt idx="2711">
                  <c:v>1.079481</c:v>
                </c:pt>
                <c:pt idx="2712">
                  <c:v>1.079481</c:v>
                </c:pt>
                <c:pt idx="2713">
                  <c:v>1.079481</c:v>
                </c:pt>
                <c:pt idx="2714">
                  <c:v>1.079481</c:v>
                </c:pt>
                <c:pt idx="2715">
                  <c:v>1.079481</c:v>
                </c:pt>
                <c:pt idx="2716">
                  <c:v>1.079481</c:v>
                </c:pt>
                <c:pt idx="2717">
                  <c:v>1.079481</c:v>
                </c:pt>
                <c:pt idx="2718">
                  <c:v>1.079481</c:v>
                </c:pt>
                <c:pt idx="2719">
                  <c:v>1.079481</c:v>
                </c:pt>
                <c:pt idx="2720">
                  <c:v>1.079481</c:v>
                </c:pt>
                <c:pt idx="2721">
                  <c:v>1.079481</c:v>
                </c:pt>
                <c:pt idx="2722">
                  <c:v>1.079481</c:v>
                </c:pt>
                <c:pt idx="2723">
                  <c:v>1.079481</c:v>
                </c:pt>
                <c:pt idx="2724">
                  <c:v>1.079481</c:v>
                </c:pt>
                <c:pt idx="2725">
                  <c:v>1.079481</c:v>
                </c:pt>
                <c:pt idx="2726">
                  <c:v>1.079481</c:v>
                </c:pt>
                <c:pt idx="2727">
                  <c:v>1.079481</c:v>
                </c:pt>
                <c:pt idx="2728">
                  <c:v>1.079481</c:v>
                </c:pt>
                <c:pt idx="2729">
                  <c:v>1.079481</c:v>
                </c:pt>
                <c:pt idx="2730">
                  <c:v>1.079481</c:v>
                </c:pt>
                <c:pt idx="2731">
                  <c:v>1.079481</c:v>
                </c:pt>
                <c:pt idx="2732">
                  <c:v>1.079481</c:v>
                </c:pt>
                <c:pt idx="2733">
                  <c:v>1.079481</c:v>
                </c:pt>
                <c:pt idx="2734">
                  <c:v>1.079481</c:v>
                </c:pt>
                <c:pt idx="2735">
                  <c:v>1.079481</c:v>
                </c:pt>
                <c:pt idx="2736">
                  <c:v>1.079481</c:v>
                </c:pt>
                <c:pt idx="2737">
                  <c:v>1.079481</c:v>
                </c:pt>
                <c:pt idx="2738">
                  <c:v>1.079481</c:v>
                </c:pt>
                <c:pt idx="2739">
                  <c:v>1.079481</c:v>
                </c:pt>
                <c:pt idx="2740">
                  <c:v>1.079481</c:v>
                </c:pt>
                <c:pt idx="2741">
                  <c:v>1.079481</c:v>
                </c:pt>
                <c:pt idx="2742">
                  <c:v>1.079481</c:v>
                </c:pt>
                <c:pt idx="2743">
                  <c:v>1.079481</c:v>
                </c:pt>
                <c:pt idx="2744">
                  <c:v>1.079481</c:v>
                </c:pt>
                <c:pt idx="2745">
                  <c:v>1.079481</c:v>
                </c:pt>
                <c:pt idx="2746">
                  <c:v>1.079481</c:v>
                </c:pt>
                <c:pt idx="2747">
                  <c:v>1.079481</c:v>
                </c:pt>
                <c:pt idx="2748">
                  <c:v>1.079481</c:v>
                </c:pt>
                <c:pt idx="2749">
                  <c:v>1.079481</c:v>
                </c:pt>
                <c:pt idx="2750">
                  <c:v>1.079481</c:v>
                </c:pt>
                <c:pt idx="2751">
                  <c:v>1.079481</c:v>
                </c:pt>
                <c:pt idx="2752">
                  <c:v>1.079481</c:v>
                </c:pt>
                <c:pt idx="2753">
                  <c:v>1.079481</c:v>
                </c:pt>
                <c:pt idx="2754">
                  <c:v>1.079481</c:v>
                </c:pt>
                <c:pt idx="2755">
                  <c:v>1.079481</c:v>
                </c:pt>
                <c:pt idx="2756">
                  <c:v>1.079481</c:v>
                </c:pt>
                <c:pt idx="2757">
                  <c:v>1.079481</c:v>
                </c:pt>
                <c:pt idx="2758">
                  <c:v>1.079481</c:v>
                </c:pt>
                <c:pt idx="2759">
                  <c:v>1.079481</c:v>
                </c:pt>
                <c:pt idx="2760">
                  <c:v>1.079481</c:v>
                </c:pt>
                <c:pt idx="2761">
                  <c:v>1.079481</c:v>
                </c:pt>
                <c:pt idx="2762">
                  <c:v>1.079481</c:v>
                </c:pt>
                <c:pt idx="2763">
                  <c:v>1.079481</c:v>
                </c:pt>
                <c:pt idx="2764">
                  <c:v>1.079481</c:v>
                </c:pt>
                <c:pt idx="2765">
                  <c:v>1.079481</c:v>
                </c:pt>
                <c:pt idx="2766">
                  <c:v>1.079481</c:v>
                </c:pt>
                <c:pt idx="2767">
                  <c:v>1.079481</c:v>
                </c:pt>
                <c:pt idx="2768">
                  <c:v>1.079481</c:v>
                </c:pt>
                <c:pt idx="2769">
                  <c:v>1.079481</c:v>
                </c:pt>
                <c:pt idx="2770">
                  <c:v>1.079481</c:v>
                </c:pt>
                <c:pt idx="2771">
                  <c:v>1.079481</c:v>
                </c:pt>
                <c:pt idx="2772">
                  <c:v>1.079481</c:v>
                </c:pt>
                <c:pt idx="2773">
                  <c:v>1.079481</c:v>
                </c:pt>
                <c:pt idx="2774">
                  <c:v>1.079481</c:v>
                </c:pt>
                <c:pt idx="2775">
                  <c:v>1.079481</c:v>
                </c:pt>
                <c:pt idx="2776">
                  <c:v>1.079481</c:v>
                </c:pt>
                <c:pt idx="2777">
                  <c:v>1.079481</c:v>
                </c:pt>
                <c:pt idx="2778">
                  <c:v>1.079481</c:v>
                </c:pt>
                <c:pt idx="2779">
                  <c:v>1.079481</c:v>
                </c:pt>
                <c:pt idx="2780">
                  <c:v>1.079481</c:v>
                </c:pt>
                <c:pt idx="2781">
                  <c:v>1.079481</c:v>
                </c:pt>
                <c:pt idx="2782">
                  <c:v>1.079481</c:v>
                </c:pt>
                <c:pt idx="2783">
                  <c:v>1.079481</c:v>
                </c:pt>
                <c:pt idx="2784">
                  <c:v>1.079481</c:v>
                </c:pt>
                <c:pt idx="2785">
                  <c:v>1.079481</c:v>
                </c:pt>
                <c:pt idx="2786">
                  <c:v>1.079481</c:v>
                </c:pt>
                <c:pt idx="2787">
                  <c:v>1.079481</c:v>
                </c:pt>
                <c:pt idx="2788">
                  <c:v>1.079481</c:v>
                </c:pt>
                <c:pt idx="2789">
                  <c:v>1.079481</c:v>
                </c:pt>
                <c:pt idx="2790">
                  <c:v>1.079481</c:v>
                </c:pt>
                <c:pt idx="2791">
                  <c:v>1.079481</c:v>
                </c:pt>
                <c:pt idx="2792">
                  <c:v>1.079481</c:v>
                </c:pt>
                <c:pt idx="2793">
                  <c:v>1.079481</c:v>
                </c:pt>
                <c:pt idx="2794">
                  <c:v>1.079481</c:v>
                </c:pt>
                <c:pt idx="2795">
                  <c:v>1.079481</c:v>
                </c:pt>
                <c:pt idx="2796">
                  <c:v>1.079481</c:v>
                </c:pt>
                <c:pt idx="2797">
                  <c:v>1.079481</c:v>
                </c:pt>
                <c:pt idx="2798">
                  <c:v>1.079481</c:v>
                </c:pt>
                <c:pt idx="2799">
                  <c:v>1.079481</c:v>
                </c:pt>
                <c:pt idx="2800">
                  <c:v>1.079481</c:v>
                </c:pt>
                <c:pt idx="2801">
                  <c:v>1.079481</c:v>
                </c:pt>
                <c:pt idx="2802">
                  <c:v>1.079481</c:v>
                </c:pt>
                <c:pt idx="2803">
                  <c:v>1.079481</c:v>
                </c:pt>
                <c:pt idx="2804">
                  <c:v>1.079481</c:v>
                </c:pt>
                <c:pt idx="2805">
                  <c:v>1.079481</c:v>
                </c:pt>
                <c:pt idx="2806">
                  <c:v>1.079481</c:v>
                </c:pt>
                <c:pt idx="2807">
                  <c:v>1.079481</c:v>
                </c:pt>
                <c:pt idx="2808">
                  <c:v>1.079481</c:v>
                </c:pt>
                <c:pt idx="2809">
                  <c:v>1.079481</c:v>
                </c:pt>
                <c:pt idx="2810">
                  <c:v>1.079481</c:v>
                </c:pt>
                <c:pt idx="2811">
                  <c:v>1.079481</c:v>
                </c:pt>
                <c:pt idx="2812">
                  <c:v>1.079481</c:v>
                </c:pt>
                <c:pt idx="2813">
                  <c:v>1.079481</c:v>
                </c:pt>
                <c:pt idx="2814">
                  <c:v>1.079481</c:v>
                </c:pt>
                <c:pt idx="2815">
                  <c:v>1.079481</c:v>
                </c:pt>
                <c:pt idx="2816">
                  <c:v>1.079481</c:v>
                </c:pt>
                <c:pt idx="2817">
                  <c:v>1.079481</c:v>
                </c:pt>
                <c:pt idx="2818">
                  <c:v>1.079481</c:v>
                </c:pt>
                <c:pt idx="2819">
                  <c:v>1.079481</c:v>
                </c:pt>
                <c:pt idx="2820">
                  <c:v>1.079481</c:v>
                </c:pt>
                <c:pt idx="2821">
                  <c:v>1.079481</c:v>
                </c:pt>
                <c:pt idx="2822">
                  <c:v>1.079481</c:v>
                </c:pt>
                <c:pt idx="2823">
                  <c:v>1.079481</c:v>
                </c:pt>
                <c:pt idx="2824">
                  <c:v>1.079481</c:v>
                </c:pt>
                <c:pt idx="2825">
                  <c:v>1.079481</c:v>
                </c:pt>
                <c:pt idx="2826">
                  <c:v>1.079481</c:v>
                </c:pt>
                <c:pt idx="2827">
                  <c:v>1.079481</c:v>
                </c:pt>
                <c:pt idx="2828">
                  <c:v>1.079481</c:v>
                </c:pt>
                <c:pt idx="2829">
                  <c:v>1.079481</c:v>
                </c:pt>
                <c:pt idx="2830">
                  <c:v>1.079481</c:v>
                </c:pt>
                <c:pt idx="2831">
                  <c:v>1.079481</c:v>
                </c:pt>
                <c:pt idx="2832">
                  <c:v>1.079481</c:v>
                </c:pt>
                <c:pt idx="2833">
                  <c:v>1.079481</c:v>
                </c:pt>
                <c:pt idx="2834">
                  <c:v>1.079481</c:v>
                </c:pt>
                <c:pt idx="2835">
                  <c:v>1.079481</c:v>
                </c:pt>
                <c:pt idx="2836">
                  <c:v>1.079481</c:v>
                </c:pt>
                <c:pt idx="2837">
                  <c:v>1.079481</c:v>
                </c:pt>
                <c:pt idx="2838">
                  <c:v>1.079481</c:v>
                </c:pt>
                <c:pt idx="2839">
                  <c:v>1.079481</c:v>
                </c:pt>
                <c:pt idx="2840">
                  <c:v>1.079481</c:v>
                </c:pt>
                <c:pt idx="2841">
                  <c:v>1.079481</c:v>
                </c:pt>
                <c:pt idx="2842">
                  <c:v>1.079481</c:v>
                </c:pt>
                <c:pt idx="2843">
                  <c:v>1.079481</c:v>
                </c:pt>
                <c:pt idx="2844">
                  <c:v>1.079481</c:v>
                </c:pt>
                <c:pt idx="2845">
                  <c:v>1.079481</c:v>
                </c:pt>
                <c:pt idx="2846">
                  <c:v>1.079481</c:v>
                </c:pt>
                <c:pt idx="2847">
                  <c:v>1.079481</c:v>
                </c:pt>
                <c:pt idx="2848">
                  <c:v>1.079481</c:v>
                </c:pt>
                <c:pt idx="2849">
                  <c:v>1.079481</c:v>
                </c:pt>
                <c:pt idx="2850">
                  <c:v>1.079481</c:v>
                </c:pt>
                <c:pt idx="2851">
                  <c:v>1.079481</c:v>
                </c:pt>
                <c:pt idx="2852">
                  <c:v>1.079481</c:v>
                </c:pt>
                <c:pt idx="2853">
                  <c:v>1.079481</c:v>
                </c:pt>
                <c:pt idx="2854">
                  <c:v>1.079481</c:v>
                </c:pt>
                <c:pt idx="2855">
                  <c:v>1.079481</c:v>
                </c:pt>
                <c:pt idx="2856">
                  <c:v>1.079481</c:v>
                </c:pt>
                <c:pt idx="2857">
                  <c:v>1.079481</c:v>
                </c:pt>
                <c:pt idx="2858">
                  <c:v>1.079481</c:v>
                </c:pt>
                <c:pt idx="2859">
                  <c:v>1.079481</c:v>
                </c:pt>
                <c:pt idx="2860">
                  <c:v>1.079481</c:v>
                </c:pt>
                <c:pt idx="2861">
                  <c:v>1.079481</c:v>
                </c:pt>
                <c:pt idx="2862">
                  <c:v>1.079481</c:v>
                </c:pt>
                <c:pt idx="2863">
                  <c:v>1.079481</c:v>
                </c:pt>
                <c:pt idx="2864">
                  <c:v>1.079481</c:v>
                </c:pt>
                <c:pt idx="2865">
                  <c:v>1.079481</c:v>
                </c:pt>
                <c:pt idx="2866">
                  <c:v>1.079481</c:v>
                </c:pt>
                <c:pt idx="2867">
                  <c:v>1.079481</c:v>
                </c:pt>
                <c:pt idx="2868">
                  <c:v>1.079481</c:v>
                </c:pt>
                <c:pt idx="2869">
                  <c:v>1.079481</c:v>
                </c:pt>
                <c:pt idx="2870">
                  <c:v>1.079481</c:v>
                </c:pt>
                <c:pt idx="2871">
                  <c:v>1.079481</c:v>
                </c:pt>
                <c:pt idx="2872">
                  <c:v>1.079481</c:v>
                </c:pt>
                <c:pt idx="2873">
                  <c:v>1.079481</c:v>
                </c:pt>
                <c:pt idx="2874">
                  <c:v>1.079481</c:v>
                </c:pt>
                <c:pt idx="2875">
                  <c:v>1.079481</c:v>
                </c:pt>
                <c:pt idx="2876">
                  <c:v>1.079481</c:v>
                </c:pt>
                <c:pt idx="2877">
                  <c:v>1.079481</c:v>
                </c:pt>
                <c:pt idx="2878">
                  <c:v>1.079481</c:v>
                </c:pt>
                <c:pt idx="2879">
                  <c:v>1.079481</c:v>
                </c:pt>
                <c:pt idx="2880">
                  <c:v>1.079481</c:v>
                </c:pt>
                <c:pt idx="2881">
                  <c:v>1.079481</c:v>
                </c:pt>
                <c:pt idx="2882">
                  <c:v>1.079481</c:v>
                </c:pt>
                <c:pt idx="2883">
                  <c:v>1.079481</c:v>
                </c:pt>
                <c:pt idx="2884">
                  <c:v>1.079481</c:v>
                </c:pt>
                <c:pt idx="2885">
                  <c:v>1.079481</c:v>
                </c:pt>
                <c:pt idx="2886">
                  <c:v>1.079481</c:v>
                </c:pt>
                <c:pt idx="2887">
                  <c:v>1.079481</c:v>
                </c:pt>
                <c:pt idx="2888">
                  <c:v>1.079481</c:v>
                </c:pt>
                <c:pt idx="2889">
                  <c:v>1.079481</c:v>
                </c:pt>
                <c:pt idx="2890">
                  <c:v>1.079481</c:v>
                </c:pt>
                <c:pt idx="2891">
                  <c:v>1.079481</c:v>
                </c:pt>
                <c:pt idx="2892">
                  <c:v>1.079481</c:v>
                </c:pt>
                <c:pt idx="2893">
                  <c:v>1.079481</c:v>
                </c:pt>
                <c:pt idx="2894">
                  <c:v>1.079481</c:v>
                </c:pt>
                <c:pt idx="2895">
                  <c:v>1.079481</c:v>
                </c:pt>
                <c:pt idx="2896">
                  <c:v>1.079481</c:v>
                </c:pt>
                <c:pt idx="2897">
                  <c:v>1.079481</c:v>
                </c:pt>
                <c:pt idx="2898">
                  <c:v>1.079481</c:v>
                </c:pt>
                <c:pt idx="2899">
                  <c:v>1.079481</c:v>
                </c:pt>
                <c:pt idx="2900">
                  <c:v>1.079481</c:v>
                </c:pt>
                <c:pt idx="2901">
                  <c:v>1.079481</c:v>
                </c:pt>
                <c:pt idx="2902">
                  <c:v>1.079481</c:v>
                </c:pt>
                <c:pt idx="2903">
                  <c:v>1.079481</c:v>
                </c:pt>
                <c:pt idx="2904">
                  <c:v>1.079481</c:v>
                </c:pt>
                <c:pt idx="2905">
                  <c:v>1.079481</c:v>
                </c:pt>
                <c:pt idx="2906">
                  <c:v>1.079481</c:v>
                </c:pt>
                <c:pt idx="2907">
                  <c:v>1.079481</c:v>
                </c:pt>
                <c:pt idx="2908">
                  <c:v>1.079481</c:v>
                </c:pt>
                <c:pt idx="2909">
                  <c:v>1.079481</c:v>
                </c:pt>
                <c:pt idx="2910">
                  <c:v>1.079481</c:v>
                </c:pt>
                <c:pt idx="2911">
                  <c:v>1.079481</c:v>
                </c:pt>
                <c:pt idx="2912">
                  <c:v>1.079481</c:v>
                </c:pt>
                <c:pt idx="2913">
                  <c:v>1.079481</c:v>
                </c:pt>
                <c:pt idx="2914">
                  <c:v>1.079481</c:v>
                </c:pt>
                <c:pt idx="2915">
                  <c:v>1.079481</c:v>
                </c:pt>
                <c:pt idx="2916">
                  <c:v>1.079481</c:v>
                </c:pt>
                <c:pt idx="2917">
                  <c:v>1.028166</c:v>
                </c:pt>
                <c:pt idx="2918">
                  <c:v>0.925536</c:v>
                </c:pt>
                <c:pt idx="2919">
                  <c:v>0.925536</c:v>
                </c:pt>
                <c:pt idx="2920">
                  <c:v>0.925536</c:v>
                </c:pt>
                <c:pt idx="2921">
                  <c:v>0.925536</c:v>
                </c:pt>
                <c:pt idx="2922">
                  <c:v>0.925536</c:v>
                </c:pt>
                <c:pt idx="2923">
                  <c:v>0.925536</c:v>
                </c:pt>
                <c:pt idx="2924">
                  <c:v>0.906876</c:v>
                </c:pt>
                <c:pt idx="2925">
                  <c:v>0.906876</c:v>
                </c:pt>
                <c:pt idx="2926">
                  <c:v>0.906876</c:v>
                </c:pt>
                <c:pt idx="2927">
                  <c:v>0.906876</c:v>
                </c:pt>
                <c:pt idx="2928">
                  <c:v>0.906876</c:v>
                </c:pt>
                <c:pt idx="2929">
                  <c:v>0.906876</c:v>
                </c:pt>
                <c:pt idx="2930">
                  <c:v>0.906876</c:v>
                </c:pt>
                <c:pt idx="2931">
                  <c:v>0.906876</c:v>
                </c:pt>
                <c:pt idx="2932">
                  <c:v>0.906876</c:v>
                </c:pt>
                <c:pt idx="2933">
                  <c:v>0.906876</c:v>
                </c:pt>
                <c:pt idx="2934">
                  <c:v>0.906876</c:v>
                </c:pt>
                <c:pt idx="2935">
                  <c:v>0.906876</c:v>
                </c:pt>
                <c:pt idx="2936">
                  <c:v>0.906876</c:v>
                </c:pt>
                <c:pt idx="2937">
                  <c:v>0.906876</c:v>
                </c:pt>
                <c:pt idx="2938">
                  <c:v>0.906876</c:v>
                </c:pt>
                <c:pt idx="2939">
                  <c:v>0.906876</c:v>
                </c:pt>
                <c:pt idx="2940">
                  <c:v>0.906876</c:v>
                </c:pt>
                <c:pt idx="2941">
                  <c:v>0.906876</c:v>
                </c:pt>
                <c:pt idx="2942">
                  <c:v>0.906876</c:v>
                </c:pt>
                <c:pt idx="2943">
                  <c:v>0.906876</c:v>
                </c:pt>
                <c:pt idx="2944">
                  <c:v>0.906876</c:v>
                </c:pt>
                <c:pt idx="2945">
                  <c:v>0.906876</c:v>
                </c:pt>
                <c:pt idx="2946">
                  <c:v>0.906876</c:v>
                </c:pt>
                <c:pt idx="2947">
                  <c:v>0.906876</c:v>
                </c:pt>
                <c:pt idx="2948">
                  <c:v>0.906876</c:v>
                </c:pt>
                <c:pt idx="2949">
                  <c:v>0.906876</c:v>
                </c:pt>
                <c:pt idx="2950">
                  <c:v>0.906876</c:v>
                </c:pt>
                <c:pt idx="2951">
                  <c:v>0.906876</c:v>
                </c:pt>
                <c:pt idx="2952">
                  <c:v>0.906876</c:v>
                </c:pt>
                <c:pt idx="2953">
                  <c:v>0.906876</c:v>
                </c:pt>
                <c:pt idx="2954">
                  <c:v>0.906876</c:v>
                </c:pt>
                <c:pt idx="2955">
                  <c:v>0.906876</c:v>
                </c:pt>
                <c:pt idx="2956">
                  <c:v>0.906876</c:v>
                </c:pt>
                <c:pt idx="2957">
                  <c:v>0.906876</c:v>
                </c:pt>
                <c:pt idx="2958">
                  <c:v>0.906876</c:v>
                </c:pt>
                <c:pt idx="2959">
                  <c:v>0.906876</c:v>
                </c:pt>
                <c:pt idx="2960">
                  <c:v>0.906876</c:v>
                </c:pt>
                <c:pt idx="2961">
                  <c:v>0.906876</c:v>
                </c:pt>
                <c:pt idx="2962">
                  <c:v>0.906876</c:v>
                </c:pt>
                <c:pt idx="2963">
                  <c:v>0.906876</c:v>
                </c:pt>
                <c:pt idx="2964">
                  <c:v>0.906876</c:v>
                </c:pt>
                <c:pt idx="2965">
                  <c:v>0.906876</c:v>
                </c:pt>
                <c:pt idx="2966">
                  <c:v>0.906876</c:v>
                </c:pt>
                <c:pt idx="2967">
                  <c:v>0.906876</c:v>
                </c:pt>
                <c:pt idx="2968">
                  <c:v>0.906876</c:v>
                </c:pt>
                <c:pt idx="2969">
                  <c:v>0.906876</c:v>
                </c:pt>
                <c:pt idx="2970">
                  <c:v>0.906876</c:v>
                </c:pt>
                <c:pt idx="2971">
                  <c:v>0.906876</c:v>
                </c:pt>
                <c:pt idx="2972">
                  <c:v>0.906876</c:v>
                </c:pt>
                <c:pt idx="2973">
                  <c:v>0.906876</c:v>
                </c:pt>
                <c:pt idx="2974">
                  <c:v>0.906876</c:v>
                </c:pt>
                <c:pt idx="2975">
                  <c:v>0.906876</c:v>
                </c:pt>
                <c:pt idx="2976">
                  <c:v>0.906876</c:v>
                </c:pt>
                <c:pt idx="2977">
                  <c:v>0.906876</c:v>
                </c:pt>
                <c:pt idx="2978">
                  <c:v>0.906876</c:v>
                </c:pt>
                <c:pt idx="2979">
                  <c:v>0.906876</c:v>
                </c:pt>
                <c:pt idx="2980">
                  <c:v>0.906876</c:v>
                </c:pt>
                <c:pt idx="2981">
                  <c:v>0.906876</c:v>
                </c:pt>
                <c:pt idx="2982">
                  <c:v>0.906876</c:v>
                </c:pt>
                <c:pt idx="2983">
                  <c:v>0.906876</c:v>
                </c:pt>
                <c:pt idx="2984">
                  <c:v>0.906876</c:v>
                </c:pt>
                <c:pt idx="2985">
                  <c:v>0.906876</c:v>
                </c:pt>
                <c:pt idx="2986">
                  <c:v>0.906876</c:v>
                </c:pt>
                <c:pt idx="2987">
                  <c:v>0.906876</c:v>
                </c:pt>
                <c:pt idx="2988">
                  <c:v>0.906876</c:v>
                </c:pt>
                <c:pt idx="2989">
                  <c:v>0.906876</c:v>
                </c:pt>
                <c:pt idx="2990">
                  <c:v>0.906876</c:v>
                </c:pt>
                <c:pt idx="2991">
                  <c:v>0.906876</c:v>
                </c:pt>
                <c:pt idx="2992">
                  <c:v>0.906876</c:v>
                </c:pt>
                <c:pt idx="2993">
                  <c:v>0.906876</c:v>
                </c:pt>
                <c:pt idx="2994">
                  <c:v>0.906876</c:v>
                </c:pt>
                <c:pt idx="2995">
                  <c:v>0.906876</c:v>
                </c:pt>
                <c:pt idx="2996">
                  <c:v>0.906876</c:v>
                </c:pt>
                <c:pt idx="2997">
                  <c:v>0.906876</c:v>
                </c:pt>
                <c:pt idx="2998">
                  <c:v>0.906876</c:v>
                </c:pt>
                <c:pt idx="2999">
                  <c:v>0.906876</c:v>
                </c:pt>
                <c:pt idx="3000">
                  <c:v>0.906876</c:v>
                </c:pt>
                <c:pt idx="3001">
                  <c:v>0.906876</c:v>
                </c:pt>
                <c:pt idx="3002">
                  <c:v>0.906876</c:v>
                </c:pt>
                <c:pt idx="3003">
                  <c:v>0.906876</c:v>
                </c:pt>
                <c:pt idx="3004">
                  <c:v>0.906876</c:v>
                </c:pt>
                <c:pt idx="3005">
                  <c:v>0.906876</c:v>
                </c:pt>
                <c:pt idx="3006">
                  <c:v>0.906876</c:v>
                </c:pt>
                <c:pt idx="3007">
                  <c:v>0.906876</c:v>
                </c:pt>
                <c:pt idx="3008">
                  <c:v>0.906876</c:v>
                </c:pt>
                <c:pt idx="3009">
                  <c:v>0.906876</c:v>
                </c:pt>
                <c:pt idx="3010">
                  <c:v>0.906876</c:v>
                </c:pt>
                <c:pt idx="3011">
                  <c:v>0.906876</c:v>
                </c:pt>
                <c:pt idx="3012">
                  <c:v>0.906876</c:v>
                </c:pt>
                <c:pt idx="3013">
                  <c:v>0.906876</c:v>
                </c:pt>
                <c:pt idx="3014">
                  <c:v>0.906876</c:v>
                </c:pt>
                <c:pt idx="3015">
                  <c:v>0.906876</c:v>
                </c:pt>
                <c:pt idx="3016">
                  <c:v>0.906876</c:v>
                </c:pt>
                <c:pt idx="3017">
                  <c:v>0.906876</c:v>
                </c:pt>
                <c:pt idx="3018">
                  <c:v>0.906876</c:v>
                </c:pt>
                <c:pt idx="3019">
                  <c:v>0.906876</c:v>
                </c:pt>
                <c:pt idx="3020">
                  <c:v>0.906876</c:v>
                </c:pt>
                <c:pt idx="3021">
                  <c:v>0.906876</c:v>
                </c:pt>
                <c:pt idx="3022">
                  <c:v>0.906876</c:v>
                </c:pt>
                <c:pt idx="3023">
                  <c:v>0.906876</c:v>
                </c:pt>
                <c:pt idx="3024">
                  <c:v>0.906876</c:v>
                </c:pt>
                <c:pt idx="3025">
                  <c:v>0.906876</c:v>
                </c:pt>
                <c:pt idx="3026">
                  <c:v>0.906876</c:v>
                </c:pt>
                <c:pt idx="3027">
                  <c:v>0.906876</c:v>
                </c:pt>
                <c:pt idx="3028">
                  <c:v>0.906876</c:v>
                </c:pt>
                <c:pt idx="3029">
                  <c:v>0.906876</c:v>
                </c:pt>
                <c:pt idx="3030">
                  <c:v>0.906876</c:v>
                </c:pt>
                <c:pt idx="3031">
                  <c:v>0.906876</c:v>
                </c:pt>
                <c:pt idx="3032">
                  <c:v>0.906876</c:v>
                </c:pt>
                <c:pt idx="3033">
                  <c:v>0.906876</c:v>
                </c:pt>
                <c:pt idx="3034">
                  <c:v>0.906876</c:v>
                </c:pt>
                <c:pt idx="3035">
                  <c:v>0.906876</c:v>
                </c:pt>
                <c:pt idx="3036">
                  <c:v>0.906876</c:v>
                </c:pt>
                <c:pt idx="3037">
                  <c:v>0.906876</c:v>
                </c:pt>
                <c:pt idx="3038">
                  <c:v>0.906876</c:v>
                </c:pt>
                <c:pt idx="3039">
                  <c:v>0.906876</c:v>
                </c:pt>
                <c:pt idx="3040">
                  <c:v>0.906876</c:v>
                </c:pt>
                <c:pt idx="3041">
                  <c:v>0.906876</c:v>
                </c:pt>
                <c:pt idx="3042">
                  <c:v>0.906876</c:v>
                </c:pt>
                <c:pt idx="3043">
                  <c:v>0.906876</c:v>
                </c:pt>
                <c:pt idx="3044">
                  <c:v>0.906876</c:v>
                </c:pt>
                <c:pt idx="3045">
                  <c:v>0.906876</c:v>
                </c:pt>
                <c:pt idx="3046">
                  <c:v>0.906876</c:v>
                </c:pt>
                <c:pt idx="3047">
                  <c:v>0.906876</c:v>
                </c:pt>
                <c:pt idx="3048">
                  <c:v>0.906876</c:v>
                </c:pt>
                <c:pt idx="3049">
                  <c:v>0.906876</c:v>
                </c:pt>
                <c:pt idx="3050">
                  <c:v>0.906876</c:v>
                </c:pt>
                <c:pt idx="3051">
                  <c:v>0.906876</c:v>
                </c:pt>
                <c:pt idx="3052">
                  <c:v>0.906876</c:v>
                </c:pt>
                <c:pt idx="3053">
                  <c:v>0.906876</c:v>
                </c:pt>
                <c:pt idx="3054">
                  <c:v>0.906876</c:v>
                </c:pt>
                <c:pt idx="3055">
                  <c:v>0.906876</c:v>
                </c:pt>
                <c:pt idx="3056">
                  <c:v>0.906876</c:v>
                </c:pt>
                <c:pt idx="3057">
                  <c:v>0.906876</c:v>
                </c:pt>
                <c:pt idx="3058">
                  <c:v>0.906876</c:v>
                </c:pt>
                <c:pt idx="3059">
                  <c:v>0.906876</c:v>
                </c:pt>
                <c:pt idx="3060">
                  <c:v>0.906876</c:v>
                </c:pt>
                <c:pt idx="3061">
                  <c:v>0.906876</c:v>
                </c:pt>
                <c:pt idx="3062">
                  <c:v>0.906876</c:v>
                </c:pt>
                <c:pt idx="3063">
                  <c:v>0.906876</c:v>
                </c:pt>
                <c:pt idx="3064">
                  <c:v>0.906876</c:v>
                </c:pt>
                <c:pt idx="3065">
                  <c:v>0.906876</c:v>
                </c:pt>
                <c:pt idx="3066">
                  <c:v>0.906876</c:v>
                </c:pt>
                <c:pt idx="3067">
                  <c:v>0.906876</c:v>
                </c:pt>
                <c:pt idx="3068">
                  <c:v>0.906876</c:v>
                </c:pt>
                <c:pt idx="3069">
                  <c:v>0.906876</c:v>
                </c:pt>
                <c:pt idx="3070">
                  <c:v>0.906876</c:v>
                </c:pt>
                <c:pt idx="3071">
                  <c:v>0.906876</c:v>
                </c:pt>
                <c:pt idx="3072">
                  <c:v>0.906876</c:v>
                </c:pt>
                <c:pt idx="3073">
                  <c:v>0.906876</c:v>
                </c:pt>
                <c:pt idx="3074">
                  <c:v>0.906876</c:v>
                </c:pt>
                <c:pt idx="3075">
                  <c:v>0.906876</c:v>
                </c:pt>
                <c:pt idx="3076">
                  <c:v>0.906876</c:v>
                </c:pt>
                <c:pt idx="3077">
                  <c:v>0.906876</c:v>
                </c:pt>
                <c:pt idx="3078">
                  <c:v>0.906876</c:v>
                </c:pt>
                <c:pt idx="3079">
                  <c:v>0.906876</c:v>
                </c:pt>
                <c:pt idx="3080">
                  <c:v>0.906876</c:v>
                </c:pt>
                <c:pt idx="3081">
                  <c:v>0.906876</c:v>
                </c:pt>
                <c:pt idx="3082">
                  <c:v>0.906876</c:v>
                </c:pt>
                <c:pt idx="3083">
                  <c:v>0.906876</c:v>
                </c:pt>
                <c:pt idx="3084">
                  <c:v>0.906876</c:v>
                </c:pt>
                <c:pt idx="3085">
                  <c:v>0.906876</c:v>
                </c:pt>
                <c:pt idx="3086">
                  <c:v>0.906876</c:v>
                </c:pt>
                <c:pt idx="3087">
                  <c:v>0.906876</c:v>
                </c:pt>
                <c:pt idx="3088">
                  <c:v>0.906876</c:v>
                </c:pt>
                <c:pt idx="3089">
                  <c:v>0.906876</c:v>
                </c:pt>
                <c:pt idx="3090">
                  <c:v>0.906876</c:v>
                </c:pt>
                <c:pt idx="3091">
                  <c:v>0.906876</c:v>
                </c:pt>
                <c:pt idx="3092">
                  <c:v>0.906876</c:v>
                </c:pt>
                <c:pt idx="3093">
                  <c:v>0.906876</c:v>
                </c:pt>
                <c:pt idx="3094">
                  <c:v>0.906876</c:v>
                </c:pt>
                <c:pt idx="3095">
                  <c:v>0.906876</c:v>
                </c:pt>
                <c:pt idx="3096">
                  <c:v>0.906876</c:v>
                </c:pt>
                <c:pt idx="3097">
                  <c:v>0.906876</c:v>
                </c:pt>
                <c:pt idx="3098">
                  <c:v>0.906876</c:v>
                </c:pt>
                <c:pt idx="3099">
                  <c:v>0.906876</c:v>
                </c:pt>
                <c:pt idx="3100">
                  <c:v>0.906876</c:v>
                </c:pt>
                <c:pt idx="3101">
                  <c:v>0.906876</c:v>
                </c:pt>
                <c:pt idx="3102">
                  <c:v>0.906876</c:v>
                </c:pt>
                <c:pt idx="3103">
                  <c:v>0.906876</c:v>
                </c:pt>
                <c:pt idx="3104">
                  <c:v>0.906876</c:v>
                </c:pt>
                <c:pt idx="3105">
                  <c:v>0.906876</c:v>
                </c:pt>
                <c:pt idx="3106">
                  <c:v>0.906876</c:v>
                </c:pt>
                <c:pt idx="3107">
                  <c:v>0.906876</c:v>
                </c:pt>
                <c:pt idx="3108">
                  <c:v>0.906876</c:v>
                </c:pt>
                <c:pt idx="3109">
                  <c:v>0.906876</c:v>
                </c:pt>
                <c:pt idx="3110">
                  <c:v>0.906876</c:v>
                </c:pt>
                <c:pt idx="3111">
                  <c:v>0.906876</c:v>
                </c:pt>
                <c:pt idx="3112">
                  <c:v>0.906876</c:v>
                </c:pt>
                <c:pt idx="3113">
                  <c:v>0.906876</c:v>
                </c:pt>
                <c:pt idx="3114">
                  <c:v>0.906876</c:v>
                </c:pt>
                <c:pt idx="3115">
                  <c:v>0.906876</c:v>
                </c:pt>
                <c:pt idx="3116">
                  <c:v>0.906876</c:v>
                </c:pt>
                <c:pt idx="3117">
                  <c:v>0.906876</c:v>
                </c:pt>
                <c:pt idx="3118">
                  <c:v>0.906876</c:v>
                </c:pt>
                <c:pt idx="3119">
                  <c:v>0.906876</c:v>
                </c:pt>
                <c:pt idx="3120">
                  <c:v>0.906876</c:v>
                </c:pt>
                <c:pt idx="3121">
                  <c:v>0.906876</c:v>
                </c:pt>
                <c:pt idx="3122">
                  <c:v>0.906876</c:v>
                </c:pt>
                <c:pt idx="3123">
                  <c:v>0.906876</c:v>
                </c:pt>
                <c:pt idx="3124">
                  <c:v>0.906876</c:v>
                </c:pt>
                <c:pt idx="3125">
                  <c:v>0.906876</c:v>
                </c:pt>
                <c:pt idx="3126">
                  <c:v>0.906876</c:v>
                </c:pt>
                <c:pt idx="3127">
                  <c:v>0.906876</c:v>
                </c:pt>
                <c:pt idx="3128">
                  <c:v>0.906876</c:v>
                </c:pt>
                <c:pt idx="3129">
                  <c:v>0.906876</c:v>
                </c:pt>
                <c:pt idx="3130">
                  <c:v>0.906876</c:v>
                </c:pt>
                <c:pt idx="3131">
                  <c:v>0.906876</c:v>
                </c:pt>
                <c:pt idx="3132">
                  <c:v>0.906876</c:v>
                </c:pt>
                <c:pt idx="3133">
                  <c:v>0.906876</c:v>
                </c:pt>
                <c:pt idx="3134">
                  <c:v>0.906876</c:v>
                </c:pt>
                <c:pt idx="3135">
                  <c:v>0.906876</c:v>
                </c:pt>
                <c:pt idx="3136">
                  <c:v>0.906876</c:v>
                </c:pt>
                <c:pt idx="3137">
                  <c:v>0.906876</c:v>
                </c:pt>
                <c:pt idx="3138">
                  <c:v>0.906876</c:v>
                </c:pt>
                <c:pt idx="3139">
                  <c:v>0.906876</c:v>
                </c:pt>
                <c:pt idx="3140">
                  <c:v>0.906876</c:v>
                </c:pt>
                <c:pt idx="3141">
                  <c:v>0.906876</c:v>
                </c:pt>
                <c:pt idx="3142">
                  <c:v>0.906876</c:v>
                </c:pt>
                <c:pt idx="3143">
                  <c:v>0.906876</c:v>
                </c:pt>
                <c:pt idx="3144">
                  <c:v>0.906876</c:v>
                </c:pt>
                <c:pt idx="3145">
                  <c:v>0.906876</c:v>
                </c:pt>
                <c:pt idx="3146">
                  <c:v>0.906876</c:v>
                </c:pt>
                <c:pt idx="3147">
                  <c:v>0.906876</c:v>
                </c:pt>
                <c:pt idx="3148">
                  <c:v>0.906876</c:v>
                </c:pt>
                <c:pt idx="3149">
                  <c:v>0.906876</c:v>
                </c:pt>
                <c:pt idx="3150">
                  <c:v>0.906876</c:v>
                </c:pt>
                <c:pt idx="3151">
                  <c:v>0.906876</c:v>
                </c:pt>
                <c:pt idx="3152">
                  <c:v>0.906876</c:v>
                </c:pt>
                <c:pt idx="3153">
                  <c:v>0.906876</c:v>
                </c:pt>
                <c:pt idx="3154">
                  <c:v>0.906876</c:v>
                </c:pt>
                <c:pt idx="3155">
                  <c:v>0.906876</c:v>
                </c:pt>
                <c:pt idx="3156">
                  <c:v>0.906876</c:v>
                </c:pt>
                <c:pt idx="3157">
                  <c:v>0.906876</c:v>
                </c:pt>
                <c:pt idx="3158">
                  <c:v>0.906876</c:v>
                </c:pt>
                <c:pt idx="3159">
                  <c:v>0.906876</c:v>
                </c:pt>
                <c:pt idx="3160">
                  <c:v>0.906876</c:v>
                </c:pt>
                <c:pt idx="3161">
                  <c:v>0.906876</c:v>
                </c:pt>
                <c:pt idx="3162">
                  <c:v>0.906876</c:v>
                </c:pt>
                <c:pt idx="3163">
                  <c:v>0.906876</c:v>
                </c:pt>
                <c:pt idx="3164">
                  <c:v>0.906876</c:v>
                </c:pt>
                <c:pt idx="3165">
                  <c:v>0.906876</c:v>
                </c:pt>
                <c:pt idx="3166">
                  <c:v>0.906876</c:v>
                </c:pt>
                <c:pt idx="3167">
                  <c:v>0.906876</c:v>
                </c:pt>
                <c:pt idx="3168">
                  <c:v>0.906876</c:v>
                </c:pt>
                <c:pt idx="3169">
                  <c:v>0.906876</c:v>
                </c:pt>
                <c:pt idx="3170">
                  <c:v>0.906876</c:v>
                </c:pt>
                <c:pt idx="3171">
                  <c:v>0.906876</c:v>
                </c:pt>
                <c:pt idx="3172">
                  <c:v>0.906876</c:v>
                </c:pt>
                <c:pt idx="3173">
                  <c:v>0.906876</c:v>
                </c:pt>
                <c:pt idx="3174">
                  <c:v>0.906876</c:v>
                </c:pt>
                <c:pt idx="3175">
                  <c:v>0.906876</c:v>
                </c:pt>
                <c:pt idx="3176">
                  <c:v>0.906876</c:v>
                </c:pt>
                <c:pt idx="3177">
                  <c:v>0.906876</c:v>
                </c:pt>
                <c:pt idx="3178">
                  <c:v>0.906876</c:v>
                </c:pt>
                <c:pt idx="3179">
                  <c:v>0.906876</c:v>
                </c:pt>
                <c:pt idx="3180">
                  <c:v>0.906876</c:v>
                </c:pt>
                <c:pt idx="3181">
                  <c:v>0.906876</c:v>
                </c:pt>
                <c:pt idx="3182">
                  <c:v>0.906876</c:v>
                </c:pt>
                <c:pt idx="3183">
                  <c:v>0.929579</c:v>
                </c:pt>
                <c:pt idx="3184">
                  <c:v>0.974985</c:v>
                </c:pt>
                <c:pt idx="3185">
                  <c:v>0.974985</c:v>
                </c:pt>
                <c:pt idx="3186">
                  <c:v>0.974985</c:v>
                </c:pt>
                <c:pt idx="3187">
                  <c:v>0.974985</c:v>
                </c:pt>
                <c:pt idx="3188">
                  <c:v>0.974985</c:v>
                </c:pt>
                <c:pt idx="3189">
                  <c:v>0.974985</c:v>
                </c:pt>
                <c:pt idx="3190">
                  <c:v>0.974985</c:v>
                </c:pt>
                <c:pt idx="3191">
                  <c:v>0.974985</c:v>
                </c:pt>
                <c:pt idx="3192">
                  <c:v>0.974985</c:v>
                </c:pt>
                <c:pt idx="3193">
                  <c:v>0.974985</c:v>
                </c:pt>
                <c:pt idx="3194">
                  <c:v>0.974985</c:v>
                </c:pt>
                <c:pt idx="3195">
                  <c:v>0.974985</c:v>
                </c:pt>
                <c:pt idx="3196">
                  <c:v>0.974985</c:v>
                </c:pt>
                <c:pt idx="3197">
                  <c:v>0.974985</c:v>
                </c:pt>
                <c:pt idx="3198">
                  <c:v>0.974985</c:v>
                </c:pt>
                <c:pt idx="3199">
                  <c:v>0.974985</c:v>
                </c:pt>
                <c:pt idx="3200">
                  <c:v>0.974985</c:v>
                </c:pt>
                <c:pt idx="3201">
                  <c:v>0.974985</c:v>
                </c:pt>
                <c:pt idx="3202">
                  <c:v>0.974985</c:v>
                </c:pt>
                <c:pt idx="3203">
                  <c:v>0.974985</c:v>
                </c:pt>
                <c:pt idx="3204">
                  <c:v>0.974985</c:v>
                </c:pt>
                <c:pt idx="3205">
                  <c:v>0.974985</c:v>
                </c:pt>
                <c:pt idx="3206">
                  <c:v>0.974985</c:v>
                </c:pt>
                <c:pt idx="3207">
                  <c:v>0.974985</c:v>
                </c:pt>
                <c:pt idx="3208">
                  <c:v>0.974985</c:v>
                </c:pt>
                <c:pt idx="3209">
                  <c:v>0.974985</c:v>
                </c:pt>
                <c:pt idx="3210">
                  <c:v>0.974985</c:v>
                </c:pt>
                <c:pt idx="3211">
                  <c:v>0.974985</c:v>
                </c:pt>
                <c:pt idx="3212">
                  <c:v>0.974985</c:v>
                </c:pt>
                <c:pt idx="3213">
                  <c:v>0.974985</c:v>
                </c:pt>
                <c:pt idx="3214">
                  <c:v>0.974985</c:v>
                </c:pt>
                <c:pt idx="3215">
                  <c:v>0.974985</c:v>
                </c:pt>
                <c:pt idx="3216">
                  <c:v>0.974985</c:v>
                </c:pt>
                <c:pt idx="3217">
                  <c:v>0.974985</c:v>
                </c:pt>
                <c:pt idx="3218">
                  <c:v>0.974985</c:v>
                </c:pt>
                <c:pt idx="3219">
                  <c:v>0.974985</c:v>
                </c:pt>
                <c:pt idx="3220">
                  <c:v>0.974985</c:v>
                </c:pt>
                <c:pt idx="3221">
                  <c:v>0.974985</c:v>
                </c:pt>
                <c:pt idx="3222">
                  <c:v>0.974985</c:v>
                </c:pt>
                <c:pt idx="3223">
                  <c:v>0.974985</c:v>
                </c:pt>
                <c:pt idx="3224">
                  <c:v>0.974985</c:v>
                </c:pt>
                <c:pt idx="3225">
                  <c:v>0.974985</c:v>
                </c:pt>
                <c:pt idx="3226">
                  <c:v>0.974985</c:v>
                </c:pt>
                <c:pt idx="3227">
                  <c:v>0.974985</c:v>
                </c:pt>
                <c:pt idx="3228">
                  <c:v>0.974985</c:v>
                </c:pt>
                <c:pt idx="3229">
                  <c:v>0.974985</c:v>
                </c:pt>
                <c:pt idx="3230">
                  <c:v>0.974985</c:v>
                </c:pt>
                <c:pt idx="3231">
                  <c:v>0.974985</c:v>
                </c:pt>
                <c:pt idx="3232">
                  <c:v>0.974985</c:v>
                </c:pt>
                <c:pt idx="3233">
                  <c:v>0.974985</c:v>
                </c:pt>
                <c:pt idx="3234">
                  <c:v>0.974985</c:v>
                </c:pt>
                <c:pt idx="3235">
                  <c:v>0.974985</c:v>
                </c:pt>
                <c:pt idx="3236">
                  <c:v>0.974985</c:v>
                </c:pt>
                <c:pt idx="3237">
                  <c:v>0.974985</c:v>
                </c:pt>
                <c:pt idx="3238">
                  <c:v>0.974985</c:v>
                </c:pt>
                <c:pt idx="3239">
                  <c:v>0.974985</c:v>
                </c:pt>
                <c:pt idx="3240">
                  <c:v>0.974985</c:v>
                </c:pt>
                <c:pt idx="3241">
                  <c:v>0.974985</c:v>
                </c:pt>
                <c:pt idx="3242">
                  <c:v>0.974985</c:v>
                </c:pt>
                <c:pt idx="3243">
                  <c:v>0.974985</c:v>
                </c:pt>
                <c:pt idx="3244">
                  <c:v>0.974985</c:v>
                </c:pt>
                <c:pt idx="3245">
                  <c:v>0.974985</c:v>
                </c:pt>
                <c:pt idx="3246">
                  <c:v>0.974985</c:v>
                </c:pt>
                <c:pt idx="3247">
                  <c:v>0.974985</c:v>
                </c:pt>
                <c:pt idx="3248">
                  <c:v>0.974985</c:v>
                </c:pt>
                <c:pt idx="3249">
                  <c:v>0.974985</c:v>
                </c:pt>
                <c:pt idx="3250">
                  <c:v>0.974985</c:v>
                </c:pt>
                <c:pt idx="3251">
                  <c:v>0.974985</c:v>
                </c:pt>
                <c:pt idx="3252">
                  <c:v>0.974985</c:v>
                </c:pt>
                <c:pt idx="3253">
                  <c:v>0.974985</c:v>
                </c:pt>
                <c:pt idx="3254">
                  <c:v>0.974985</c:v>
                </c:pt>
                <c:pt idx="3255">
                  <c:v>0.974985</c:v>
                </c:pt>
                <c:pt idx="3256">
                  <c:v>0.974985</c:v>
                </c:pt>
                <c:pt idx="3257">
                  <c:v>0.974985</c:v>
                </c:pt>
                <c:pt idx="3258">
                  <c:v>0.974985</c:v>
                </c:pt>
                <c:pt idx="3259">
                  <c:v>0.974985</c:v>
                </c:pt>
                <c:pt idx="3260">
                  <c:v>0.974985</c:v>
                </c:pt>
                <c:pt idx="3261">
                  <c:v>0.974985</c:v>
                </c:pt>
                <c:pt idx="3262">
                  <c:v>0.974985</c:v>
                </c:pt>
                <c:pt idx="3263">
                  <c:v>0.974985</c:v>
                </c:pt>
                <c:pt idx="3264">
                  <c:v>0.974985</c:v>
                </c:pt>
                <c:pt idx="3265">
                  <c:v>0.974985</c:v>
                </c:pt>
                <c:pt idx="3266">
                  <c:v>0.974985</c:v>
                </c:pt>
                <c:pt idx="3267">
                  <c:v>0.974985</c:v>
                </c:pt>
                <c:pt idx="3268">
                  <c:v>0.974985</c:v>
                </c:pt>
                <c:pt idx="3269">
                  <c:v>0.974985</c:v>
                </c:pt>
                <c:pt idx="3270">
                  <c:v>0.974985</c:v>
                </c:pt>
                <c:pt idx="3271">
                  <c:v>0.974985</c:v>
                </c:pt>
                <c:pt idx="3272">
                  <c:v>0.974985</c:v>
                </c:pt>
                <c:pt idx="3273">
                  <c:v>0.974985</c:v>
                </c:pt>
                <c:pt idx="3274">
                  <c:v>0.974985</c:v>
                </c:pt>
                <c:pt idx="3275">
                  <c:v>0.974985</c:v>
                </c:pt>
                <c:pt idx="3276">
                  <c:v>0.974985</c:v>
                </c:pt>
                <c:pt idx="3277">
                  <c:v>0.974985</c:v>
                </c:pt>
                <c:pt idx="3278">
                  <c:v>0.974985</c:v>
                </c:pt>
                <c:pt idx="3279">
                  <c:v>0.974985</c:v>
                </c:pt>
                <c:pt idx="3280">
                  <c:v>0.974985</c:v>
                </c:pt>
                <c:pt idx="3281">
                  <c:v>0.974985</c:v>
                </c:pt>
                <c:pt idx="3282">
                  <c:v>0.974985</c:v>
                </c:pt>
                <c:pt idx="3283">
                  <c:v>0.974985</c:v>
                </c:pt>
                <c:pt idx="3284">
                  <c:v>0.974985</c:v>
                </c:pt>
                <c:pt idx="3285">
                  <c:v>0.974985</c:v>
                </c:pt>
                <c:pt idx="3286">
                  <c:v>0.974985</c:v>
                </c:pt>
                <c:pt idx="3287">
                  <c:v>0.974985</c:v>
                </c:pt>
                <c:pt idx="3288">
                  <c:v>0.974985</c:v>
                </c:pt>
                <c:pt idx="3289">
                  <c:v>0.974985</c:v>
                </c:pt>
                <c:pt idx="3290">
                  <c:v>0.974985</c:v>
                </c:pt>
                <c:pt idx="3291">
                  <c:v>0.69975</c:v>
                </c:pt>
                <c:pt idx="3292">
                  <c:v>0.69975</c:v>
                </c:pt>
                <c:pt idx="3293">
                  <c:v>0.69975</c:v>
                </c:pt>
                <c:pt idx="3294">
                  <c:v>0.69975</c:v>
                </c:pt>
                <c:pt idx="3295">
                  <c:v>0.69975</c:v>
                </c:pt>
                <c:pt idx="3296">
                  <c:v>0.69975</c:v>
                </c:pt>
                <c:pt idx="3297">
                  <c:v>0.69975</c:v>
                </c:pt>
                <c:pt idx="3298">
                  <c:v>0.69975</c:v>
                </c:pt>
                <c:pt idx="3299">
                  <c:v>0.69975</c:v>
                </c:pt>
                <c:pt idx="3300">
                  <c:v>0.69975</c:v>
                </c:pt>
                <c:pt idx="3301">
                  <c:v>0.69975</c:v>
                </c:pt>
                <c:pt idx="3302">
                  <c:v>0.69975</c:v>
                </c:pt>
                <c:pt idx="3303">
                  <c:v>0.69975</c:v>
                </c:pt>
                <c:pt idx="3304">
                  <c:v>0.69975</c:v>
                </c:pt>
                <c:pt idx="3305">
                  <c:v>0.69975</c:v>
                </c:pt>
                <c:pt idx="3306">
                  <c:v>0.69975</c:v>
                </c:pt>
                <c:pt idx="3307">
                  <c:v>0.69975</c:v>
                </c:pt>
                <c:pt idx="3308">
                  <c:v>0.69975</c:v>
                </c:pt>
                <c:pt idx="3309">
                  <c:v>0.69975</c:v>
                </c:pt>
                <c:pt idx="3310">
                  <c:v>0.714367</c:v>
                </c:pt>
                <c:pt idx="3311">
                  <c:v>0.743601</c:v>
                </c:pt>
                <c:pt idx="3312">
                  <c:v>0.743601</c:v>
                </c:pt>
                <c:pt idx="3313">
                  <c:v>0.743601</c:v>
                </c:pt>
                <c:pt idx="3314">
                  <c:v>0.743601</c:v>
                </c:pt>
                <c:pt idx="3315">
                  <c:v>0.743601</c:v>
                </c:pt>
                <c:pt idx="3316">
                  <c:v>0.743601</c:v>
                </c:pt>
                <c:pt idx="3317">
                  <c:v>0.743601</c:v>
                </c:pt>
                <c:pt idx="3318">
                  <c:v>0.743601</c:v>
                </c:pt>
                <c:pt idx="3319">
                  <c:v>0.743601</c:v>
                </c:pt>
                <c:pt idx="3320">
                  <c:v>0.743601</c:v>
                </c:pt>
                <c:pt idx="3321">
                  <c:v>0.743601</c:v>
                </c:pt>
                <c:pt idx="3322">
                  <c:v>0.743601</c:v>
                </c:pt>
                <c:pt idx="3323">
                  <c:v>0.743601</c:v>
                </c:pt>
                <c:pt idx="3324">
                  <c:v>0.743601</c:v>
                </c:pt>
                <c:pt idx="3325">
                  <c:v>0.743601</c:v>
                </c:pt>
                <c:pt idx="3326">
                  <c:v>0.743601</c:v>
                </c:pt>
                <c:pt idx="3327">
                  <c:v>0.743601</c:v>
                </c:pt>
                <c:pt idx="3328">
                  <c:v>0.743601</c:v>
                </c:pt>
                <c:pt idx="3329">
                  <c:v>0.743601</c:v>
                </c:pt>
                <c:pt idx="3330">
                  <c:v>0.743601</c:v>
                </c:pt>
                <c:pt idx="3331">
                  <c:v>0.743601</c:v>
                </c:pt>
                <c:pt idx="3332">
                  <c:v>0.743601</c:v>
                </c:pt>
                <c:pt idx="3333">
                  <c:v>0.743601</c:v>
                </c:pt>
                <c:pt idx="3334">
                  <c:v>0.743601</c:v>
                </c:pt>
                <c:pt idx="3335">
                  <c:v>0.743601</c:v>
                </c:pt>
                <c:pt idx="3336">
                  <c:v>0.743601</c:v>
                </c:pt>
                <c:pt idx="3337">
                  <c:v>0.743601</c:v>
                </c:pt>
                <c:pt idx="3338">
                  <c:v>0.743601</c:v>
                </c:pt>
                <c:pt idx="3339">
                  <c:v>0.743601</c:v>
                </c:pt>
                <c:pt idx="3340">
                  <c:v>0.743601</c:v>
                </c:pt>
                <c:pt idx="3341">
                  <c:v>0.743601</c:v>
                </c:pt>
                <c:pt idx="3342">
                  <c:v>0.743601</c:v>
                </c:pt>
                <c:pt idx="3343">
                  <c:v>0.743601</c:v>
                </c:pt>
                <c:pt idx="3344">
                  <c:v>0.743601</c:v>
                </c:pt>
                <c:pt idx="3345">
                  <c:v>0.743601</c:v>
                </c:pt>
                <c:pt idx="3346">
                  <c:v>0.743601</c:v>
                </c:pt>
                <c:pt idx="3347">
                  <c:v>0.743601</c:v>
                </c:pt>
                <c:pt idx="3348">
                  <c:v>0.743601</c:v>
                </c:pt>
                <c:pt idx="3349">
                  <c:v>0.743601</c:v>
                </c:pt>
                <c:pt idx="3350">
                  <c:v>0.743601</c:v>
                </c:pt>
                <c:pt idx="3351">
                  <c:v>0.743601</c:v>
                </c:pt>
                <c:pt idx="3352">
                  <c:v>0.743601</c:v>
                </c:pt>
                <c:pt idx="3353">
                  <c:v>0.743601</c:v>
                </c:pt>
                <c:pt idx="3354">
                  <c:v>0.743601</c:v>
                </c:pt>
                <c:pt idx="3355">
                  <c:v>0.743601</c:v>
                </c:pt>
                <c:pt idx="3356">
                  <c:v>0.743601</c:v>
                </c:pt>
                <c:pt idx="3357">
                  <c:v>0.743601</c:v>
                </c:pt>
                <c:pt idx="3358">
                  <c:v>0.743601</c:v>
                </c:pt>
                <c:pt idx="3359">
                  <c:v>0.743601</c:v>
                </c:pt>
                <c:pt idx="3360">
                  <c:v>0.743601</c:v>
                </c:pt>
                <c:pt idx="3361">
                  <c:v>0.743601</c:v>
                </c:pt>
                <c:pt idx="3362">
                  <c:v>0.743601</c:v>
                </c:pt>
                <c:pt idx="3363">
                  <c:v>0.743601</c:v>
                </c:pt>
                <c:pt idx="3364">
                  <c:v>0.743601</c:v>
                </c:pt>
                <c:pt idx="3365">
                  <c:v>0.743601</c:v>
                </c:pt>
                <c:pt idx="3366">
                  <c:v>0.743601</c:v>
                </c:pt>
                <c:pt idx="3367">
                  <c:v>0.743601</c:v>
                </c:pt>
                <c:pt idx="3368">
                  <c:v>0.743601</c:v>
                </c:pt>
                <c:pt idx="3369">
                  <c:v>0.743601</c:v>
                </c:pt>
                <c:pt idx="3370">
                  <c:v>0.743601</c:v>
                </c:pt>
                <c:pt idx="3371">
                  <c:v>0.743601</c:v>
                </c:pt>
                <c:pt idx="3372">
                  <c:v>0.678913</c:v>
                </c:pt>
                <c:pt idx="3373">
                  <c:v>0.646569</c:v>
                </c:pt>
                <c:pt idx="3374">
                  <c:v>0.646569</c:v>
                </c:pt>
                <c:pt idx="3375">
                  <c:v>0.646569</c:v>
                </c:pt>
                <c:pt idx="3376">
                  <c:v>0.646569</c:v>
                </c:pt>
                <c:pt idx="3377">
                  <c:v>0.646569</c:v>
                </c:pt>
                <c:pt idx="3378">
                  <c:v>0.646569</c:v>
                </c:pt>
                <c:pt idx="3379">
                  <c:v>0.646569</c:v>
                </c:pt>
                <c:pt idx="3380">
                  <c:v>0.646569</c:v>
                </c:pt>
                <c:pt idx="3381">
                  <c:v>0.646569</c:v>
                </c:pt>
                <c:pt idx="3382">
                  <c:v>0.646569</c:v>
                </c:pt>
                <c:pt idx="3383">
                  <c:v>0.646569</c:v>
                </c:pt>
                <c:pt idx="3384">
                  <c:v>0.646569</c:v>
                </c:pt>
                <c:pt idx="3385">
                  <c:v>0.646569</c:v>
                </c:pt>
                <c:pt idx="3386">
                  <c:v>0.646569</c:v>
                </c:pt>
                <c:pt idx="3387">
                  <c:v>0.646569</c:v>
                </c:pt>
                <c:pt idx="3388">
                  <c:v>0.646569</c:v>
                </c:pt>
                <c:pt idx="3389">
                  <c:v>0.646569</c:v>
                </c:pt>
                <c:pt idx="3390">
                  <c:v>0.646569</c:v>
                </c:pt>
                <c:pt idx="3391">
                  <c:v>0.646569</c:v>
                </c:pt>
                <c:pt idx="3392">
                  <c:v>0.646569</c:v>
                </c:pt>
                <c:pt idx="3393">
                  <c:v>0.646569</c:v>
                </c:pt>
                <c:pt idx="3394">
                  <c:v>0.646569</c:v>
                </c:pt>
                <c:pt idx="3395">
                  <c:v>0.646569</c:v>
                </c:pt>
                <c:pt idx="3396">
                  <c:v>0.646569</c:v>
                </c:pt>
                <c:pt idx="3397">
                  <c:v>0.646569</c:v>
                </c:pt>
                <c:pt idx="3398">
                  <c:v>0.646569</c:v>
                </c:pt>
                <c:pt idx="3399">
                  <c:v>0.646569</c:v>
                </c:pt>
                <c:pt idx="3400">
                  <c:v>0.646569</c:v>
                </c:pt>
                <c:pt idx="3401">
                  <c:v>0.646569</c:v>
                </c:pt>
                <c:pt idx="3402">
                  <c:v>0.646569</c:v>
                </c:pt>
                <c:pt idx="3403">
                  <c:v>0.646569</c:v>
                </c:pt>
                <c:pt idx="3404">
                  <c:v>0.646569</c:v>
                </c:pt>
                <c:pt idx="3405">
                  <c:v>0.646569</c:v>
                </c:pt>
                <c:pt idx="3406">
                  <c:v>0.646569</c:v>
                </c:pt>
                <c:pt idx="3407">
                  <c:v>0.646569</c:v>
                </c:pt>
                <c:pt idx="3408">
                  <c:v>0.646569</c:v>
                </c:pt>
                <c:pt idx="3409">
                  <c:v>0.646569</c:v>
                </c:pt>
                <c:pt idx="3410">
                  <c:v>0.646569</c:v>
                </c:pt>
                <c:pt idx="3411">
                  <c:v>0.646569</c:v>
                </c:pt>
                <c:pt idx="3412">
                  <c:v>0.646569</c:v>
                </c:pt>
                <c:pt idx="3413">
                  <c:v>0.646569</c:v>
                </c:pt>
                <c:pt idx="3414">
                  <c:v>0.646569</c:v>
                </c:pt>
                <c:pt idx="3415">
                  <c:v>0.646569</c:v>
                </c:pt>
                <c:pt idx="3416">
                  <c:v>0.646569</c:v>
                </c:pt>
                <c:pt idx="3417">
                  <c:v>0.646569</c:v>
                </c:pt>
                <c:pt idx="3418">
                  <c:v>0.646569</c:v>
                </c:pt>
                <c:pt idx="3419">
                  <c:v>0.646569</c:v>
                </c:pt>
                <c:pt idx="3420">
                  <c:v>0.646569</c:v>
                </c:pt>
                <c:pt idx="3421">
                  <c:v>0.646569</c:v>
                </c:pt>
                <c:pt idx="3422">
                  <c:v>0.646569</c:v>
                </c:pt>
                <c:pt idx="3423">
                  <c:v>0.646569</c:v>
                </c:pt>
                <c:pt idx="3424">
                  <c:v>0.646569</c:v>
                </c:pt>
                <c:pt idx="3425">
                  <c:v>0.646569</c:v>
                </c:pt>
                <c:pt idx="3426">
                  <c:v>0.646569</c:v>
                </c:pt>
                <c:pt idx="3427">
                  <c:v>0.646569</c:v>
                </c:pt>
                <c:pt idx="3428">
                  <c:v>0.646569</c:v>
                </c:pt>
                <c:pt idx="3429">
                  <c:v>0.646569</c:v>
                </c:pt>
                <c:pt idx="3430">
                  <c:v>0.646569</c:v>
                </c:pt>
                <c:pt idx="3431">
                  <c:v>0.646569</c:v>
                </c:pt>
                <c:pt idx="3432">
                  <c:v>0.646569</c:v>
                </c:pt>
                <c:pt idx="3433">
                  <c:v>0.646569</c:v>
                </c:pt>
                <c:pt idx="3434">
                  <c:v>0.646569</c:v>
                </c:pt>
                <c:pt idx="3435">
                  <c:v>0.646569</c:v>
                </c:pt>
                <c:pt idx="3436">
                  <c:v>0.646569</c:v>
                </c:pt>
                <c:pt idx="3437">
                  <c:v>0.646569</c:v>
                </c:pt>
                <c:pt idx="3438">
                  <c:v>0.646569</c:v>
                </c:pt>
                <c:pt idx="3439">
                  <c:v>0.646569</c:v>
                </c:pt>
                <c:pt idx="3440">
                  <c:v>0.646569</c:v>
                </c:pt>
                <c:pt idx="3441">
                  <c:v>0.646569</c:v>
                </c:pt>
                <c:pt idx="3442">
                  <c:v>0.646569</c:v>
                </c:pt>
                <c:pt idx="3443">
                  <c:v>0.646569</c:v>
                </c:pt>
                <c:pt idx="3444">
                  <c:v>0.646569</c:v>
                </c:pt>
                <c:pt idx="3445">
                  <c:v>0.646569</c:v>
                </c:pt>
                <c:pt idx="3446">
                  <c:v>0.646569</c:v>
                </c:pt>
                <c:pt idx="3447">
                  <c:v>0.646569</c:v>
                </c:pt>
                <c:pt idx="3448">
                  <c:v>0.646569</c:v>
                </c:pt>
                <c:pt idx="3449">
                  <c:v>0.646569</c:v>
                </c:pt>
                <c:pt idx="3450">
                  <c:v>0.646569</c:v>
                </c:pt>
                <c:pt idx="3451">
                  <c:v>0.646569</c:v>
                </c:pt>
                <c:pt idx="3452">
                  <c:v>0.646569</c:v>
                </c:pt>
                <c:pt idx="3453">
                  <c:v>0.646569</c:v>
                </c:pt>
                <c:pt idx="3454">
                  <c:v>0.646569</c:v>
                </c:pt>
                <c:pt idx="3455">
                  <c:v>0.646569</c:v>
                </c:pt>
                <c:pt idx="3456">
                  <c:v>0.646569</c:v>
                </c:pt>
                <c:pt idx="3457">
                  <c:v>0.646569</c:v>
                </c:pt>
                <c:pt idx="3458">
                  <c:v>0.646569</c:v>
                </c:pt>
                <c:pt idx="3459">
                  <c:v>0.646569</c:v>
                </c:pt>
                <c:pt idx="3460">
                  <c:v>0.646569</c:v>
                </c:pt>
                <c:pt idx="3461">
                  <c:v>0.646569</c:v>
                </c:pt>
                <c:pt idx="3462">
                  <c:v>0.646569</c:v>
                </c:pt>
                <c:pt idx="3463">
                  <c:v>0.646569</c:v>
                </c:pt>
                <c:pt idx="3464">
                  <c:v>0.646569</c:v>
                </c:pt>
                <c:pt idx="3465">
                  <c:v>0.646569</c:v>
                </c:pt>
                <c:pt idx="3466">
                  <c:v>0.646569</c:v>
                </c:pt>
                <c:pt idx="3467">
                  <c:v>0.646569</c:v>
                </c:pt>
                <c:pt idx="3468">
                  <c:v>0.646569</c:v>
                </c:pt>
                <c:pt idx="3469">
                  <c:v>0.646569</c:v>
                </c:pt>
                <c:pt idx="3470">
                  <c:v>0.646569</c:v>
                </c:pt>
                <c:pt idx="3471">
                  <c:v>0.646569</c:v>
                </c:pt>
                <c:pt idx="3472">
                  <c:v>0.646569</c:v>
                </c:pt>
                <c:pt idx="3473">
                  <c:v>0.646569</c:v>
                </c:pt>
                <c:pt idx="3474">
                  <c:v>0.646569</c:v>
                </c:pt>
                <c:pt idx="3475">
                  <c:v>0.646569</c:v>
                </c:pt>
                <c:pt idx="3476">
                  <c:v>0.646569</c:v>
                </c:pt>
                <c:pt idx="3477">
                  <c:v>0.646569</c:v>
                </c:pt>
                <c:pt idx="3478">
                  <c:v>0.646569</c:v>
                </c:pt>
                <c:pt idx="3479">
                  <c:v>0.646569</c:v>
                </c:pt>
                <c:pt idx="3480">
                  <c:v>0.646569</c:v>
                </c:pt>
                <c:pt idx="3481">
                  <c:v>0.646569</c:v>
                </c:pt>
                <c:pt idx="3482">
                  <c:v>0.646569</c:v>
                </c:pt>
                <c:pt idx="3483">
                  <c:v>0.646569</c:v>
                </c:pt>
                <c:pt idx="3484">
                  <c:v>0.646569</c:v>
                </c:pt>
                <c:pt idx="3485">
                  <c:v>0.646569</c:v>
                </c:pt>
                <c:pt idx="3486">
                  <c:v>0.646569</c:v>
                </c:pt>
                <c:pt idx="3487">
                  <c:v>0.646569</c:v>
                </c:pt>
                <c:pt idx="3488">
                  <c:v>0.646569</c:v>
                </c:pt>
                <c:pt idx="3489">
                  <c:v>0.646569</c:v>
                </c:pt>
                <c:pt idx="3490">
                  <c:v>0.646569</c:v>
                </c:pt>
                <c:pt idx="3491">
                  <c:v>0.646569</c:v>
                </c:pt>
                <c:pt idx="3492">
                  <c:v>0.646569</c:v>
                </c:pt>
                <c:pt idx="3493">
                  <c:v>0.646569</c:v>
                </c:pt>
                <c:pt idx="3494">
                  <c:v>0.646569</c:v>
                </c:pt>
                <c:pt idx="3495">
                  <c:v>0.646569</c:v>
                </c:pt>
                <c:pt idx="3496">
                  <c:v>0.646569</c:v>
                </c:pt>
                <c:pt idx="3497">
                  <c:v>0.646569</c:v>
                </c:pt>
                <c:pt idx="3498">
                  <c:v>0.646569</c:v>
                </c:pt>
                <c:pt idx="3499">
                  <c:v>0.646569</c:v>
                </c:pt>
                <c:pt idx="3500">
                  <c:v>0.646569</c:v>
                </c:pt>
                <c:pt idx="3501">
                  <c:v>0.646569</c:v>
                </c:pt>
                <c:pt idx="3502">
                  <c:v>0.646569</c:v>
                </c:pt>
                <c:pt idx="3503">
                  <c:v>0.646569</c:v>
                </c:pt>
                <c:pt idx="3504">
                  <c:v>0.646569</c:v>
                </c:pt>
                <c:pt idx="3505">
                  <c:v>0.646569</c:v>
                </c:pt>
                <c:pt idx="3506">
                  <c:v>0.646569</c:v>
                </c:pt>
                <c:pt idx="3507">
                  <c:v>0.646569</c:v>
                </c:pt>
                <c:pt idx="3508">
                  <c:v>0.646569</c:v>
                </c:pt>
                <c:pt idx="3509">
                  <c:v>0.646569</c:v>
                </c:pt>
                <c:pt idx="3510">
                  <c:v>0.692286</c:v>
                </c:pt>
                <c:pt idx="3511">
                  <c:v>0.692286</c:v>
                </c:pt>
                <c:pt idx="3512">
                  <c:v>0.692286</c:v>
                </c:pt>
                <c:pt idx="3513">
                  <c:v>0.692286</c:v>
                </c:pt>
                <c:pt idx="3514">
                  <c:v>0.692286</c:v>
                </c:pt>
                <c:pt idx="3515">
                  <c:v>0.692286</c:v>
                </c:pt>
                <c:pt idx="3516">
                  <c:v>0.692286</c:v>
                </c:pt>
                <c:pt idx="3517">
                  <c:v>0.692286</c:v>
                </c:pt>
                <c:pt idx="3518">
                  <c:v>0.692286</c:v>
                </c:pt>
                <c:pt idx="3519">
                  <c:v>0.692286</c:v>
                </c:pt>
                <c:pt idx="3520">
                  <c:v>0.692286</c:v>
                </c:pt>
                <c:pt idx="3521">
                  <c:v>0.692286</c:v>
                </c:pt>
                <c:pt idx="3522">
                  <c:v>0.692286</c:v>
                </c:pt>
                <c:pt idx="3523">
                  <c:v>0.692286</c:v>
                </c:pt>
                <c:pt idx="3524">
                  <c:v>0.692286</c:v>
                </c:pt>
                <c:pt idx="3525">
                  <c:v>0.692286</c:v>
                </c:pt>
                <c:pt idx="3526">
                  <c:v>0.692286</c:v>
                </c:pt>
                <c:pt idx="3527">
                  <c:v>0.692286</c:v>
                </c:pt>
                <c:pt idx="3528">
                  <c:v>0.692286</c:v>
                </c:pt>
                <c:pt idx="3529">
                  <c:v>0.692286</c:v>
                </c:pt>
                <c:pt idx="3530">
                  <c:v>0.692286</c:v>
                </c:pt>
                <c:pt idx="3531">
                  <c:v>0.692286</c:v>
                </c:pt>
                <c:pt idx="3532">
                  <c:v>0.692286</c:v>
                </c:pt>
                <c:pt idx="3533">
                  <c:v>0.692286</c:v>
                </c:pt>
                <c:pt idx="3534">
                  <c:v>0.692286</c:v>
                </c:pt>
                <c:pt idx="3535">
                  <c:v>0.692286</c:v>
                </c:pt>
                <c:pt idx="3536">
                  <c:v>0.692286</c:v>
                </c:pt>
                <c:pt idx="3537">
                  <c:v>0.692286</c:v>
                </c:pt>
                <c:pt idx="3538">
                  <c:v>0.692286</c:v>
                </c:pt>
                <c:pt idx="3539">
                  <c:v>0.692286</c:v>
                </c:pt>
                <c:pt idx="3540">
                  <c:v>0.692286</c:v>
                </c:pt>
                <c:pt idx="3541">
                  <c:v>0.692286</c:v>
                </c:pt>
                <c:pt idx="3542">
                  <c:v>0.692286</c:v>
                </c:pt>
                <c:pt idx="3543">
                  <c:v>0.692286</c:v>
                </c:pt>
                <c:pt idx="3544">
                  <c:v>0.692286</c:v>
                </c:pt>
                <c:pt idx="3545">
                  <c:v>0.692286</c:v>
                </c:pt>
                <c:pt idx="3546">
                  <c:v>0.692286</c:v>
                </c:pt>
                <c:pt idx="3547">
                  <c:v>0.692286</c:v>
                </c:pt>
                <c:pt idx="3548">
                  <c:v/>
                </c:pt>
                <c:pt idx="3549">
                  <c:v>0.76506</c:v>
                </c:pt>
                <c:pt idx="3550">
                  <c:v>0.76506</c:v>
                </c:pt>
                <c:pt idx="3551">
                  <c:v>0.76506</c:v>
                </c:pt>
                <c:pt idx="3552">
                  <c:v>0.76506</c:v>
                </c:pt>
                <c:pt idx="3553">
                  <c:v>0.76506</c:v>
                </c:pt>
                <c:pt idx="3554">
                  <c:v>0.76506</c:v>
                </c:pt>
                <c:pt idx="3555">
                  <c:v>0.76506</c:v>
                </c:pt>
                <c:pt idx="3556">
                  <c:v>0.76506</c:v>
                </c:pt>
                <c:pt idx="3557">
                  <c:v>0.76506</c:v>
                </c:pt>
                <c:pt idx="3558">
                  <c:v>0.76506</c:v>
                </c:pt>
                <c:pt idx="3559">
                  <c:v>0.76506</c:v>
                </c:pt>
                <c:pt idx="3560">
                  <c:v>0.76506</c:v>
                </c:pt>
                <c:pt idx="3561">
                  <c:v>0.76506</c:v>
                </c:pt>
                <c:pt idx="3562">
                  <c:v>0.76506</c:v>
                </c:pt>
                <c:pt idx="3563">
                  <c:v>0.76506</c:v>
                </c:pt>
                <c:pt idx="3564">
                  <c:v>0.76506</c:v>
                </c:pt>
                <c:pt idx="3565">
                  <c:v>0.76506</c:v>
                </c:pt>
                <c:pt idx="3566">
                  <c:v>0.76506</c:v>
                </c:pt>
                <c:pt idx="3567">
                  <c:v>0.76506</c:v>
                </c:pt>
                <c:pt idx="3568">
                  <c:v>0.76506</c:v>
                </c:pt>
                <c:pt idx="3569">
                  <c:v>0.76506</c:v>
                </c:pt>
                <c:pt idx="3570">
                  <c:v>0.76506</c:v>
                </c:pt>
                <c:pt idx="3571">
                  <c:v>0.76506</c:v>
                </c:pt>
                <c:pt idx="3572">
                  <c:v>0.76506</c:v>
                </c:pt>
                <c:pt idx="3573">
                  <c:v>0.76506</c:v>
                </c:pt>
                <c:pt idx="3574">
                  <c:v>0.76506</c:v>
                </c:pt>
                <c:pt idx="3575">
                  <c:v>0.76506</c:v>
                </c:pt>
                <c:pt idx="3576">
                  <c:v>0.76506</c:v>
                </c:pt>
                <c:pt idx="3577">
                  <c:v>0.76506</c:v>
                </c:pt>
                <c:pt idx="3578">
                  <c:v>0.76506</c:v>
                </c:pt>
                <c:pt idx="3579">
                  <c:v>0.76506</c:v>
                </c:pt>
                <c:pt idx="3580">
                  <c:v>0.76506</c:v>
                </c:pt>
                <c:pt idx="3581">
                  <c:v>0.76506</c:v>
                </c:pt>
                <c:pt idx="3582">
                  <c:v>0.76506</c:v>
                </c:pt>
                <c:pt idx="3583">
                  <c:v>0.76506</c:v>
                </c:pt>
                <c:pt idx="3584">
                  <c:v>0.76506</c:v>
                </c:pt>
                <c:pt idx="3585">
                  <c:v>0.76506</c:v>
                </c:pt>
                <c:pt idx="3586">
                  <c:v>0.76506</c:v>
                </c:pt>
                <c:pt idx="3587">
                  <c:v>0.76506</c:v>
                </c:pt>
                <c:pt idx="3588">
                  <c:v>0.76506</c:v>
                </c:pt>
                <c:pt idx="3589">
                  <c:v>0.76506</c:v>
                </c:pt>
                <c:pt idx="3590">
                  <c:v>0.76506</c:v>
                </c:pt>
                <c:pt idx="3591">
                  <c:v>0.76506</c:v>
                </c:pt>
                <c:pt idx="3592">
                  <c:v>0.76506</c:v>
                </c:pt>
                <c:pt idx="3593">
                  <c:v>0.76506</c:v>
                </c:pt>
                <c:pt idx="3594">
                  <c:v>0.76506</c:v>
                </c:pt>
                <c:pt idx="3595">
                  <c:v>0.76506</c:v>
                </c:pt>
                <c:pt idx="3596">
                  <c:v>0.76506</c:v>
                </c:pt>
                <c:pt idx="3597">
                  <c:v>0.76506</c:v>
                </c:pt>
                <c:pt idx="3598">
                  <c:v>0.76506</c:v>
                </c:pt>
                <c:pt idx="3599">
                  <c:v>0.76506</c:v>
                </c:pt>
                <c:pt idx="3600">
                  <c:v>0.76506</c:v>
                </c:pt>
                <c:pt idx="3601">
                  <c:v>0.76506</c:v>
                </c:pt>
                <c:pt idx="3602">
                  <c:v>0.76506</c:v>
                </c:pt>
                <c:pt idx="3603">
                  <c:v>0.76506</c:v>
                </c:pt>
                <c:pt idx="3604">
                  <c:v>0.76506</c:v>
                </c:pt>
                <c:pt idx="3605">
                  <c:v>0.76506</c:v>
                </c:pt>
                <c:pt idx="3606">
                  <c:v>0.76506</c:v>
                </c:pt>
                <c:pt idx="3607">
                  <c:v>0.76506</c:v>
                </c:pt>
                <c:pt idx="3608">
                  <c:v>0.76506</c:v>
                </c:pt>
                <c:pt idx="3609">
                  <c:v>0.76506</c:v>
                </c:pt>
                <c:pt idx="3610">
                  <c:v>0.76506</c:v>
                </c:pt>
                <c:pt idx="3611">
                  <c:v>0.76506</c:v>
                </c:pt>
                <c:pt idx="3612">
                  <c:v>0.76506</c:v>
                </c:pt>
                <c:pt idx="3613">
                  <c:v>0.76506</c:v>
                </c:pt>
                <c:pt idx="3614">
                  <c:v>0.76506</c:v>
                </c:pt>
                <c:pt idx="3615">
                  <c:v>0.76506</c:v>
                </c:pt>
                <c:pt idx="3616">
                  <c:v>0.76506</c:v>
                </c:pt>
                <c:pt idx="3617">
                  <c:v>0.76506</c:v>
                </c:pt>
                <c:pt idx="3618">
                  <c:v>0.76506</c:v>
                </c:pt>
                <c:pt idx="3619">
                  <c:v>0.76506</c:v>
                </c:pt>
                <c:pt idx="3620">
                  <c:v>0.76506</c:v>
                </c:pt>
                <c:pt idx="3621">
                  <c:v>0.76506</c:v>
                </c:pt>
                <c:pt idx="3622">
                  <c:v>0.76506</c:v>
                </c:pt>
                <c:pt idx="3623">
                  <c:v>0.76506</c:v>
                </c:pt>
                <c:pt idx="3624">
                  <c:v>0.76506</c:v>
                </c:pt>
                <c:pt idx="3625">
                  <c:v>0.76506</c:v>
                </c:pt>
                <c:pt idx="3626">
                  <c:v>0.76506</c:v>
                </c:pt>
                <c:pt idx="3627">
                  <c:v>0.76506</c:v>
                </c:pt>
                <c:pt idx="3628">
                  <c:v>0.76506</c:v>
                </c:pt>
                <c:pt idx="3629">
                  <c:v>0.76506</c:v>
                </c:pt>
                <c:pt idx="3630">
                  <c:v>0.76506</c:v>
                </c:pt>
                <c:pt idx="3631">
                  <c:v>0.76506</c:v>
                </c:pt>
                <c:pt idx="3632">
                  <c:v>0.76506</c:v>
                </c:pt>
                <c:pt idx="3633">
                  <c:v>0.76506</c:v>
                </c:pt>
                <c:pt idx="3634">
                  <c:v>0.76506</c:v>
                </c:pt>
                <c:pt idx="3635">
                  <c:v>0.76506</c:v>
                </c:pt>
                <c:pt idx="3636">
                  <c:v>0.76506</c:v>
                </c:pt>
                <c:pt idx="3637">
                  <c:v>0.76506</c:v>
                </c:pt>
                <c:pt idx="3638">
                  <c:v>0.76506</c:v>
                </c:pt>
                <c:pt idx="3639">
                  <c:v>0.76506</c:v>
                </c:pt>
                <c:pt idx="3640">
                  <c:v>0.76506</c:v>
                </c:pt>
                <c:pt idx="3641">
                  <c:v>0.76506</c:v>
                </c:pt>
                <c:pt idx="3642">
                  <c:v>0.76506</c:v>
                </c:pt>
                <c:pt idx="3643">
                  <c:v>0.76506</c:v>
                </c:pt>
                <c:pt idx="3644">
                  <c:v>0.76506</c:v>
                </c:pt>
                <c:pt idx="3645">
                  <c:v>0.76506</c:v>
                </c:pt>
                <c:pt idx="3646">
                  <c:v>0.76506</c:v>
                </c:pt>
                <c:pt idx="3647">
                  <c:v>0.76506</c:v>
                </c:pt>
                <c:pt idx="3648">
                  <c:v>0.76506</c:v>
                </c:pt>
                <c:pt idx="3649">
                  <c:v>0.76506</c:v>
                </c:pt>
                <c:pt idx="3650">
                  <c:v>0.76506</c:v>
                </c:pt>
                <c:pt idx="3651">
                  <c:v>0.76506</c:v>
                </c:pt>
                <c:pt idx="3652">
                  <c:v>0.76506</c:v>
                </c:pt>
                <c:pt idx="3653">
                  <c:v>0.76506</c:v>
                </c:pt>
                <c:pt idx="3654">
                  <c:v>0.76506</c:v>
                </c:pt>
                <c:pt idx="3655">
                  <c:v>0.76506</c:v>
                </c:pt>
                <c:pt idx="3656">
                  <c:v>0.76506</c:v>
                </c:pt>
                <c:pt idx="3657">
                  <c:v>0.76506</c:v>
                </c:pt>
                <c:pt idx="3658">
                  <c:v>0.76506</c:v>
                </c:pt>
                <c:pt idx="3659">
                  <c:v>0.76506</c:v>
                </c:pt>
                <c:pt idx="3660">
                  <c:v>0.76506</c:v>
                </c:pt>
                <c:pt idx="3661">
                  <c:v>0.76506</c:v>
                </c:pt>
                <c:pt idx="3662">
                  <c:v>0.76506</c:v>
                </c:pt>
                <c:pt idx="3663">
                  <c:v>0.76506</c:v>
                </c:pt>
                <c:pt idx="3664">
                  <c:v>0.76506</c:v>
                </c:pt>
                <c:pt idx="3665">
                  <c:v>0.76506</c:v>
                </c:pt>
                <c:pt idx="3666">
                  <c:v>0.76506</c:v>
                </c:pt>
                <c:pt idx="3667">
                  <c:v>0.76506</c:v>
                </c:pt>
                <c:pt idx="3668">
                  <c:v>0.76506</c:v>
                </c:pt>
                <c:pt idx="3669">
                  <c:v>0.76506</c:v>
                </c:pt>
                <c:pt idx="3670">
                  <c:v>0.76506</c:v>
                </c:pt>
                <c:pt idx="3671">
                  <c:v>0.697262</c:v>
                </c:pt>
                <c:pt idx="3672">
                  <c:v>0.561666</c:v>
                </c:pt>
                <c:pt idx="3673">
                  <c:v>0.561666</c:v>
                </c:pt>
                <c:pt idx="3674">
                  <c:v>0.561666</c:v>
                </c:pt>
                <c:pt idx="3675">
                  <c:v>0.561666</c:v>
                </c:pt>
                <c:pt idx="3676">
                  <c:v>0.561666</c:v>
                </c:pt>
                <c:pt idx="3677">
                  <c:v>0.561666</c:v>
                </c:pt>
                <c:pt idx="3678">
                  <c:v>0.561666</c:v>
                </c:pt>
                <c:pt idx="3679">
                  <c:v>0.561666</c:v>
                </c:pt>
                <c:pt idx="3680">
                  <c:v>0.561666</c:v>
                </c:pt>
                <c:pt idx="3681">
                  <c:v>0.561666</c:v>
                </c:pt>
                <c:pt idx="3682">
                  <c:v>0.561666</c:v>
                </c:pt>
                <c:pt idx="3683">
                  <c:v>0.561666</c:v>
                </c:pt>
                <c:pt idx="3684">
                  <c:v>0.561666</c:v>
                </c:pt>
                <c:pt idx="3685">
                  <c:v>0.561666</c:v>
                </c:pt>
                <c:pt idx="3686">
                  <c:v>0.561666</c:v>
                </c:pt>
                <c:pt idx="3687">
                  <c:v>0.561666</c:v>
                </c:pt>
                <c:pt idx="3688">
                  <c:v>0.561666</c:v>
                </c:pt>
                <c:pt idx="3689">
                  <c:v>0.561666</c:v>
                </c:pt>
                <c:pt idx="3690">
                  <c:v>0.561666</c:v>
                </c:pt>
                <c:pt idx="3691">
                  <c:v>0.561666</c:v>
                </c:pt>
                <c:pt idx="3692">
                  <c:v>0.561666</c:v>
                </c:pt>
                <c:pt idx="3693">
                  <c:v>0.561666</c:v>
                </c:pt>
                <c:pt idx="3694">
                  <c:v>0.561666</c:v>
                </c:pt>
                <c:pt idx="3695">
                  <c:v>0.561666</c:v>
                </c:pt>
                <c:pt idx="3696">
                  <c:v>0.561666</c:v>
                </c:pt>
                <c:pt idx="3697">
                  <c:v>0.561666</c:v>
                </c:pt>
                <c:pt idx="3698">
                  <c:v>0.561666</c:v>
                </c:pt>
                <c:pt idx="3699">
                  <c:v>0.561666</c:v>
                </c:pt>
                <c:pt idx="3700">
                  <c:v>0.561666</c:v>
                </c:pt>
                <c:pt idx="3701">
                  <c:v>0.561666</c:v>
                </c:pt>
                <c:pt idx="3702">
                  <c:v>0.561666</c:v>
                </c:pt>
                <c:pt idx="3703">
                  <c:v>0.561666</c:v>
                </c:pt>
                <c:pt idx="3704">
                  <c:v>0.561666</c:v>
                </c:pt>
                <c:pt idx="3705">
                  <c:v>0.561666</c:v>
                </c:pt>
                <c:pt idx="3706">
                  <c:v>0.561666</c:v>
                </c:pt>
                <c:pt idx="3707">
                  <c:v>0.561666</c:v>
                </c:pt>
                <c:pt idx="3708">
                  <c:v>0.561666</c:v>
                </c:pt>
                <c:pt idx="3709">
                  <c:v>0.561666</c:v>
                </c:pt>
                <c:pt idx="3710">
                  <c:v>0.561666</c:v>
                </c:pt>
                <c:pt idx="3711">
                  <c:v>0.561666</c:v>
                </c:pt>
                <c:pt idx="3712">
                  <c:v>0.561666</c:v>
                </c:pt>
                <c:pt idx="3713">
                  <c:v>0.561666</c:v>
                </c:pt>
                <c:pt idx="3714">
                  <c:v>0.561666</c:v>
                </c:pt>
                <c:pt idx="3715">
                  <c:v>0.561666</c:v>
                </c:pt>
                <c:pt idx="3716">
                  <c:v>0.561666</c:v>
                </c:pt>
                <c:pt idx="3717">
                  <c:v>0.561666</c:v>
                </c:pt>
                <c:pt idx="3718">
                  <c:v>0.561666</c:v>
                </c:pt>
                <c:pt idx="3719">
                  <c:v>0.561666</c:v>
                </c:pt>
                <c:pt idx="3720">
                  <c:v>0.561666</c:v>
                </c:pt>
                <c:pt idx="3721">
                  <c:v>0.561666</c:v>
                </c:pt>
                <c:pt idx="3722">
                  <c:v>0.561666</c:v>
                </c:pt>
                <c:pt idx="3723">
                  <c:v>0.561666</c:v>
                </c:pt>
                <c:pt idx="3724">
                  <c:v>0.561666</c:v>
                </c:pt>
                <c:pt idx="3725">
                  <c:v>0.561666</c:v>
                </c:pt>
                <c:pt idx="3726">
                  <c:v>0.561666</c:v>
                </c:pt>
                <c:pt idx="3727">
                  <c:v>0.561666</c:v>
                </c:pt>
                <c:pt idx="3728">
                  <c:v>0.561666</c:v>
                </c:pt>
                <c:pt idx="3729">
                  <c:v>0.561666</c:v>
                </c:pt>
                <c:pt idx="3730">
                  <c:v>0.561666</c:v>
                </c:pt>
                <c:pt idx="3731">
                  <c:v>0.561666</c:v>
                </c:pt>
                <c:pt idx="3732">
                  <c:v>0.561666</c:v>
                </c:pt>
                <c:pt idx="3733">
                  <c:v>0.561666</c:v>
                </c:pt>
                <c:pt idx="3734">
                  <c:v>0.561666</c:v>
                </c:pt>
                <c:pt idx="3735">
                  <c:v>0.561666</c:v>
                </c:pt>
                <c:pt idx="3736">
                  <c:v>0.561666</c:v>
                </c:pt>
                <c:pt idx="3737">
                  <c:v>0.561666</c:v>
                </c:pt>
                <c:pt idx="3738">
                  <c:v>0.561666</c:v>
                </c:pt>
                <c:pt idx="3739">
                  <c:v>0.561666</c:v>
                </c:pt>
                <c:pt idx="3740">
                  <c:v>0.561666</c:v>
                </c:pt>
                <c:pt idx="3741">
                  <c:v>0.561666</c:v>
                </c:pt>
                <c:pt idx="3742">
                  <c:v>0.561666</c:v>
                </c:pt>
                <c:pt idx="3743">
                  <c:v>0.561666</c:v>
                </c:pt>
                <c:pt idx="3744">
                  <c:v>0.561666</c:v>
                </c:pt>
                <c:pt idx="3745">
                  <c:v>0.561666</c:v>
                </c:pt>
                <c:pt idx="3746">
                  <c:v>0.561666</c:v>
                </c:pt>
                <c:pt idx="3747">
                  <c:v>0.561666</c:v>
                </c:pt>
                <c:pt idx="3748">
                  <c:v>0.561666</c:v>
                </c:pt>
                <c:pt idx="3749">
                  <c:v>0.561666</c:v>
                </c:pt>
                <c:pt idx="3750">
                  <c:v>0.561666</c:v>
                </c:pt>
                <c:pt idx="3751">
                  <c:v>0.561666</c:v>
                </c:pt>
                <c:pt idx="3752">
                  <c:v>0.561666</c:v>
                </c:pt>
                <c:pt idx="3753">
                  <c:v>0.561666</c:v>
                </c:pt>
                <c:pt idx="3754">
                  <c:v>0.561666</c:v>
                </c:pt>
                <c:pt idx="3755">
                  <c:v>0.561666</c:v>
                </c:pt>
                <c:pt idx="3756">
                  <c:v>0.561666</c:v>
                </c:pt>
                <c:pt idx="3757">
                  <c:v>0.561666</c:v>
                </c:pt>
                <c:pt idx="3758">
                  <c:v>0.561666</c:v>
                </c:pt>
                <c:pt idx="3759">
                  <c:v>0.561666</c:v>
                </c:pt>
                <c:pt idx="3760">
                  <c:v>0.561666</c:v>
                </c:pt>
                <c:pt idx="3761">
                  <c:v>0.561666</c:v>
                </c:pt>
                <c:pt idx="3762">
                  <c:v>0.561666</c:v>
                </c:pt>
                <c:pt idx="3763">
                  <c:v>0.561666</c:v>
                </c:pt>
                <c:pt idx="3764">
                  <c:v>0.561666</c:v>
                </c:pt>
                <c:pt idx="3765">
                  <c:v>0.561666</c:v>
                </c:pt>
                <c:pt idx="3766">
                  <c:v>0.561666</c:v>
                </c:pt>
                <c:pt idx="3767">
                  <c:v>0.561666</c:v>
                </c:pt>
                <c:pt idx="3768">
                  <c:v>0.561666</c:v>
                </c:pt>
                <c:pt idx="3769">
                  <c:v>0.561666</c:v>
                </c:pt>
                <c:pt idx="3770">
                  <c:v>0.561666</c:v>
                </c:pt>
                <c:pt idx="3771">
                  <c:v>0.561666</c:v>
                </c:pt>
                <c:pt idx="3772">
                  <c:v>0.561666</c:v>
                </c:pt>
                <c:pt idx="3773">
                  <c:v>0.561666</c:v>
                </c:pt>
                <c:pt idx="3774">
                  <c:v>0.561666</c:v>
                </c:pt>
                <c:pt idx="3775">
                  <c:v>0.561666</c:v>
                </c:pt>
                <c:pt idx="3776">
                  <c:v>0.561666</c:v>
                </c:pt>
                <c:pt idx="3777">
                  <c:v>0.561666</c:v>
                </c:pt>
                <c:pt idx="3778">
                  <c:v>0.561666</c:v>
                </c:pt>
                <c:pt idx="3779">
                  <c:v>0.561666</c:v>
                </c:pt>
                <c:pt idx="3780">
                  <c:v>0.561666</c:v>
                </c:pt>
                <c:pt idx="3781">
                  <c:v>0.561666</c:v>
                </c:pt>
                <c:pt idx="3782">
                  <c:v>0.561666</c:v>
                </c:pt>
                <c:pt idx="3783">
                  <c:v>0.561666</c:v>
                </c:pt>
                <c:pt idx="3784">
                  <c:v>0.561666</c:v>
                </c:pt>
                <c:pt idx="3785">
                  <c:v>0.561666</c:v>
                </c:pt>
                <c:pt idx="3786">
                  <c:v>0.561666</c:v>
                </c:pt>
                <c:pt idx="3787">
                  <c:v>0.561666</c:v>
                </c:pt>
                <c:pt idx="3788">
                  <c:v>0.561666</c:v>
                </c:pt>
                <c:pt idx="3789">
                  <c:v>0.561666</c:v>
                </c:pt>
                <c:pt idx="3790">
                  <c:v>0.561666</c:v>
                </c:pt>
                <c:pt idx="3791">
                  <c:v>0.561666</c:v>
                </c:pt>
                <c:pt idx="3792">
                  <c:v>0.561666</c:v>
                </c:pt>
                <c:pt idx="3793">
                  <c:v>0.561666</c:v>
                </c:pt>
                <c:pt idx="3794">
                  <c:v>0.561666</c:v>
                </c:pt>
                <c:pt idx="3795">
                  <c:v>0.561666</c:v>
                </c:pt>
                <c:pt idx="3796">
                  <c:v>0.561666</c:v>
                </c:pt>
                <c:pt idx="3797">
                  <c:v>0.561666</c:v>
                </c:pt>
                <c:pt idx="3798">
                  <c:v>0.561666</c:v>
                </c:pt>
                <c:pt idx="3799">
                  <c:v>0.561666</c:v>
                </c:pt>
                <c:pt idx="3800">
                  <c:v>0.561666</c:v>
                </c:pt>
                <c:pt idx="3801">
                  <c:v>0.561666</c:v>
                </c:pt>
                <c:pt idx="3802">
                  <c:v>0.561666</c:v>
                </c:pt>
                <c:pt idx="3803">
                  <c:v>0.561666</c:v>
                </c:pt>
                <c:pt idx="3804">
                  <c:v>0.561666</c:v>
                </c:pt>
                <c:pt idx="3805">
                  <c:v>0.561666</c:v>
                </c:pt>
                <c:pt idx="3806">
                  <c:v>0.561666</c:v>
                </c:pt>
                <c:pt idx="3807">
                  <c:v>0.561666</c:v>
                </c:pt>
                <c:pt idx="3808">
                  <c:v>0.561666</c:v>
                </c:pt>
                <c:pt idx="3809">
                  <c:v>0.561666</c:v>
                </c:pt>
                <c:pt idx="3810">
                  <c:v>0.561666</c:v>
                </c:pt>
                <c:pt idx="3811">
                  <c:v>0.561666</c:v>
                </c:pt>
                <c:pt idx="3812">
                  <c:v>0.561666</c:v>
                </c:pt>
                <c:pt idx="3813">
                  <c:v>0.561666</c:v>
                </c:pt>
                <c:pt idx="3814">
                  <c:v>0.561666</c:v>
                </c:pt>
                <c:pt idx="3815">
                  <c:v>0.561666</c:v>
                </c:pt>
                <c:pt idx="3816">
                  <c:v>0.561666</c:v>
                </c:pt>
                <c:pt idx="3817">
                  <c:v>0.561666</c:v>
                </c:pt>
                <c:pt idx="3818">
                  <c:v>0.561666</c:v>
                </c:pt>
                <c:pt idx="3819">
                  <c:v>0.561666</c:v>
                </c:pt>
                <c:pt idx="3820">
                  <c:v>0.561666</c:v>
                </c:pt>
                <c:pt idx="3821">
                  <c:v>0.561666</c:v>
                </c:pt>
                <c:pt idx="3822">
                  <c:v>0.561666</c:v>
                </c:pt>
                <c:pt idx="3823">
                  <c:v>0.561666</c:v>
                </c:pt>
                <c:pt idx="3824">
                  <c:v>0.561666</c:v>
                </c:pt>
                <c:pt idx="3825">
                  <c:v>0.561666</c:v>
                </c:pt>
                <c:pt idx="3826">
                  <c:v>0.561666</c:v>
                </c:pt>
                <c:pt idx="3827">
                  <c:v>0.561666</c:v>
                </c:pt>
                <c:pt idx="3828">
                  <c:v>0.561666</c:v>
                </c:pt>
                <c:pt idx="3829">
                  <c:v>0.561666</c:v>
                </c:pt>
                <c:pt idx="3830">
                  <c:v>0.561666</c:v>
                </c:pt>
                <c:pt idx="3831">
                  <c:v>0.842499</c:v>
                </c:pt>
                <c:pt idx="3832">
                  <c:v>1.404165</c:v>
                </c:pt>
                <c:pt idx="3833">
                  <c:v>1.404165</c:v>
                </c:pt>
                <c:pt idx="3834">
                  <c:v>1.404165</c:v>
                </c:pt>
                <c:pt idx="3835">
                  <c:v>1.404165</c:v>
                </c:pt>
                <c:pt idx="3836">
                  <c:v>1.404165</c:v>
                </c:pt>
                <c:pt idx="3837">
                  <c:v>1.404165</c:v>
                </c:pt>
                <c:pt idx="3838">
                  <c:v>1.404165</c:v>
                </c:pt>
                <c:pt idx="3839">
                  <c:v>1.404165</c:v>
                </c:pt>
                <c:pt idx="3840">
                  <c:v>1.404165</c:v>
                </c:pt>
                <c:pt idx="3841">
                  <c:v>1.404165</c:v>
                </c:pt>
                <c:pt idx="3842">
                  <c:v>1.404165</c:v>
                </c:pt>
                <c:pt idx="3843">
                  <c:v>1.404165</c:v>
                </c:pt>
                <c:pt idx="3844">
                  <c:v>1.404165</c:v>
                </c:pt>
                <c:pt idx="3845">
                  <c:v>1.404165</c:v>
                </c:pt>
                <c:pt idx="3846">
                  <c:v>1.404165</c:v>
                </c:pt>
                <c:pt idx="3847">
                  <c:v>1.404165</c:v>
                </c:pt>
                <c:pt idx="3848">
                  <c:v>1.404165</c:v>
                </c:pt>
                <c:pt idx="3849">
                  <c:v>1.404165</c:v>
                </c:pt>
                <c:pt idx="3850">
                  <c:v>1.404165</c:v>
                </c:pt>
                <c:pt idx="3851">
                  <c:v>1.404165</c:v>
                </c:pt>
                <c:pt idx="3852">
                  <c:v>1.404165</c:v>
                </c:pt>
                <c:pt idx="3853">
                  <c:v>1.404165</c:v>
                </c:pt>
                <c:pt idx="3854">
                  <c:v>1.404165</c:v>
                </c:pt>
                <c:pt idx="3855">
                  <c:v>1.404165</c:v>
                </c:pt>
                <c:pt idx="3856">
                  <c:v>1.404165</c:v>
                </c:pt>
                <c:pt idx="3857">
                  <c:v>1.404165</c:v>
                </c:pt>
                <c:pt idx="3858">
                  <c:v>1.404165</c:v>
                </c:pt>
                <c:pt idx="3859">
                  <c:v>1.404165</c:v>
                </c:pt>
                <c:pt idx="3860">
                  <c:v>1.404165</c:v>
                </c:pt>
                <c:pt idx="3861">
                  <c:v>1.404165</c:v>
                </c:pt>
                <c:pt idx="3862">
                  <c:v>1.404165</c:v>
                </c:pt>
                <c:pt idx="3863">
                  <c:v>1.404165</c:v>
                </c:pt>
                <c:pt idx="3864">
                  <c:v>1.404165</c:v>
                </c:pt>
                <c:pt idx="3865">
                  <c:v>1.404165</c:v>
                </c:pt>
                <c:pt idx="3866">
                  <c:v>1.404165</c:v>
                </c:pt>
                <c:pt idx="3867">
                  <c:v>1.404165</c:v>
                </c:pt>
                <c:pt idx="3868">
                  <c:v>1.404165</c:v>
                </c:pt>
                <c:pt idx="3869">
                  <c:v>1.404165</c:v>
                </c:pt>
                <c:pt idx="3870">
                  <c:v>1.404165</c:v>
                </c:pt>
                <c:pt idx="3871">
                  <c:v>1.404165</c:v>
                </c:pt>
                <c:pt idx="3872">
                  <c:v>1.404165</c:v>
                </c:pt>
                <c:pt idx="3873">
                  <c:v>1.404165</c:v>
                </c:pt>
                <c:pt idx="3874">
                  <c:v>1.404165</c:v>
                </c:pt>
                <c:pt idx="3875">
                  <c:v>1.404165</c:v>
                </c:pt>
                <c:pt idx="3876">
                  <c:v>1.404165</c:v>
                </c:pt>
                <c:pt idx="3877">
                  <c:v>1.404165</c:v>
                </c:pt>
                <c:pt idx="3878">
                  <c:v>1.404165</c:v>
                </c:pt>
                <c:pt idx="3879">
                  <c:v>1.404165</c:v>
                </c:pt>
                <c:pt idx="3880">
                  <c:v>1.404165</c:v>
                </c:pt>
                <c:pt idx="3881">
                  <c:v>1.404165</c:v>
                </c:pt>
                <c:pt idx="3882">
                  <c:v>1.404165</c:v>
                </c:pt>
                <c:pt idx="3883">
                  <c:v>1.404165</c:v>
                </c:pt>
                <c:pt idx="3884">
                  <c:v>1.404165</c:v>
                </c:pt>
                <c:pt idx="3885">
                  <c:v>1.404165</c:v>
                </c:pt>
                <c:pt idx="3886">
                  <c:v>1.404165</c:v>
                </c:pt>
                <c:pt idx="3887">
                  <c:v>1.404165</c:v>
                </c:pt>
                <c:pt idx="3888">
                  <c:v>1.404165</c:v>
                </c:pt>
                <c:pt idx="3889">
                  <c:v>1.404165</c:v>
                </c:pt>
                <c:pt idx="3890">
                  <c:v>1.404165</c:v>
                </c:pt>
                <c:pt idx="3891">
                  <c:v>1.404165</c:v>
                </c:pt>
                <c:pt idx="3892">
                  <c:v>1.404165</c:v>
                </c:pt>
                <c:pt idx="3893">
                  <c:v>1.404165</c:v>
                </c:pt>
                <c:pt idx="3894">
                  <c:v>1.404165</c:v>
                </c:pt>
                <c:pt idx="3895">
                  <c:v>1.404165</c:v>
                </c:pt>
                <c:pt idx="3896">
                  <c:v>1.404165</c:v>
                </c:pt>
                <c:pt idx="3897">
                  <c:v>1.404165</c:v>
                </c:pt>
                <c:pt idx="3898">
                  <c:v>1.404165</c:v>
                </c:pt>
                <c:pt idx="3899">
                  <c:v>1.404165</c:v>
                </c:pt>
                <c:pt idx="3900">
                  <c:v>1.404165</c:v>
                </c:pt>
                <c:pt idx="3901">
                  <c:v>1.404165</c:v>
                </c:pt>
                <c:pt idx="3902">
                  <c:v>1.404165</c:v>
                </c:pt>
                <c:pt idx="3903">
                  <c:v>1.404165</c:v>
                </c:pt>
                <c:pt idx="3904">
                  <c:v>1.404165</c:v>
                </c:pt>
                <c:pt idx="3905">
                  <c:v>1.404165</c:v>
                </c:pt>
                <c:pt idx="3906">
                  <c:v>1.404165</c:v>
                </c:pt>
                <c:pt idx="3907">
                  <c:v>1.404165</c:v>
                </c:pt>
                <c:pt idx="3908">
                  <c:v>1.404165</c:v>
                </c:pt>
                <c:pt idx="3909">
                  <c:v>1.404165</c:v>
                </c:pt>
                <c:pt idx="3910">
                  <c:v>1.404165</c:v>
                </c:pt>
                <c:pt idx="3911">
                  <c:v>1.404165</c:v>
                </c:pt>
                <c:pt idx="3912">
                  <c:v>1.404165</c:v>
                </c:pt>
                <c:pt idx="3913">
                  <c:v>1.404165</c:v>
                </c:pt>
                <c:pt idx="3914">
                  <c:v>1.404165</c:v>
                </c:pt>
                <c:pt idx="3915">
                  <c:v>1.404165</c:v>
                </c:pt>
                <c:pt idx="3916">
                  <c:v>1.404165</c:v>
                </c:pt>
                <c:pt idx="3917">
                  <c:v>1.404165</c:v>
                </c:pt>
                <c:pt idx="3918">
                  <c:v>1.404165</c:v>
                </c:pt>
                <c:pt idx="3919">
                  <c:v>1.404165</c:v>
                </c:pt>
                <c:pt idx="3920">
                  <c:v>1.404165</c:v>
                </c:pt>
                <c:pt idx="3921">
                  <c:v>1.404165</c:v>
                </c:pt>
                <c:pt idx="3922">
                  <c:v>1.404165</c:v>
                </c:pt>
                <c:pt idx="3923">
                  <c:v>1.404165</c:v>
                </c:pt>
                <c:pt idx="3924">
                  <c:v>1.404165</c:v>
                </c:pt>
                <c:pt idx="3925">
                  <c:v>1.404165</c:v>
                </c:pt>
                <c:pt idx="3926">
                  <c:v>1.404165</c:v>
                </c:pt>
                <c:pt idx="3927">
                  <c:v>1.404165</c:v>
                </c:pt>
                <c:pt idx="3928">
                  <c:v>1.404165</c:v>
                </c:pt>
                <c:pt idx="3929">
                  <c:v>1.404165</c:v>
                </c:pt>
                <c:pt idx="3930">
                  <c:v>1.404165</c:v>
                </c:pt>
                <c:pt idx="3931">
                  <c:v>1.404165</c:v>
                </c:pt>
                <c:pt idx="3932">
                  <c:v>1.404165</c:v>
                </c:pt>
                <c:pt idx="3933">
                  <c:v>1.404165</c:v>
                </c:pt>
                <c:pt idx="3934">
                  <c:v>1.404165</c:v>
                </c:pt>
                <c:pt idx="3935">
                  <c:v>1.404165</c:v>
                </c:pt>
                <c:pt idx="3936">
                  <c:v>1.404165</c:v>
                </c:pt>
                <c:pt idx="3937">
                  <c:v>1.404165</c:v>
                </c:pt>
                <c:pt idx="3938">
                  <c:v>1.404165</c:v>
                </c:pt>
                <c:pt idx="3939">
                  <c:v>1.404165</c:v>
                </c:pt>
                <c:pt idx="3940">
                  <c:v>1.404165</c:v>
                </c:pt>
                <c:pt idx="3941">
                  <c:v>1.404165</c:v>
                </c:pt>
                <c:pt idx="3942">
                  <c:v>1.404165</c:v>
                </c:pt>
                <c:pt idx="3943">
                  <c:v>1.404165</c:v>
                </c:pt>
                <c:pt idx="3944">
                  <c:v>1.404165</c:v>
                </c:pt>
                <c:pt idx="3945">
                  <c:v>1.404165</c:v>
                </c:pt>
                <c:pt idx="3946">
                  <c:v>1.404165</c:v>
                </c:pt>
                <c:pt idx="3947">
                  <c:v>1.404165</c:v>
                </c:pt>
                <c:pt idx="3948">
                  <c:v>1.404165</c:v>
                </c:pt>
                <c:pt idx="3949">
                  <c:v>1.404165</c:v>
                </c:pt>
                <c:pt idx="3950">
                  <c:v>1.404165</c:v>
                </c:pt>
                <c:pt idx="3951">
                  <c:v>1.404165</c:v>
                </c:pt>
                <c:pt idx="3952">
                  <c:v>1.404165</c:v>
                </c:pt>
                <c:pt idx="3953">
                  <c:v>1.404165</c:v>
                </c:pt>
                <c:pt idx="3954">
                  <c:v>1.404165</c:v>
                </c:pt>
                <c:pt idx="3955">
                  <c:v>1.404165</c:v>
                </c:pt>
                <c:pt idx="3956">
                  <c:v>1.404165</c:v>
                </c:pt>
                <c:pt idx="3957">
                  <c:v>1.404165</c:v>
                </c:pt>
                <c:pt idx="3958">
                  <c:v>1.404165</c:v>
                </c:pt>
                <c:pt idx="3959">
                  <c:v>1.404165</c:v>
                </c:pt>
                <c:pt idx="3960">
                  <c:v>1.404165</c:v>
                </c:pt>
                <c:pt idx="3961">
                  <c:v>1.404165</c:v>
                </c:pt>
                <c:pt idx="3962">
                  <c:v>1.404165</c:v>
                </c:pt>
                <c:pt idx="3963">
                  <c:v>1.404165</c:v>
                </c:pt>
                <c:pt idx="3964">
                  <c:v>1.404165</c:v>
                </c:pt>
                <c:pt idx="3965">
                  <c:v>1.404165</c:v>
                </c:pt>
                <c:pt idx="3966">
                  <c:v>1.404165</c:v>
                </c:pt>
                <c:pt idx="3967">
                  <c:v>1.404165</c:v>
                </c:pt>
                <c:pt idx="3968">
                  <c:v>1.404165</c:v>
                </c:pt>
                <c:pt idx="3969">
                  <c:v>1.404165</c:v>
                </c:pt>
                <c:pt idx="3970">
                  <c:v>1.404165</c:v>
                </c:pt>
                <c:pt idx="3971">
                  <c:v>1.404165</c:v>
                </c:pt>
                <c:pt idx="3972">
                  <c:v>1.404165</c:v>
                </c:pt>
                <c:pt idx="3973">
                  <c:v>1.404165</c:v>
                </c:pt>
                <c:pt idx="3974">
                  <c:v>1.404165</c:v>
                </c:pt>
                <c:pt idx="3975">
                  <c:v>1.404165</c:v>
                </c:pt>
                <c:pt idx="3976">
                  <c:v>1.404165</c:v>
                </c:pt>
                <c:pt idx="3977">
                  <c:v>1.404165</c:v>
                </c:pt>
                <c:pt idx="3978">
                  <c:v>1.404165</c:v>
                </c:pt>
                <c:pt idx="3979">
                  <c:v>1.404165</c:v>
                </c:pt>
                <c:pt idx="3980">
                  <c:v>1.404165</c:v>
                </c:pt>
                <c:pt idx="3981">
                  <c:v>1.404165</c:v>
                </c:pt>
                <c:pt idx="3982">
                  <c:v>1.404165</c:v>
                </c:pt>
                <c:pt idx="3983">
                  <c:v>1.404165</c:v>
                </c:pt>
                <c:pt idx="3984">
                  <c:v>1.404165</c:v>
                </c:pt>
                <c:pt idx="3985">
                  <c:v>1.404165</c:v>
                </c:pt>
                <c:pt idx="3986">
                  <c:v>1.404165</c:v>
                </c:pt>
                <c:pt idx="3987">
                  <c:v>1.404165</c:v>
                </c:pt>
                <c:pt idx="3988">
                  <c:v>1.404165</c:v>
                </c:pt>
                <c:pt idx="3989">
                  <c:v>1.404165</c:v>
                </c:pt>
                <c:pt idx="3990">
                  <c:v>1.404165</c:v>
                </c:pt>
                <c:pt idx="3991">
                  <c:v>1.404165</c:v>
                </c:pt>
                <c:pt idx="3992">
                  <c:v>1.404165</c:v>
                </c:pt>
                <c:pt idx="3993">
                  <c:v>1.404165</c:v>
                </c:pt>
                <c:pt idx="3994">
                  <c:v>1.404165</c:v>
                </c:pt>
                <c:pt idx="3995">
                  <c:v>1.404165</c:v>
                </c:pt>
                <c:pt idx="3996">
                  <c:v>1.404165</c:v>
                </c:pt>
                <c:pt idx="3997">
                  <c:v>1.404165</c:v>
                </c:pt>
                <c:pt idx="3998">
                  <c:v>1.404165</c:v>
                </c:pt>
                <c:pt idx="3999">
                  <c:v>1.404165</c:v>
                </c:pt>
                <c:pt idx="4000">
                  <c:v>1.404165</c:v>
                </c:pt>
                <c:pt idx="4001">
                  <c:v>1.404165</c:v>
                </c:pt>
                <c:pt idx="4002">
                  <c:v>1.404165</c:v>
                </c:pt>
                <c:pt idx="4003">
                  <c:v>1.404165</c:v>
                </c:pt>
                <c:pt idx="4004">
                  <c:v>1.404165</c:v>
                </c:pt>
                <c:pt idx="4005">
                  <c:v>1.404165</c:v>
                </c:pt>
                <c:pt idx="4006">
                  <c:v>1.404165</c:v>
                </c:pt>
                <c:pt idx="4007">
                  <c:v>1.404165</c:v>
                </c:pt>
                <c:pt idx="4008">
                  <c:v>1.404165</c:v>
                </c:pt>
                <c:pt idx="4009">
                  <c:v>1.404165</c:v>
                </c:pt>
                <c:pt idx="4010">
                  <c:v>1.404165</c:v>
                </c:pt>
                <c:pt idx="4011">
                  <c:v>1.404165</c:v>
                </c:pt>
                <c:pt idx="4012">
                  <c:v>1.404165</c:v>
                </c:pt>
                <c:pt idx="4013">
                  <c:v>1.404165</c:v>
                </c:pt>
                <c:pt idx="4014">
                  <c:v>1.404165</c:v>
                </c:pt>
                <c:pt idx="4015">
                  <c:v>1.404165</c:v>
                </c:pt>
                <c:pt idx="4016">
                  <c:v>1.404165</c:v>
                </c:pt>
                <c:pt idx="4017">
                  <c:v>1.404165</c:v>
                </c:pt>
                <c:pt idx="4018">
                  <c:v>1.404165</c:v>
                </c:pt>
                <c:pt idx="4019">
                  <c:v>1.404165</c:v>
                </c:pt>
                <c:pt idx="4020">
                  <c:v>1.404165</c:v>
                </c:pt>
                <c:pt idx="4021">
                  <c:v>1.404165</c:v>
                </c:pt>
                <c:pt idx="4022">
                  <c:v>1.404165</c:v>
                </c:pt>
                <c:pt idx="4023">
                  <c:v>1.404165</c:v>
                </c:pt>
                <c:pt idx="4024">
                  <c:v>1.404165</c:v>
                </c:pt>
                <c:pt idx="4025">
                  <c:v>1.404165</c:v>
                </c:pt>
                <c:pt idx="4026">
                  <c:v>1.404165</c:v>
                </c:pt>
                <c:pt idx="4027">
                  <c:v>1.404165</c:v>
                </c:pt>
                <c:pt idx="4028">
                  <c:v>1.404165</c:v>
                </c:pt>
                <c:pt idx="4029">
                  <c:v>1.404165</c:v>
                </c:pt>
                <c:pt idx="4030">
                  <c:v>1.404165</c:v>
                </c:pt>
                <c:pt idx="4031">
                  <c:v>1.404165</c:v>
                </c:pt>
                <c:pt idx="4032">
                  <c:v>1.404165</c:v>
                </c:pt>
                <c:pt idx="4033">
                  <c:v>1.404165</c:v>
                </c:pt>
                <c:pt idx="4034">
                  <c:v>1.404165</c:v>
                </c:pt>
                <c:pt idx="4035">
                  <c:v>1.404165</c:v>
                </c:pt>
                <c:pt idx="4036">
                  <c:v>1.404165</c:v>
                </c:pt>
                <c:pt idx="4037">
                  <c:v>1.404165</c:v>
                </c:pt>
                <c:pt idx="4038">
                  <c:v>1.404165</c:v>
                </c:pt>
                <c:pt idx="4039">
                  <c:v>1.404165</c:v>
                </c:pt>
                <c:pt idx="4040">
                  <c:v>1.404165</c:v>
                </c:pt>
                <c:pt idx="4041">
                  <c:v>1.404165</c:v>
                </c:pt>
                <c:pt idx="4042">
                  <c:v>1.404165</c:v>
                </c:pt>
                <c:pt idx="4043">
                  <c:v>1.404165</c:v>
                </c:pt>
                <c:pt idx="4044">
                  <c:v>1.404165</c:v>
                </c:pt>
                <c:pt idx="4045">
                  <c:v>1.404165</c:v>
                </c:pt>
                <c:pt idx="4046">
                  <c:v>1.404165</c:v>
                </c:pt>
                <c:pt idx="4047">
                  <c:v>1.404165</c:v>
                </c:pt>
                <c:pt idx="4048">
                  <c:v>1.404165</c:v>
                </c:pt>
                <c:pt idx="4049">
                  <c:v>1.404165</c:v>
                </c:pt>
                <c:pt idx="4050">
                  <c:v>1.404165</c:v>
                </c:pt>
                <c:pt idx="4051">
                  <c:v>1.404165</c:v>
                </c:pt>
                <c:pt idx="4052">
                  <c:v>1.404165</c:v>
                </c:pt>
                <c:pt idx="4053">
                  <c:v>1.404165</c:v>
                </c:pt>
                <c:pt idx="4054">
                  <c:v>1.404165</c:v>
                </c:pt>
                <c:pt idx="4055">
                  <c:v>1.404165</c:v>
                </c:pt>
                <c:pt idx="4056">
                  <c:v>1.404165</c:v>
                </c:pt>
                <c:pt idx="4057">
                  <c:v>1.404165</c:v>
                </c:pt>
                <c:pt idx="4058">
                  <c:v>1.404165</c:v>
                </c:pt>
                <c:pt idx="4059">
                  <c:v>1.382706</c:v>
                </c:pt>
                <c:pt idx="4060">
                  <c:v>1.382706</c:v>
                </c:pt>
                <c:pt idx="4061">
                  <c:v>1.382706</c:v>
                </c:pt>
                <c:pt idx="4062">
                  <c:v>1.382706</c:v>
                </c:pt>
                <c:pt idx="4063">
                  <c:v>1.382706</c:v>
                </c:pt>
                <c:pt idx="4064">
                  <c:v>1.382706</c:v>
                </c:pt>
                <c:pt idx="4065">
                  <c:v>1.382706</c:v>
                </c:pt>
                <c:pt idx="4066">
                  <c:v>1.382706</c:v>
                </c:pt>
                <c:pt idx="4067">
                  <c:v>1.382706</c:v>
                </c:pt>
                <c:pt idx="4068">
                  <c:v>1.382706</c:v>
                </c:pt>
                <c:pt idx="4069">
                  <c:v>1.382706</c:v>
                </c:pt>
                <c:pt idx="4070">
                  <c:v>1.382706</c:v>
                </c:pt>
                <c:pt idx="4071">
                  <c:v>1.382706</c:v>
                </c:pt>
                <c:pt idx="4072">
                  <c:v>1.382706</c:v>
                </c:pt>
                <c:pt idx="4073">
                  <c:v>1.382706</c:v>
                </c:pt>
                <c:pt idx="4074">
                  <c:v>1.382706</c:v>
                </c:pt>
                <c:pt idx="4075">
                  <c:v>1.382706</c:v>
                </c:pt>
                <c:pt idx="4076">
                  <c:v>1.382706</c:v>
                </c:pt>
                <c:pt idx="4077">
                  <c:v>1.427801</c:v>
                </c:pt>
                <c:pt idx="4078">
                  <c:v>1.517991</c:v>
                </c:pt>
                <c:pt idx="4079">
                  <c:v>1.517991</c:v>
                </c:pt>
                <c:pt idx="4080">
                  <c:v>1.517991</c:v>
                </c:pt>
                <c:pt idx="4081">
                  <c:v>1.517991</c:v>
                </c:pt>
                <c:pt idx="4082">
                  <c:v>1.517991</c:v>
                </c:pt>
                <c:pt idx="4083">
                  <c:v>1.517991</c:v>
                </c:pt>
                <c:pt idx="4084">
                  <c:v>1.517991</c:v>
                </c:pt>
                <c:pt idx="4085">
                  <c:v>1.517991</c:v>
                </c:pt>
                <c:pt idx="4086">
                  <c:v>1.517991</c:v>
                </c:pt>
                <c:pt idx="4087">
                  <c:v>1.517991</c:v>
                </c:pt>
                <c:pt idx="4088">
                  <c:v>1.517991</c:v>
                </c:pt>
                <c:pt idx="4089">
                  <c:v>1.517991</c:v>
                </c:pt>
                <c:pt idx="4090">
                  <c:v>1.517991</c:v>
                </c:pt>
                <c:pt idx="4091">
                  <c:v>1.517991</c:v>
                </c:pt>
                <c:pt idx="4092">
                  <c:v>1.517991</c:v>
                </c:pt>
                <c:pt idx="4093">
                  <c:v>1.517991</c:v>
                </c:pt>
                <c:pt idx="4094">
                  <c:v>1.517991</c:v>
                </c:pt>
                <c:pt idx="4095">
                  <c:v>1.517991</c:v>
                </c:pt>
                <c:pt idx="4096">
                  <c:v>1.517991</c:v>
                </c:pt>
                <c:pt idx="4097">
                  <c:v>1.517991</c:v>
                </c:pt>
                <c:pt idx="4098">
                  <c:v>1.517991</c:v>
                </c:pt>
                <c:pt idx="4099">
                  <c:v>1.517991</c:v>
                </c:pt>
                <c:pt idx="4100">
                  <c:v>1.517991</c:v>
                </c:pt>
                <c:pt idx="4101">
                  <c:v>1.517991</c:v>
                </c:pt>
                <c:pt idx="4102">
                  <c:v>1.517991</c:v>
                </c:pt>
                <c:pt idx="4103">
                  <c:v>1.517991</c:v>
                </c:pt>
                <c:pt idx="4104">
                  <c:v>1.517991</c:v>
                </c:pt>
                <c:pt idx="4105">
                  <c:v>1.517991</c:v>
                </c:pt>
                <c:pt idx="4106">
                  <c:v>1.517991</c:v>
                </c:pt>
                <c:pt idx="4107">
                  <c:v>1.517991</c:v>
                </c:pt>
                <c:pt idx="4108">
                  <c:v>1.517991</c:v>
                </c:pt>
                <c:pt idx="4109">
                  <c:v>1.517991</c:v>
                </c:pt>
                <c:pt idx="4110">
                  <c:v>1.517991</c:v>
                </c:pt>
                <c:pt idx="4111">
                  <c:v>1.517991</c:v>
                </c:pt>
                <c:pt idx="4112">
                  <c:v>1.517991</c:v>
                </c:pt>
                <c:pt idx="4113">
                  <c:v>1.517991</c:v>
                </c:pt>
                <c:pt idx="4114">
                  <c:v>1.517991</c:v>
                </c:pt>
                <c:pt idx="4115">
                  <c:v>1.517991</c:v>
                </c:pt>
                <c:pt idx="4116">
                  <c:v>1.517991</c:v>
                </c:pt>
                <c:pt idx="4117">
                  <c:v>1.517991</c:v>
                </c:pt>
                <c:pt idx="4118">
                  <c:v>1.517991</c:v>
                </c:pt>
                <c:pt idx="4119">
                  <c:v>1.517991</c:v>
                </c:pt>
                <c:pt idx="4120">
                  <c:v>1.517991</c:v>
                </c:pt>
                <c:pt idx="4121">
                  <c:v>1.517991</c:v>
                </c:pt>
                <c:pt idx="4122">
                  <c:v>1.517991</c:v>
                </c:pt>
                <c:pt idx="4123">
                  <c:v>1.517991</c:v>
                </c:pt>
                <c:pt idx="4124">
                  <c:v>1.517991</c:v>
                </c:pt>
                <c:pt idx="4125">
                  <c:v>1.517991</c:v>
                </c:pt>
                <c:pt idx="4126">
                  <c:v>1.517991</c:v>
                </c:pt>
                <c:pt idx="4127">
                  <c:v>1.517991</c:v>
                </c:pt>
                <c:pt idx="4128">
                  <c:v>1.517991</c:v>
                </c:pt>
                <c:pt idx="4129">
                  <c:v>1.517991</c:v>
                </c:pt>
                <c:pt idx="4130">
                  <c:v>1.517991</c:v>
                </c:pt>
                <c:pt idx="4131">
                  <c:v>1.517991</c:v>
                </c:pt>
                <c:pt idx="4132">
                  <c:v>1.517991</c:v>
                </c:pt>
                <c:pt idx="4133">
                  <c:v>1.517991</c:v>
                </c:pt>
                <c:pt idx="4134">
                  <c:v>1.517991</c:v>
                </c:pt>
                <c:pt idx="4135">
                  <c:v>1.517991</c:v>
                </c:pt>
                <c:pt idx="4136">
                  <c:v>1.517991</c:v>
                </c:pt>
                <c:pt idx="4137">
                  <c:v>1.517991</c:v>
                </c:pt>
                <c:pt idx="4138">
                  <c:v>1.517991</c:v>
                </c:pt>
                <c:pt idx="4139">
                  <c:v>1.517991</c:v>
                </c:pt>
                <c:pt idx="4140">
                  <c:v>1.517991</c:v>
                </c:pt>
                <c:pt idx="4141">
                  <c:v>1.517991</c:v>
                </c:pt>
                <c:pt idx="4142">
                  <c:v>1.517991</c:v>
                </c:pt>
                <c:pt idx="4143">
                  <c:v>1.517991</c:v>
                </c:pt>
                <c:pt idx="4144">
                  <c:v>1.517991</c:v>
                </c:pt>
                <c:pt idx="4145">
                  <c:v>1.517991</c:v>
                </c:pt>
                <c:pt idx="4146">
                  <c:v>1.517991</c:v>
                </c:pt>
                <c:pt idx="4147">
                  <c:v>1.517991</c:v>
                </c:pt>
                <c:pt idx="4148">
                  <c:v>1.517991</c:v>
                </c:pt>
                <c:pt idx="4149">
                  <c:v>1.517991</c:v>
                </c:pt>
                <c:pt idx="4150">
                  <c:v>1.517991</c:v>
                </c:pt>
                <c:pt idx="4151">
                  <c:v>1.517991</c:v>
                </c:pt>
                <c:pt idx="4152">
                  <c:v>1.517991</c:v>
                </c:pt>
                <c:pt idx="4153">
                  <c:v>1.517991</c:v>
                </c:pt>
                <c:pt idx="4154">
                  <c:v>1.517991</c:v>
                </c:pt>
                <c:pt idx="4155">
                  <c:v>1.517991</c:v>
                </c:pt>
                <c:pt idx="4156">
                  <c:v>1.517991</c:v>
                </c:pt>
                <c:pt idx="4157">
                  <c:v>1.517991</c:v>
                </c:pt>
                <c:pt idx="4158">
                  <c:v>1.517991</c:v>
                </c:pt>
                <c:pt idx="4159">
                  <c:v>1.517991</c:v>
                </c:pt>
                <c:pt idx="4160">
                  <c:v>1.517991</c:v>
                </c:pt>
                <c:pt idx="4161">
                  <c:v>1.517991</c:v>
                </c:pt>
                <c:pt idx="4162">
                  <c:v>1.517991</c:v>
                </c:pt>
                <c:pt idx="4163">
                  <c:v>1.517991</c:v>
                </c:pt>
                <c:pt idx="4164">
                  <c:v>1.517991</c:v>
                </c:pt>
                <c:pt idx="4165">
                  <c:v>1.517991</c:v>
                </c:pt>
                <c:pt idx="4166">
                  <c:v>1.517991</c:v>
                </c:pt>
                <c:pt idx="4167">
                  <c:v>1.517991</c:v>
                </c:pt>
                <c:pt idx="4168">
                  <c:v>1.517991</c:v>
                </c:pt>
                <c:pt idx="4169">
                  <c:v>1.517991</c:v>
                </c:pt>
                <c:pt idx="4170">
                  <c:v>1.517991</c:v>
                </c:pt>
                <c:pt idx="4171">
                  <c:v>1.517991</c:v>
                </c:pt>
                <c:pt idx="4172">
                  <c:v>1.517991</c:v>
                </c:pt>
                <c:pt idx="4173">
                  <c:v>1.517991</c:v>
                </c:pt>
                <c:pt idx="4174">
                  <c:v>1.517991</c:v>
                </c:pt>
                <c:pt idx="4175">
                  <c:v>1.517991</c:v>
                </c:pt>
                <c:pt idx="4176">
                  <c:v>1.517991</c:v>
                </c:pt>
                <c:pt idx="4177">
                  <c:v>1.517991</c:v>
                </c:pt>
                <c:pt idx="4178">
                  <c:v>1.517991</c:v>
                </c:pt>
                <c:pt idx="4179">
                  <c:v>1.517991</c:v>
                </c:pt>
                <c:pt idx="4180">
                  <c:v>1.517991</c:v>
                </c:pt>
                <c:pt idx="4181">
                  <c:v>1.517991</c:v>
                </c:pt>
                <c:pt idx="4182">
                  <c:v>1.517991</c:v>
                </c:pt>
                <c:pt idx="4183">
                  <c:v>1.517991</c:v>
                </c:pt>
                <c:pt idx="4184">
                  <c:v>1.517991</c:v>
                </c:pt>
                <c:pt idx="4185">
                  <c:v>1.517991</c:v>
                </c:pt>
                <c:pt idx="4186">
                  <c:v>1.517991</c:v>
                </c:pt>
                <c:pt idx="4187">
                  <c:v>1.517991</c:v>
                </c:pt>
                <c:pt idx="4188">
                  <c:v>1.517991</c:v>
                </c:pt>
                <c:pt idx="4189">
                  <c:v>1.517991</c:v>
                </c:pt>
                <c:pt idx="4190">
                  <c:v>1.517991</c:v>
                </c:pt>
                <c:pt idx="4191">
                  <c:v>1.517991</c:v>
                </c:pt>
                <c:pt idx="4192">
                  <c:v>1.517991</c:v>
                </c:pt>
                <c:pt idx="4193">
                  <c:v>1.517991</c:v>
                </c:pt>
                <c:pt idx="4194">
                  <c:v>1.517991</c:v>
                </c:pt>
                <c:pt idx="4195">
                  <c:v>1.517991</c:v>
                </c:pt>
                <c:pt idx="4196">
                  <c:v>1.517991</c:v>
                </c:pt>
                <c:pt idx="4197">
                  <c:v>1.517991</c:v>
                </c:pt>
                <c:pt idx="4198">
                  <c:v>1.517991</c:v>
                </c:pt>
                <c:pt idx="4199">
                  <c:v>1.517991</c:v>
                </c:pt>
                <c:pt idx="4200">
                  <c:v>1.517991</c:v>
                </c:pt>
                <c:pt idx="4201">
                  <c:v>1.517991</c:v>
                </c:pt>
                <c:pt idx="4202">
                  <c:v>1.517991</c:v>
                </c:pt>
                <c:pt idx="4203">
                  <c:v>1.517991</c:v>
                </c:pt>
                <c:pt idx="4204">
                  <c:v>1.517991</c:v>
                </c:pt>
                <c:pt idx="4205">
                  <c:v>1.517991</c:v>
                </c:pt>
                <c:pt idx="4206">
                  <c:v>1.517991</c:v>
                </c:pt>
                <c:pt idx="4207">
                  <c:v>1.517991</c:v>
                </c:pt>
                <c:pt idx="4208">
                  <c:v>1.517991</c:v>
                </c:pt>
                <c:pt idx="4209">
                  <c:v>1.517991</c:v>
                </c:pt>
                <c:pt idx="4210">
                  <c:v>1.517991</c:v>
                </c:pt>
                <c:pt idx="4211">
                  <c:v>1.517991</c:v>
                </c:pt>
                <c:pt idx="4212">
                  <c:v>1.517991</c:v>
                </c:pt>
                <c:pt idx="4213">
                  <c:v>1.517991</c:v>
                </c:pt>
                <c:pt idx="4214">
                  <c:v>1.517991</c:v>
                </c:pt>
                <c:pt idx="4215">
                  <c:v>1.517991</c:v>
                </c:pt>
                <c:pt idx="4216">
                  <c:v>1.517991</c:v>
                </c:pt>
                <c:pt idx="4217">
                  <c:v>1.517991</c:v>
                </c:pt>
                <c:pt idx="4218">
                  <c:v>1.517991</c:v>
                </c:pt>
                <c:pt idx="4219">
                  <c:v>1.517991</c:v>
                </c:pt>
                <c:pt idx="4220">
                  <c:v>1.517991</c:v>
                </c:pt>
                <c:pt idx="4221">
                  <c:v>1.517991</c:v>
                </c:pt>
                <c:pt idx="4222">
                  <c:v>1.517991</c:v>
                </c:pt>
                <c:pt idx="4223">
                  <c:v>1.517991</c:v>
                </c:pt>
                <c:pt idx="4224">
                  <c:v>1.517991</c:v>
                </c:pt>
                <c:pt idx="4225">
                  <c:v>1.517991</c:v>
                </c:pt>
                <c:pt idx="4226">
                  <c:v>1.517991</c:v>
                </c:pt>
                <c:pt idx="4227">
                  <c:v>1.517991</c:v>
                </c:pt>
                <c:pt idx="4228">
                  <c:v>1.517991</c:v>
                </c:pt>
                <c:pt idx="4229">
                  <c:v>1.517991</c:v>
                </c:pt>
                <c:pt idx="4230">
                  <c:v>1.517991</c:v>
                </c:pt>
                <c:pt idx="4231">
                  <c:v>1.517991</c:v>
                </c:pt>
                <c:pt idx="4232">
                  <c:v>1.517991</c:v>
                </c:pt>
                <c:pt idx="4233">
                  <c:v>1.517991</c:v>
                </c:pt>
                <c:pt idx="4234">
                  <c:v>1.517991</c:v>
                </c:pt>
                <c:pt idx="4235">
                  <c:v>1.517991</c:v>
                </c:pt>
                <c:pt idx="4236">
                  <c:v>1.517991</c:v>
                </c:pt>
                <c:pt idx="4237">
                  <c:v>1.517991</c:v>
                </c:pt>
                <c:pt idx="4238">
                  <c:v>1.517991</c:v>
                </c:pt>
                <c:pt idx="4239">
                  <c:v>1.517991</c:v>
                </c:pt>
                <c:pt idx="4240">
                  <c:v>1.517991</c:v>
                </c:pt>
                <c:pt idx="4241">
                  <c:v>1.517991</c:v>
                </c:pt>
                <c:pt idx="4242">
                  <c:v>1.517991</c:v>
                </c:pt>
                <c:pt idx="4243">
                  <c:v>1.517991</c:v>
                </c:pt>
                <c:pt idx="4244">
                  <c:v>1.517991</c:v>
                </c:pt>
                <c:pt idx="4245">
                  <c:v>1.517991</c:v>
                </c:pt>
                <c:pt idx="4246">
                  <c:v>1.517991</c:v>
                </c:pt>
                <c:pt idx="4247">
                  <c:v>1.517991</c:v>
                </c:pt>
                <c:pt idx="4248">
                  <c:v>1.517991</c:v>
                </c:pt>
                <c:pt idx="4249">
                  <c:v>1.517991</c:v>
                </c:pt>
                <c:pt idx="4250">
                  <c:v>1.517991</c:v>
                </c:pt>
                <c:pt idx="4251">
                  <c:v>1.517991</c:v>
                </c:pt>
                <c:pt idx="4252">
                  <c:v>1.517991</c:v>
                </c:pt>
                <c:pt idx="4253">
                  <c:v>1.517991</c:v>
                </c:pt>
                <c:pt idx="4254">
                  <c:v>1.517991</c:v>
                </c:pt>
                <c:pt idx="4255">
                  <c:v>1.517991</c:v>
                </c:pt>
                <c:pt idx="4256">
                  <c:v>1.517991</c:v>
                </c:pt>
                <c:pt idx="4257">
                  <c:v>1.517991</c:v>
                </c:pt>
                <c:pt idx="4258">
                  <c:v>1.517991</c:v>
                </c:pt>
                <c:pt idx="4259">
                  <c:v>1.517991</c:v>
                </c:pt>
                <c:pt idx="4260">
                  <c:v>1.517991</c:v>
                </c:pt>
                <c:pt idx="4261">
                  <c:v>1.517991</c:v>
                </c:pt>
                <c:pt idx="4262">
                  <c:v>1.517991</c:v>
                </c:pt>
                <c:pt idx="4263">
                  <c:v>1.517991</c:v>
                </c:pt>
                <c:pt idx="4264">
                  <c:v>1.517991</c:v>
                </c:pt>
                <c:pt idx="4265">
                  <c:v>1.517991</c:v>
                </c:pt>
                <c:pt idx="4266">
                  <c:v>1.517991</c:v>
                </c:pt>
                <c:pt idx="4267">
                  <c:v>1.517991</c:v>
                </c:pt>
                <c:pt idx="4268">
                  <c:v>1.517991</c:v>
                </c:pt>
                <c:pt idx="4269">
                  <c:v>1.517991</c:v>
                </c:pt>
                <c:pt idx="4270">
                  <c:v>1.517991</c:v>
                </c:pt>
                <c:pt idx="4271">
                  <c:v>1.517991</c:v>
                </c:pt>
                <c:pt idx="4272">
                  <c:v>1.517991</c:v>
                </c:pt>
                <c:pt idx="4273">
                  <c:v>1.517991</c:v>
                </c:pt>
                <c:pt idx="4274">
                  <c:v>1.517991</c:v>
                </c:pt>
                <c:pt idx="4275">
                  <c:v>1.517991</c:v>
                </c:pt>
                <c:pt idx="4276">
                  <c:v>1.517991</c:v>
                </c:pt>
                <c:pt idx="4277">
                  <c:v>1.517991</c:v>
                </c:pt>
                <c:pt idx="4278">
                  <c:v>1.517991</c:v>
                </c:pt>
                <c:pt idx="4279">
                  <c:v>1.517991</c:v>
                </c:pt>
                <c:pt idx="4280">
                  <c:v>1.517991</c:v>
                </c:pt>
                <c:pt idx="4281">
                  <c:v>1.517991</c:v>
                </c:pt>
                <c:pt idx="4282">
                  <c:v>1.517991</c:v>
                </c:pt>
                <c:pt idx="4283">
                  <c:v>1.517991</c:v>
                </c:pt>
                <c:pt idx="4284">
                  <c:v>1.517991</c:v>
                </c:pt>
                <c:pt idx="4285">
                  <c:v>1.517991</c:v>
                </c:pt>
                <c:pt idx="4286">
                  <c:v>1.517991</c:v>
                </c:pt>
                <c:pt idx="4287">
                  <c:v>1.517991</c:v>
                </c:pt>
                <c:pt idx="4288">
                  <c:v>1.517991</c:v>
                </c:pt>
                <c:pt idx="4289">
                  <c:v>1.517991</c:v>
                </c:pt>
                <c:pt idx="4290">
                  <c:v>1.517991</c:v>
                </c:pt>
                <c:pt idx="4291">
                  <c:v>1.517991</c:v>
                </c:pt>
                <c:pt idx="4292">
                  <c:v>1.517991</c:v>
                </c:pt>
                <c:pt idx="4293">
                  <c:v>1.517991</c:v>
                </c:pt>
                <c:pt idx="4294">
                  <c:v>1.517991</c:v>
                </c:pt>
                <c:pt idx="4295">
                  <c:v>1.517991</c:v>
                </c:pt>
                <c:pt idx="4296">
                  <c:v>1.517991</c:v>
                </c:pt>
                <c:pt idx="4297">
                  <c:v>1.517991</c:v>
                </c:pt>
                <c:pt idx="4298">
                  <c:v>1.517991</c:v>
                </c:pt>
                <c:pt idx="4299">
                  <c:v>1.517991</c:v>
                </c:pt>
                <c:pt idx="4300">
                  <c:v>1.517991</c:v>
                </c:pt>
                <c:pt idx="4301">
                  <c:v>1.517991</c:v>
                </c:pt>
                <c:pt idx="4302">
                  <c:v>1.517991</c:v>
                </c:pt>
                <c:pt idx="4303">
                  <c:v>1.517991</c:v>
                </c:pt>
                <c:pt idx="4304">
                  <c:v>1.517991</c:v>
                </c:pt>
                <c:pt idx="4305">
                  <c:v>1.517991</c:v>
                </c:pt>
                <c:pt idx="4306">
                  <c:v>1.517991</c:v>
                </c:pt>
                <c:pt idx="4307">
                  <c:v>1.517991</c:v>
                </c:pt>
                <c:pt idx="4308">
                  <c:v>1.517991</c:v>
                </c:pt>
                <c:pt idx="4309">
                  <c:v>1.517991</c:v>
                </c:pt>
                <c:pt idx="4310">
                  <c:v>1.517991</c:v>
                </c:pt>
                <c:pt idx="4311">
                  <c:v>1.517991</c:v>
                </c:pt>
                <c:pt idx="4312">
                  <c:v>1.517991</c:v>
                </c:pt>
                <c:pt idx="4313">
                  <c:v>1.517991</c:v>
                </c:pt>
                <c:pt idx="4314">
                  <c:v>1.517991</c:v>
                </c:pt>
                <c:pt idx="4315">
                  <c:v>1.517991</c:v>
                </c:pt>
                <c:pt idx="4316">
                  <c:v>1.517991</c:v>
                </c:pt>
                <c:pt idx="4317">
                  <c:v>1.517991</c:v>
                </c:pt>
                <c:pt idx="4318">
                  <c:v>1.517991</c:v>
                </c:pt>
                <c:pt idx="4319">
                  <c:v>1.486269</c:v>
                </c:pt>
                <c:pt idx="4320">
                  <c:v>1.470408</c:v>
                </c:pt>
                <c:pt idx="4321">
                  <c:v>1.470408</c:v>
                </c:pt>
                <c:pt idx="4322">
                  <c:v>1.470408</c:v>
                </c:pt>
                <c:pt idx="4323">
                  <c:v>1.470408</c:v>
                </c:pt>
                <c:pt idx="4324">
                  <c:v>1.470408</c:v>
                </c:pt>
                <c:pt idx="4325">
                  <c:v>1.470408</c:v>
                </c:pt>
                <c:pt idx="4326">
                  <c:v>1.470408</c:v>
                </c:pt>
                <c:pt idx="4327">
                  <c:v>1.470408</c:v>
                </c:pt>
                <c:pt idx="4328">
                  <c:v>1.470408</c:v>
                </c:pt>
                <c:pt idx="4329">
                  <c:v>1.470408</c:v>
                </c:pt>
                <c:pt idx="4330">
                  <c:v>1.470408</c:v>
                </c:pt>
                <c:pt idx="4331">
                  <c:v>1.470408</c:v>
                </c:pt>
                <c:pt idx="4332">
                  <c:v>1.470408</c:v>
                </c:pt>
                <c:pt idx="4333">
                  <c:v>1.470408</c:v>
                </c:pt>
                <c:pt idx="4334">
                  <c:v>1.470408</c:v>
                </c:pt>
                <c:pt idx="4335">
                  <c:v>1.470408</c:v>
                </c:pt>
                <c:pt idx="4336">
                  <c:v>1.470408</c:v>
                </c:pt>
                <c:pt idx="4337">
                  <c:v>1.470408</c:v>
                </c:pt>
                <c:pt idx="4338">
                  <c:v>1.470408</c:v>
                </c:pt>
                <c:pt idx="4339">
                  <c:v>1.470408</c:v>
                </c:pt>
                <c:pt idx="4340">
                  <c:v>1.470408</c:v>
                </c:pt>
                <c:pt idx="4341">
                  <c:v>1.470408</c:v>
                </c:pt>
                <c:pt idx="4342">
                  <c:v>1.470408</c:v>
                </c:pt>
                <c:pt idx="4343">
                  <c:v>1.470408</c:v>
                </c:pt>
                <c:pt idx="4344">
                  <c:v>1.470408</c:v>
                </c:pt>
                <c:pt idx="4345">
                  <c:v>1.470408</c:v>
                </c:pt>
                <c:pt idx="4346">
                  <c:v>1.470408</c:v>
                </c:pt>
                <c:pt idx="4347">
                  <c:v>1.470408</c:v>
                </c:pt>
                <c:pt idx="4348">
                  <c:v>1.470408</c:v>
                </c:pt>
                <c:pt idx="4349">
                  <c:v>1.470408</c:v>
                </c:pt>
                <c:pt idx="4350">
                  <c:v>1.470408</c:v>
                </c:pt>
                <c:pt idx="4351">
                  <c:v>1.470408</c:v>
                </c:pt>
                <c:pt idx="4352">
                  <c:v>1.470408</c:v>
                </c:pt>
                <c:pt idx="4353">
                  <c:v>1.470408</c:v>
                </c:pt>
                <c:pt idx="4354">
                  <c:v>1.470408</c:v>
                </c:pt>
                <c:pt idx="4355">
                  <c:v>1.470408</c:v>
                </c:pt>
                <c:pt idx="4356">
                  <c:v>1.470408</c:v>
                </c:pt>
                <c:pt idx="4357">
                  <c:v>1.470408</c:v>
                </c:pt>
                <c:pt idx="4358">
                  <c:v>1.470408</c:v>
                </c:pt>
                <c:pt idx="4359">
                  <c:v>1.470408</c:v>
                </c:pt>
                <c:pt idx="4360">
                  <c:v>1.470408</c:v>
                </c:pt>
                <c:pt idx="4361">
                  <c:v>1.470408</c:v>
                </c:pt>
                <c:pt idx="4362">
                  <c:v>1.470408</c:v>
                </c:pt>
                <c:pt idx="4363">
                  <c:v>1.470408</c:v>
                </c:pt>
                <c:pt idx="4364">
                  <c:v>1.470408</c:v>
                </c:pt>
                <c:pt idx="4365">
                  <c:v>1.470408</c:v>
                </c:pt>
                <c:pt idx="4366">
                  <c:v>1.470408</c:v>
                </c:pt>
                <c:pt idx="4367">
                  <c:v>1.470408</c:v>
                </c:pt>
                <c:pt idx="4368">
                  <c:v>1.470408</c:v>
                </c:pt>
                <c:pt idx="4369">
                  <c:v>1.470408</c:v>
                </c:pt>
                <c:pt idx="4370">
                  <c:v>1.470408</c:v>
                </c:pt>
                <c:pt idx="4371">
                  <c:v>1.470408</c:v>
                </c:pt>
                <c:pt idx="4372">
                  <c:v>1.470408</c:v>
                </c:pt>
                <c:pt idx="4373">
                  <c:v>1.470408</c:v>
                </c:pt>
                <c:pt idx="4374">
                  <c:v>1.470408</c:v>
                </c:pt>
                <c:pt idx="4375">
                  <c:v>1.470408</c:v>
                </c:pt>
                <c:pt idx="4376">
                  <c:v>1.470408</c:v>
                </c:pt>
                <c:pt idx="4377">
                  <c:v>1.470408</c:v>
                </c:pt>
                <c:pt idx="4378">
                  <c:v>1.470408</c:v>
                </c:pt>
                <c:pt idx="4379">
                  <c:v>1.470408</c:v>
                </c:pt>
                <c:pt idx="4380">
                  <c:v>1.470408</c:v>
                </c:pt>
                <c:pt idx="4381">
                  <c:v>1.470408</c:v>
                </c:pt>
                <c:pt idx="4382">
                  <c:v>1.470408</c:v>
                </c:pt>
                <c:pt idx="4383">
                  <c:v>1.470408</c:v>
                </c:pt>
                <c:pt idx="4384">
                  <c:v>1.470408</c:v>
                </c:pt>
                <c:pt idx="4385">
                  <c:v>1.470408</c:v>
                </c:pt>
                <c:pt idx="4386">
                  <c:v>1.470408</c:v>
                </c:pt>
                <c:pt idx="4387">
                  <c:v>1.470408</c:v>
                </c:pt>
                <c:pt idx="4388">
                  <c:v>1.470408</c:v>
                </c:pt>
                <c:pt idx="4389">
                  <c:v>1.470408</c:v>
                </c:pt>
                <c:pt idx="4390">
                  <c:v>1.470408</c:v>
                </c:pt>
                <c:pt idx="4391">
                  <c:v>1.470408</c:v>
                </c:pt>
                <c:pt idx="4392">
                  <c:v>1.470408</c:v>
                </c:pt>
                <c:pt idx="4393">
                  <c:v>1.470408</c:v>
                </c:pt>
                <c:pt idx="4394">
                  <c:v>1.470408</c:v>
                </c:pt>
                <c:pt idx="4395">
                  <c:v>1.470408</c:v>
                </c:pt>
                <c:pt idx="4396">
                  <c:v>1.470408</c:v>
                </c:pt>
                <c:pt idx="4397">
                  <c:v>1.470408</c:v>
                </c:pt>
                <c:pt idx="4398">
                  <c:v>1.470408</c:v>
                </c:pt>
                <c:pt idx="4399">
                  <c:v>1.470408</c:v>
                </c:pt>
                <c:pt idx="4400">
                  <c:v>1.470408</c:v>
                </c:pt>
                <c:pt idx="4401">
                  <c:v>1.470408</c:v>
                </c:pt>
                <c:pt idx="4402">
                  <c:v>1.470408</c:v>
                </c:pt>
                <c:pt idx="4403">
                  <c:v>1.470408</c:v>
                </c:pt>
                <c:pt idx="4404">
                  <c:v>1.470408</c:v>
                </c:pt>
                <c:pt idx="4405">
                  <c:v>1.470408</c:v>
                </c:pt>
                <c:pt idx="4406">
                  <c:v>1.470408</c:v>
                </c:pt>
                <c:pt idx="4407">
                  <c:v>1.470408</c:v>
                </c:pt>
                <c:pt idx="4408">
                  <c:v>1.470408</c:v>
                </c:pt>
                <c:pt idx="4409">
                  <c:v>1.470408</c:v>
                </c:pt>
                <c:pt idx="4410">
                  <c:v>1.470408</c:v>
                </c:pt>
                <c:pt idx="4411">
                  <c:v>1.470408</c:v>
                </c:pt>
                <c:pt idx="4412">
                  <c:v>1.470408</c:v>
                </c:pt>
                <c:pt idx="4413">
                  <c:v>1.470408</c:v>
                </c:pt>
                <c:pt idx="4414">
                  <c:v>1.470408</c:v>
                </c:pt>
                <c:pt idx="4415">
                  <c:v>1.470408</c:v>
                </c:pt>
                <c:pt idx="4416">
                  <c:v>1.470408</c:v>
                </c:pt>
                <c:pt idx="4417">
                  <c:v>1.470408</c:v>
                </c:pt>
                <c:pt idx="4418">
                  <c:v>1.470408</c:v>
                </c:pt>
                <c:pt idx="4419">
                  <c:v>1.470408</c:v>
                </c:pt>
                <c:pt idx="4420">
                  <c:v>1.470408</c:v>
                </c:pt>
                <c:pt idx="4421">
                  <c:v>1.470408</c:v>
                </c:pt>
                <c:pt idx="4422">
                  <c:v>1.470408</c:v>
                </c:pt>
                <c:pt idx="4423">
                  <c:v>1.470408</c:v>
                </c:pt>
                <c:pt idx="4424">
                  <c:v>1.470408</c:v>
                </c:pt>
                <c:pt idx="4425">
                  <c:v>1.470408</c:v>
                </c:pt>
                <c:pt idx="4426">
                  <c:v>1.470408</c:v>
                </c:pt>
                <c:pt idx="4427">
                  <c:v>1.470408</c:v>
                </c:pt>
                <c:pt idx="4428">
                  <c:v>1.470408</c:v>
                </c:pt>
                <c:pt idx="4429">
                  <c:v>1.470408</c:v>
                </c:pt>
                <c:pt idx="4430">
                  <c:v>1.470408</c:v>
                </c:pt>
                <c:pt idx="4431">
                  <c:v>1.470408</c:v>
                </c:pt>
                <c:pt idx="4432">
                  <c:v>1.470408</c:v>
                </c:pt>
                <c:pt idx="4433">
                  <c:v>1.470408</c:v>
                </c:pt>
                <c:pt idx="4434">
                  <c:v>1.470408</c:v>
                </c:pt>
                <c:pt idx="4435">
                  <c:v>1.470408</c:v>
                </c:pt>
                <c:pt idx="4436">
                  <c:v>1.470408</c:v>
                </c:pt>
                <c:pt idx="4437">
                  <c:v>1.470408</c:v>
                </c:pt>
                <c:pt idx="4438">
                  <c:v>1.470408</c:v>
                </c:pt>
                <c:pt idx="4439">
                  <c:v>1.470408</c:v>
                </c:pt>
                <c:pt idx="4440">
                  <c:v>1.470408</c:v>
                </c:pt>
                <c:pt idx="4441">
                  <c:v>1.470408</c:v>
                </c:pt>
                <c:pt idx="4442">
                  <c:v>1.470408</c:v>
                </c:pt>
                <c:pt idx="4443">
                  <c:v>1.470408</c:v>
                </c:pt>
                <c:pt idx="4444">
                  <c:v>1.470408</c:v>
                </c:pt>
                <c:pt idx="4445">
                  <c:v>1.470408</c:v>
                </c:pt>
                <c:pt idx="4446">
                  <c:v>1.470408</c:v>
                </c:pt>
                <c:pt idx="4447">
                  <c:v>1.470408</c:v>
                </c:pt>
                <c:pt idx="4448">
                  <c:v>1.470408</c:v>
                </c:pt>
                <c:pt idx="4449">
                  <c:v>1.470408</c:v>
                </c:pt>
                <c:pt idx="4450">
                  <c:v>1.470408</c:v>
                </c:pt>
                <c:pt idx="4451">
                  <c:v>1.470408</c:v>
                </c:pt>
                <c:pt idx="4452">
                  <c:v>1.470408</c:v>
                </c:pt>
                <c:pt idx="4453">
                  <c:v>1.470408</c:v>
                </c:pt>
                <c:pt idx="4454">
                  <c:v>1.470408</c:v>
                </c:pt>
                <c:pt idx="4455">
                  <c:v>1.470408</c:v>
                </c:pt>
                <c:pt idx="4456">
                  <c:v>1.470408</c:v>
                </c:pt>
                <c:pt idx="4457">
                  <c:v>1.470408</c:v>
                </c:pt>
                <c:pt idx="4458">
                  <c:v>1.470408</c:v>
                </c:pt>
                <c:pt idx="4459">
                  <c:v>1.470408</c:v>
                </c:pt>
                <c:pt idx="4460">
                  <c:v>1.470408</c:v>
                </c:pt>
                <c:pt idx="4461">
                  <c:v>1.470408</c:v>
                </c:pt>
                <c:pt idx="4462">
                  <c:v>1.470408</c:v>
                </c:pt>
                <c:pt idx="4463">
                  <c:v>1.470408</c:v>
                </c:pt>
                <c:pt idx="4464">
                  <c:v>1.470408</c:v>
                </c:pt>
                <c:pt idx="4465">
                  <c:v>1.470408</c:v>
                </c:pt>
                <c:pt idx="4466">
                  <c:v>1.470408</c:v>
                </c:pt>
                <c:pt idx="4467">
                  <c:v>1.470408</c:v>
                </c:pt>
                <c:pt idx="4468">
                  <c:v>1.470408</c:v>
                </c:pt>
                <c:pt idx="4469">
                  <c:v>1.470408</c:v>
                </c:pt>
                <c:pt idx="4470">
                  <c:v>1.470408</c:v>
                </c:pt>
                <c:pt idx="4471">
                  <c:v>1.470408</c:v>
                </c:pt>
                <c:pt idx="4472">
                  <c:v>1.470408</c:v>
                </c:pt>
                <c:pt idx="4473">
                  <c:v>1.470408</c:v>
                </c:pt>
                <c:pt idx="4474">
                  <c:v>1.470408</c:v>
                </c:pt>
                <c:pt idx="4475">
                  <c:v>1.470408</c:v>
                </c:pt>
                <c:pt idx="4476">
                  <c:v>1.470408</c:v>
                </c:pt>
                <c:pt idx="4477">
                  <c:v>1.470408</c:v>
                </c:pt>
                <c:pt idx="4478">
                  <c:v>1.470408</c:v>
                </c:pt>
                <c:pt idx="4479">
                  <c:v>1.470408</c:v>
                </c:pt>
                <c:pt idx="4480">
                  <c:v>1.470408</c:v>
                </c:pt>
                <c:pt idx="4481">
                  <c:v>1.470408</c:v>
                </c:pt>
                <c:pt idx="4482">
                  <c:v>1.470408</c:v>
                </c:pt>
                <c:pt idx="4483">
                  <c:v>1.470408</c:v>
                </c:pt>
                <c:pt idx="4484">
                  <c:v>1.470408</c:v>
                </c:pt>
                <c:pt idx="4485">
                  <c:v>1.470408</c:v>
                </c:pt>
                <c:pt idx="4486">
                  <c:v>1.470408</c:v>
                </c:pt>
                <c:pt idx="4487">
                  <c:v>1.470408</c:v>
                </c:pt>
                <c:pt idx="4488">
                  <c:v>1.470408</c:v>
                </c:pt>
                <c:pt idx="4489">
                  <c:v>1.470408</c:v>
                </c:pt>
                <c:pt idx="4490">
                  <c:v>1.470408</c:v>
                </c:pt>
                <c:pt idx="4491">
                  <c:v>1.470408</c:v>
                </c:pt>
                <c:pt idx="4492">
                  <c:v>1.470408</c:v>
                </c:pt>
                <c:pt idx="4493">
                  <c:v>1.470408</c:v>
                </c:pt>
                <c:pt idx="4494">
                  <c:v>1.470408</c:v>
                </c:pt>
                <c:pt idx="4495">
                  <c:v>1.470408</c:v>
                </c:pt>
                <c:pt idx="4496">
                  <c:v>1.470408</c:v>
                </c:pt>
                <c:pt idx="4497">
                  <c:v>1.470408</c:v>
                </c:pt>
                <c:pt idx="4498">
                  <c:v>1.470408</c:v>
                </c:pt>
                <c:pt idx="4499">
                  <c:v>1.470408</c:v>
                </c:pt>
                <c:pt idx="4500">
                  <c:v>1.470408</c:v>
                </c:pt>
                <c:pt idx="4501">
                  <c:v>1.470408</c:v>
                </c:pt>
                <c:pt idx="4502">
                  <c:v>1.470408</c:v>
                </c:pt>
                <c:pt idx="4503">
                  <c:v>1.470408</c:v>
                </c:pt>
                <c:pt idx="4504">
                  <c:v>1.470408</c:v>
                </c:pt>
                <c:pt idx="4505">
                  <c:v>1.470408</c:v>
                </c:pt>
                <c:pt idx="4506">
                  <c:v>1.470408</c:v>
                </c:pt>
                <c:pt idx="4507">
                  <c:v>1.470408</c:v>
                </c:pt>
                <c:pt idx="4508">
                  <c:v>1.470408</c:v>
                </c:pt>
                <c:pt idx="4509">
                  <c:v>1.470408</c:v>
                </c:pt>
                <c:pt idx="4510">
                  <c:v>1.470408</c:v>
                </c:pt>
                <c:pt idx="4511">
                  <c:v>1.470408</c:v>
                </c:pt>
                <c:pt idx="4512">
                  <c:v>1.470408</c:v>
                </c:pt>
                <c:pt idx="4513">
                  <c:v>1.470408</c:v>
                </c:pt>
                <c:pt idx="4514">
                  <c:v>1.470408</c:v>
                </c:pt>
                <c:pt idx="4515">
                  <c:v>1.470408</c:v>
                </c:pt>
                <c:pt idx="4516">
                  <c:v>1.470408</c:v>
                </c:pt>
                <c:pt idx="4517">
                  <c:v>1.470408</c:v>
                </c:pt>
                <c:pt idx="4518">
                  <c:v>1.470408</c:v>
                </c:pt>
                <c:pt idx="4519">
                  <c:v>1.470408</c:v>
                </c:pt>
                <c:pt idx="4520">
                  <c:v>1.470408</c:v>
                </c:pt>
                <c:pt idx="4521">
                  <c:v>1.470408</c:v>
                </c:pt>
                <c:pt idx="4522">
                  <c:v>1.470408</c:v>
                </c:pt>
                <c:pt idx="4523">
                  <c:v>1.470408</c:v>
                </c:pt>
                <c:pt idx="4524">
                  <c:v>1.470408</c:v>
                </c:pt>
                <c:pt idx="4525">
                  <c:v>1.470408</c:v>
                </c:pt>
                <c:pt idx="4526">
                  <c:v>1.470408</c:v>
                </c:pt>
                <c:pt idx="4527">
                  <c:v>1.470408</c:v>
                </c:pt>
                <c:pt idx="4528">
                  <c:v>1.470408</c:v>
                </c:pt>
                <c:pt idx="4529">
                  <c:v>1.470408</c:v>
                </c:pt>
                <c:pt idx="4530">
                  <c:v>1.470408</c:v>
                </c:pt>
                <c:pt idx="4531">
                  <c:v>1.470408</c:v>
                </c:pt>
                <c:pt idx="4532">
                  <c:v>1.470408</c:v>
                </c:pt>
                <c:pt idx="4533">
                  <c:v>1.470408</c:v>
                </c:pt>
                <c:pt idx="4534">
                  <c:v>1.470408</c:v>
                </c:pt>
                <c:pt idx="4535">
                  <c:v>1.470408</c:v>
                </c:pt>
                <c:pt idx="4536">
                  <c:v>1.470408</c:v>
                </c:pt>
                <c:pt idx="4537">
                  <c:v>1.470408</c:v>
                </c:pt>
                <c:pt idx="4538">
                  <c:v>1.470408</c:v>
                </c:pt>
                <c:pt idx="4539">
                  <c:v>1.470408</c:v>
                </c:pt>
                <c:pt idx="4540">
                  <c:v>1.470408</c:v>
                </c:pt>
                <c:pt idx="4541">
                  <c:v>1.470408</c:v>
                </c:pt>
                <c:pt idx="4542">
                  <c:v>1.470408</c:v>
                </c:pt>
                <c:pt idx="4543">
                  <c:v>1.470408</c:v>
                </c:pt>
                <c:pt idx="4544">
                  <c:v>1.470408</c:v>
                </c:pt>
                <c:pt idx="4545">
                  <c:v>1.470408</c:v>
                </c:pt>
                <c:pt idx="4546">
                  <c:v>1.470408</c:v>
                </c:pt>
                <c:pt idx="4547">
                  <c:v>1.470408</c:v>
                </c:pt>
                <c:pt idx="4548">
                  <c:v>1.470408</c:v>
                </c:pt>
                <c:pt idx="4549">
                  <c:v>1.470408</c:v>
                </c:pt>
                <c:pt idx="4550">
                  <c:v>1.470408</c:v>
                </c:pt>
                <c:pt idx="4551">
                  <c:v>1.470408</c:v>
                </c:pt>
                <c:pt idx="4552">
                  <c:v>1.470408</c:v>
                </c:pt>
                <c:pt idx="4553">
                  <c:v>1.470408</c:v>
                </c:pt>
                <c:pt idx="4554">
                  <c:v>1.470408</c:v>
                </c:pt>
                <c:pt idx="4555">
                  <c:v>1.470408</c:v>
                </c:pt>
                <c:pt idx="4556">
                  <c:v>1.470408</c:v>
                </c:pt>
                <c:pt idx="4557">
                  <c:v>1.470408</c:v>
                </c:pt>
                <c:pt idx="4558">
                  <c:v>1.470408</c:v>
                </c:pt>
                <c:pt idx="4559">
                  <c:v>1.470408</c:v>
                </c:pt>
                <c:pt idx="4560">
                  <c:v>1.470408</c:v>
                </c:pt>
                <c:pt idx="4561">
                  <c:v>1.470408</c:v>
                </c:pt>
                <c:pt idx="4562">
                  <c:v>1.470408</c:v>
                </c:pt>
                <c:pt idx="4563">
                  <c:v>1.470408</c:v>
                </c:pt>
                <c:pt idx="4564">
                  <c:v>1.470408</c:v>
                </c:pt>
                <c:pt idx="4565">
                  <c:v>1.470408</c:v>
                </c:pt>
                <c:pt idx="4566">
                  <c:v>1.470408</c:v>
                </c:pt>
                <c:pt idx="4567">
                  <c:v>1.470408</c:v>
                </c:pt>
                <c:pt idx="4568">
                  <c:v>1.470408</c:v>
                </c:pt>
                <c:pt idx="4569">
                  <c:v>1.470408</c:v>
                </c:pt>
                <c:pt idx="4570">
                  <c:v>1.470408</c:v>
                </c:pt>
                <c:pt idx="4571">
                  <c:v>1.470408</c:v>
                </c:pt>
                <c:pt idx="4572">
                  <c:v>1.470408</c:v>
                </c:pt>
                <c:pt idx="4573">
                  <c:v>1.472896</c:v>
                </c:pt>
                <c:pt idx="4574">
                  <c:v>1.47414</c:v>
                </c:pt>
                <c:pt idx="4575">
                  <c:v>1.47414</c:v>
                </c:pt>
                <c:pt idx="4576">
                  <c:v>1.47414</c:v>
                </c:pt>
                <c:pt idx="4577">
                  <c:v>1.47414</c:v>
                </c:pt>
                <c:pt idx="4578">
                  <c:v>1.47414</c:v>
                </c:pt>
                <c:pt idx="4579">
                  <c:v>1.47414</c:v>
                </c:pt>
                <c:pt idx="4580">
                  <c:v>1.47414</c:v>
                </c:pt>
                <c:pt idx="4581">
                  <c:v>1.47414</c:v>
                </c:pt>
                <c:pt idx="4582">
                  <c:v>1.47414</c:v>
                </c:pt>
                <c:pt idx="4583">
                  <c:v>1.47414</c:v>
                </c:pt>
                <c:pt idx="4584">
                  <c:v>1.47414</c:v>
                </c:pt>
                <c:pt idx="4585">
                  <c:v>1.47414</c:v>
                </c:pt>
                <c:pt idx="4586">
                  <c:v>1.47414</c:v>
                </c:pt>
                <c:pt idx="4587">
                  <c:v>1.47414</c:v>
                </c:pt>
                <c:pt idx="4588">
                  <c:v>1.47414</c:v>
                </c:pt>
                <c:pt idx="4589">
                  <c:v>1.47414</c:v>
                </c:pt>
                <c:pt idx="4590">
                  <c:v>1.47414</c:v>
                </c:pt>
                <c:pt idx="4591">
                  <c:v>1.47414</c:v>
                </c:pt>
                <c:pt idx="4592">
                  <c:v>1.47414</c:v>
                </c:pt>
                <c:pt idx="4593">
                  <c:v>1.47414</c:v>
                </c:pt>
                <c:pt idx="4594">
                  <c:v>1.47414</c:v>
                </c:pt>
                <c:pt idx="4595">
                  <c:v>1.47414</c:v>
                </c:pt>
                <c:pt idx="4596">
                  <c:v>1.47414</c:v>
                </c:pt>
                <c:pt idx="4597">
                  <c:v>1.47414</c:v>
                </c:pt>
                <c:pt idx="4598">
                  <c:v>1.47414</c:v>
                </c:pt>
                <c:pt idx="4599">
                  <c:v>1.47414</c:v>
                </c:pt>
                <c:pt idx="4600">
                  <c:v>1.47414</c:v>
                </c:pt>
                <c:pt idx="4601">
                  <c:v>1.47414</c:v>
                </c:pt>
                <c:pt idx="4602">
                  <c:v>1.47414</c:v>
                </c:pt>
                <c:pt idx="4603">
                  <c:v>1.47414</c:v>
                </c:pt>
                <c:pt idx="4604">
                  <c:v>1.47414</c:v>
                </c:pt>
                <c:pt idx="4605">
                  <c:v>1.47414</c:v>
                </c:pt>
                <c:pt idx="4606">
                  <c:v>1.47414</c:v>
                </c:pt>
                <c:pt idx="4607">
                  <c:v>1.47414</c:v>
                </c:pt>
                <c:pt idx="4608">
                  <c:v>1.47414</c:v>
                </c:pt>
                <c:pt idx="4609">
                  <c:v>1.47414</c:v>
                </c:pt>
                <c:pt idx="4610">
                  <c:v>1.47414</c:v>
                </c:pt>
                <c:pt idx="4611">
                  <c:v>1.47414</c:v>
                </c:pt>
                <c:pt idx="4612">
                  <c:v>1.47414</c:v>
                </c:pt>
                <c:pt idx="4613">
                  <c:v>1.47414</c:v>
                </c:pt>
                <c:pt idx="4614">
                  <c:v>1.47414</c:v>
                </c:pt>
                <c:pt idx="4615">
                  <c:v>1.47414</c:v>
                </c:pt>
                <c:pt idx="4616">
                  <c:v>1.47414</c:v>
                </c:pt>
                <c:pt idx="4617">
                  <c:v>1.47414</c:v>
                </c:pt>
                <c:pt idx="4618">
                  <c:v>1.47414</c:v>
                </c:pt>
                <c:pt idx="4619">
                  <c:v>1.47414</c:v>
                </c:pt>
                <c:pt idx="4620">
                  <c:v>1.47414</c:v>
                </c:pt>
                <c:pt idx="4621">
                  <c:v>1.47414</c:v>
                </c:pt>
                <c:pt idx="4622">
                  <c:v>1.47414</c:v>
                </c:pt>
                <c:pt idx="4623">
                  <c:v>1.47414</c:v>
                </c:pt>
                <c:pt idx="4624">
                  <c:v>1.47414</c:v>
                </c:pt>
                <c:pt idx="4625">
                  <c:v>1.47414</c:v>
                </c:pt>
                <c:pt idx="4626">
                  <c:v>1.47414</c:v>
                </c:pt>
                <c:pt idx="4627">
                  <c:v>1.47414</c:v>
                </c:pt>
                <c:pt idx="4628">
                  <c:v>1.47414</c:v>
                </c:pt>
                <c:pt idx="4629">
                  <c:v>1.47414</c:v>
                </c:pt>
                <c:pt idx="4630">
                  <c:v>1.47414</c:v>
                </c:pt>
                <c:pt idx="4631">
                  <c:v>1.47414</c:v>
                </c:pt>
                <c:pt idx="4632">
                  <c:v>1.47414</c:v>
                </c:pt>
                <c:pt idx="4633">
                  <c:v>1.47414</c:v>
                </c:pt>
                <c:pt idx="4634">
                  <c:v>1.47414</c:v>
                </c:pt>
                <c:pt idx="4635">
                  <c:v>1.47414</c:v>
                </c:pt>
                <c:pt idx="4636">
                  <c:v>1.47414</c:v>
                </c:pt>
                <c:pt idx="4637">
                  <c:v>1.47414</c:v>
                </c:pt>
                <c:pt idx="4638">
                  <c:v>1.47414</c:v>
                </c:pt>
                <c:pt idx="4639">
                  <c:v>1.47414</c:v>
                </c:pt>
                <c:pt idx="4640">
                  <c:v>1.47414</c:v>
                </c:pt>
                <c:pt idx="4641">
                  <c:v>1.47414</c:v>
                </c:pt>
                <c:pt idx="4642">
                  <c:v>1.47414</c:v>
                </c:pt>
                <c:pt idx="4643">
                  <c:v>1.47414</c:v>
                </c:pt>
                <c:pt idx="4644">
                  <c:v>1.47414</c:v>
                </c:pt>
                <c:pt idx="4645">
                  <c:v>1.47414</c:v>
                </c:pt>
                <c:pt idx="4646">
                  <c:v>1.47414</c:v>
                </c:pt>
                <c:pt idx="4647">
                  <c:v>1.47414</c:v>
                </c:pt>
                <c:pt idx="4648">
                  <c:v>1.47414</c:v>
                </c:pt>
                <c:pt idx="4649">
                  <c:v>1.47414</c:v>
                </c:pt>
                <c:pt idx="4650">
                  <c:v>1.47414</c:v>
                </c:pt>
                <c:pt idx="4651">
                  <c:v>1.47414</c:v>
                </c:pt>
                <c:pt idx="4652">
                  <c:v>1.47414</c:v>
                </c:pt>
                <c:pt idx="4653">
                  <c:v>1.47414</c:v>
                </c:pt>
                <c:pt idx="4654">
                  <c:v>1.47414</c:v>
                </c:pt>
                <c:pt idx="4655">
                  <c:v>1.47414</c:v>
                </c:pt>
                <c:pt idx="4656">
                  <c:v>1.47414</c:v>
                </c:pt>
                <c:pt idx="4657">
                  <c:v>1.47414</c:v>
                </c:pt>
                <c:pt idx="4658">
                  <c:v>1.47414</c:v>
                </c:pt>
                <c:pt idx="4659">
                  <c:v>1.47414</c:v>
                </c:pt>
                <c:pt idx="4660">
                  <c:v>1.47414</c:v>
                </c:pt>
                <c:pt idx="4661">
                  <c:v>1.47414</c:v>
                </c:pt>
                <c:pt idx="4662">
                  <c:v>1.47414</c:v>
                </c:pt>
                <c:pt idx="4663">
                  <c:v>1.47414</c:v>
                </c:pt>
                <c:pt idx="4664">
                  <c:v>1.47414</c:v>
                </c:pt>
                <c:pt idx="4665">
                  <c:v>1.47414</c:v>
                </c:pt>
                <c:pt idx="4666">
                  <c:v>1.47414</c:v>
                </c:pt>
                <c:pt idx="4667">
                  <c:v>1.47414</c:v>
                </c:pt>
                <c:pt idx="4668">
                  <c:v>1.47414</c:v>
                </c:pt>
                <c:pt idx="4669">
                  <c:v>1.47414</c:v>
                </c:pt>
                <c:pt idx="4670">
                  <c:v>1.47414</c:v>
                </c:pt>
                <c:pt idx="4671">
                  <c:v>1.47414</c:v>
                </c:pt>
                <c:pt idx="4672">
                  <c:v>1.47414</c:v>
                </c:pt>
                <c:pt idx="4673">
                  <c:v>1.47414</c:v>
                </c:pt>
                <c:pt idx="4674">
                  <c:v>1.47414</c:v>
                </c:pt>
                <c:pt idx="4675">
                  <c:v>1.47414</c:v>
                </c:pt>
                <c:pt idx="4676">
                  <c:v>1.47414</c:v>
                </c:pt>
                <c:pt idx="4677">
                  <c:v>1.47414</c:v>
                </c:pt>
                <c:pt idx="4678">
                  <c:v>1.47414</c:v>
                </c:pt>
                <c:pt idx="4679">
                  <c:v>1.47414</c:v>
                </c:pt>
                <c:pt idx="4680">
                  <c:v>1.47414</c:v>
                </c:pt>
                <c:pt idx="4681">
                  <c:v>1.47414</c:v>
                </c:pt>
                <c:pt idx="4682">
                  <c:v>1.47414</c:v>
                </c:pt>
                <c:pt idx="4683">
                  <c:v>1.47414</c:v>
                </c:pt>
                <c:pt idx="4684">
                  <c:v>1.47414</c:v>
                </c:pt>
                <c:pt idx="4685">
                  <c:v>1.47414</c:v>
                </c:pt>
                <c:pt idx="4686">
                  <c:v>1.47414</c:v>
                </c:pt>
                <c:pt idx="4687">
                  <c:v>1.47414</c:v>
                </c:pt>
                <c:pt idx="4688">
                  <c:v>1.47414</c:v>
                </c:pt>
                <c:pt idx="4689">
                  <c:v>1.47414</c:v>
                </c:pt>
                <c:pt idx="4690">
                  <c:v>1.47414</c:v>
                </c:pt>
                <c:pt idx="4691">
                  <c:v>1.47414</c:v>
                </c:pt>
                <c:pt idx="4692">
                  <c:v>1.47414</c:v>
                </c:pt>
                <c:pt idx="4693">
                  <c:v>1.47414</c:v>
                </c:pt>
                <c:pt idx="4694">
                  <c:v>1.47414</c:v>
                </c:pt>
                <c:pt idx="4695">
                  <c:v>1.47414</c:v>
                </c:pt>
                <c:pt idx="4696">
                  <c:v>1.47414</c:v>
                </c:pt>
                <c:pt idx="4697">
                  <c:v>1.47414</c:v>
                </c:pt>
                <c:pt idx="4698">
                  <c:v>1.47414</c:v>
                </c:pt>
                <c:pt idx="4699">
                  <c:v>1.47414</c:v>
                </c:pt>
                <c:pt idx="4700">
                  <c:v>1.47414</c:v>
                </c:pt>
                <c:pt idx="4701">
                  <c:v>1.47414</c:v>
                </c:pt>
                <c:pt idx="4702">
                  <c:v>1.47414</c:v>
                </c:pt>
                <c:pt idx="4703">
                  <c:v>1.47414</c:v>
                </c:pt>
                <c:pt idx="4704">
                  <c:v>1.47414</c:v>
                </c:pt>
                <c:pt idx="4705">
                  <c:v>1.47414</c:v>
                </c:pt>
                <c:pt idx="4706">
                  <c:v>1.47414</c:v>
                </c:pt>
                <c:pt idx="4707">
                  <c:v>1.47414</c:v>
                </c:pt>
                <c:pt idx="4708">
                  <c:v>1.47414</c:v>
                </c:pt>
                <c:pt idx="4709">
                  <c:v>1.47414</c:v>
                </c:pt>
                <c:pt idx="4710">
                  <c:v>1.47414</c:v>
                </c:pt>
                <c:pt idx="4711">
                  <c:v>1.47414</c:v>
                </c:pt>
                <c:pt idx="4712">
                  <c:v>1.47414</c:v>
                </c:pt>
                <c:pt idx="4713">
                  <c:v>1.47414</c:v>
                </c:pt>
                <c:pt idx="4714">
                  <c:v>1.47414</c:v>
                </c:pt>
                <c:pt idx="4715">
                  <c:v>1.47414</c:v>
                </c:pt>
                <c:pt idx="4716">
                  <c:v>1.47414</c:v>
                </c:pt>
                <c:pt idx="4717">
                  <c:v>1.47414</c:v>
                </c:pt>
                <c:pt idx="4718">
                  <c:v>1.47414</c:v>
                </c:pt>
                <c:pt idx="4719">
                  <c:v>1.47414</c:v>
                </c:pt>
                <c:pt idx="4720">
                  <c:v>1.47414</c:v>
                </c:pt>
                <c:pt idx="4721">
                  <c:v>1.558732</c:v>
                </c:pt>
                <c:pt idx="4722">
                  <c:v>1.601028</c:v>
                </c:pt>
                <c:pt idx="4723">
                  <c:v>1.601028</c:v>
                </c:pt>
                <c:pt idx="4724">
                  <c:v>1.601028</c:v>
                </c:pt>
                <c:pt idx="4725">
                  <c:v>1.601028</c:v>
                </c:pt>
                <c:pt idx="4726">
                  <c:v>1.601028</c:v>
                </c:pt>
                <c:pt idx="4727">
                  <c:v>1.601028</c:v>
                </c:pt>
                <c:pt idx="4728">
                  <c:v>1.601028</c:v>
                </c:pt>
                <c:pt idx="4729">
                  <c:v>1.601028</c:v>
                </c:pt>
                <c:pt idx="4730">
                  <c:v>1.601028</c:v>
                </c:pt>
                <c:pt idx="4731">
                  <c:v>1.601028</c:v>
                </c:pt>
                <c:pt idx="4732">
                  <c:v>1.601028</c:v>
                </c:pt>
                <c:pt idx="4733">
                  <c:v>1.601028</c:v>
                </c:pt>
                <c:pt idx="4734">
                  <c:v>1.601028</c:v>
                </c:pt>
                <c:pt idx="4735">
                  <c:v>1.601028</c:v>
                </c:pt>
                <c:pt idx="4736">
                  <c:v>1.601028</c:v>
                </c:pt>
                <c:pt idx="4737">
                  <c:v>1.601028</c:v>
                </c:pt>
                <c:pt idx="4738">
                  <c:v>1.601028</c:v>
                </c:pt>
                <c:pt idx="4739">
                  <c:v>1.601028</c:v>
                </c:pt>
                <c:pt idx="4740">
                  <c:v>1.601028</c:v>
                </c:pt>
                <c:pt idx="4741">
                  <c:v>1.601028</c:v>
                </c:pt>
                <c:pt idx="4742">
                  <c:v>1.601028</c:v>
                </c:pt>
                <c:pt idx="4743">
                  <c:v>1.601028</c:v>
                </c:pt>
                <c:pt idx="4744">
                  <c:v>1.601028</c:v>
                </c:pt>
                <c:pt idx="4745">
                  <c:v>1.601028</c:v>
                </c:pt>
                <c:pt idx="4746">
                  <c:v>1.601028</c:v>
                </c:pt>
                <c:pt idx="4747">
                  <c:v>1.601028</c:v>
                </c:pt>
                <c:pt idx="4748">
                  <c:v>1.601028</c:v>
                </c:pt>
                <c:pt idx="4749">
                  <c:v>1.601028</c:v>
                </c:pt>
                <c:pt idx="4750">
                  <c:v>1.601028</c:v>
                </c:pt>
                <c:pt idx="4751">
                  <c:v>1.601028</c:v>
                </c:pt>
                <c:pt idx="4752">
                  <c:v>1.601028</c:v>
                </c:pt>
                <c:pt idx="4753">
                  <c:v>1.601028</c:v>
                </c:pt>
                <c:pt idx="4754">
                  <c:v>1.601028</c:v>
                </c:pt>
                <c:pt idx="4755">
                  <c:v>1.601028</c:v>
                </c:pt>
                <c:pt idx="4756">
                  <c:v>1.601028</c:v>
                </c:pt>
                <c:pt idx="4757">
                  <c:v>1.601028</c:v>
                </c:pt>
                <c:pt idx="4758">
                  <c:v>1.601028</c:v>
                </c:pt>
                <c:pt idx="4759">
                  <c:v>1.601028</c:v>
                </c:pt>
                <c:pt idx="4760">
                  <c:v>1.601028</c:v>
                </c:pt>
                <c:pt idx="4761">
                  <c:v>1.601028</c:v>
                </c:pt>
                <c:pt idx="4762">
                  <c:v>1.601028</c:v>
                </c:pt>
                <c:pt idx="4763">
                  <c:v>1.601028</c:v>
                </c:pt>
                <c:pt idx="4764">
                  <c:v>1.601028</c:v>
                </c:pt>
                <c:pt idx="4765">
                  <c:v>1.601028</c:v>
                </c:pt>
                <c:pt idx="4766">
                  <c:v>1.601028</c:v>
                </c:pt>
                <c:pt idx="4767">
                  <c:v>1.601028</c:v>
                </c:pt>
                <c:pt idx="4768">
                  <c:v>1.601028</c:v>
                </c:pt>
                <c:pt idx="4769">
                  <c:v>1.601028</c:v>
                </c:pt>
                <c:pt idx="4770">
                  <c:v>1.601028</c:v>
                </c:pt>
                <c:pt idx="4771">
                  <c:v>1.601028</c:v>
                </c:pt>
                <c:pt idx="4772">
                  <c:v>1.601028</c:v>
                </c:pt>
                <c:pt idx="4773">
                  <c:v>1.601028</c:v>
                </c:pt>
                <c:pt idx="4774">
                  <c:v>1.601028</c:v>
                </c:pt>
                <c:pt idx="4775">
                  <c:v>1.601028</c:v>
                </c:pt>
                <c:pt idx="4776">
                  <c:v>1.601028</c:v>
                </c:pt>
                <c:pt idx="4777">
                  <c:v>1.601028</c:v>
                </c:pt>
                <c:pt idx="4778">
                  <c:v>1.601028</c:v>
                </c:pt>
                <c:pt idx="4779">
                  <c:v>1.601028</c:v>
                </c:pt>
                <c:pt idx="4780">
                  <c:v>1.601028</c:v>
                </c:pt>
                <c:pt idx="4781">
                  <c:v>1.601028</c:v>
                </c:pt>
                <c:pt idx="4782">
                  <c:v>1.601028</c:v>
                </c:pt>
                <c:pt idx="4783">
                  <c:v>1.601028</c:v>
                </c:pt>
                <c:pt idx="4784">
                  <c:v>1.601028</c:v>
                </c:pt>
                <c:pt idx="4785">
                  <c:v>1.601028</c:v>
                </c:pt>
                <c:pt idx="4786">
                  <c:v>1.601028</c:v>
                </c:pt>
                <c:pt idx="4787">
                  <c:v>1.601028</c:v>
                </c:pt>
                <c:pt idx="4788">
                  <c:v>1.601028</c:v>
                </c:pt>
                <c:pt idx="4789">
                  <c:v>1.601028</c:v>
                </c:pt>
                <c:pt idx="4790">
                  <c:v>1.601028</c:v>
                </c:pt>
                <c:pt idx="4791">
                  <c:v>1.601028</c:v>
                </c:pt>
                <c:pt idx="4792">
                  <c:v>1.601028</c:v>
                </c:pt>
                <c:pt idx="4793">
                  <c:v>1.601028</c:v>
                </c:pt>
                <c:pt idx="4794">
                  <c:v>1.601028</c:v>
                </c:pt>
                <c:pt idx="4795">
                  <c:v>1.601028</c:v>
                </c:pt>
                <c:pt idx="4796">
                  <c:v>1.601028</c:v>
                </c:pt>
                <c:pt idx="4797">
                  <c:v>1.601028</c:v>
                </c:pt>
                <c:pt idx="4798">
                  <c:v>1.601028</c:v>
                </c:pt>
                <c:pt idx="4799">
                  <c:v>1.601028</c:v>
                </c:pt>
                <c:pt idx="4800">
                  <c:v>1.601028</c:v>
                </c:pt>
                <c:pt idx="4801">
                  <c:v>1.601028</c:v>
                </c:pt>
                <c:pt idx="4802">
                  <c:v>1.601028</c:v>
                </c:pt>
                <c:pt idx="4803">
                  <c:v>1.601028</c:v>
                </c:pt>
                <c:pt idx="4804">
                  <c:v>1.601028</c:v>
                </c:pt>
                <c:pt idx="4805">
                  <c:v>1.601028</c:v>
                </c:pt>
                <c:pt idx="4806">
                  <c:v>1.601028</c:v>
                </c:pt>
                <c:pt idx="4807">
                  <c:v>1.601028</c:v>
                </c:pt>
                <c:pt idx="4808">
                  <c:v>1.601028</c:v>
                </c:pt>
                <c:pt idx="4809">
                  <c:v>1.601028</c:v>
                </c:pt>
                <c:pt idx="4810">
                  <c:v>1.601028</c:v>
                </c:pt>
                <c:pt idx="4811">
                  <c:v>1.601028</c:v>
                </c:pt>
                <c:pt idx="4812">
                  <c:v>1.601028</c:v>
                </c:pt>
                <c:pt idx="4813">
                  <c:v>1.601028</c:v>
                </c:pt>
                <c:pt idx="4814">
                  <c:v>1.601028</c:v>
                </c:pt>
                <c:pt idx="4815">
                  <c:v>1.601028</c:v>
                </c:pt>
                <c:pt idx="4816">
                  <c:v>1.622487</c:v>
                </c:pt>
                <c:pt idx="4817">
                  <c:v>1.665405</c:v>
                </c:pt>
                <c:pt idx="4818">
                  <c:v>1.665405</c:v>
                </c:pt>
                <c:pt idx="4819">
                  <c:v>1.665405</c:v>
                </c:pt>
                <c:pt idx="4820">
                  <c:v>1.665405</c:v>
                </c:pt>
                <c:pt idx="4821">
                  <c:v>1.665405</c:v>
                </c:pt>
                <c:pt idx="4822">
                  <c:v>1.665405</c:v>
                </c:pt>
                <c:pt idx="4823">
                  <c:v>1.665405</c:v>
                </c:pt>
                <c:pt idx="4824">
                  <c:v>1.665405</c:v>
                </c:pt>
                <c:pt idx="4825">
                  <c:v>1.665405</c:v>
                </c:pt>
                <c:pt idx="4826">
                  <c:v>1.665405</c:v>
                </c:pt>
                <c:pt idx="4827">
                  <c:v>1.665405</c:v>
                </c:pt>
                <c:pt idx="4828">
                  <c:v>1.665405</c:v>
                </c:pt>
                <c:pt idx="4829">
                  <c:v>1.665405</c:v>
                </c:pt>
                <c:pt idx="4830">
                  <c:v>1.665405</c:v>
                </c:pt>
                <c:pt idx="4831">
                  <c:v>1.665405</c:v>
                </c:pt>
                <c:pt idx="4832">
                  <c:v>1.665405</c:v>
                </c:pt>
                <c:pt idx="4833">
                  <c:v>1.665405</c:v>
                </c:pt>
                <c:pt idx="4834">
                  <c:v>1.665405</c:v>
                </c:pt>
                <c:pt idx="4835">
                  <c:v>1.665405</c:v>
                </c:pt>
                <c:pt idx="4836">
                  <c:v>1.665405</c:v>
                </c:pt>
                <c:pt idx="4837">
                  <c:v>1.665405</c:v>
                </c:pt>
                <c:pt idx="4838">
                  <c:v>1.665405</c:v>
                </c:pt>
                <c:pt idx="4839">
                  <c:v>1.665405</c:v>
                </c:pt>
                <c:pt idx="4840">
                  <c:v>1.665405</c:v>
                </c:pt>
                <c:pt idx="4841">
                  <c:v>1.665405</c:v>
                </c:pt>
                <c:pt idx="4842">
                  <c:v>1.665405</c:v>
                </c:pt>
                <c:pt idx="4843">
                  <c:v>1.665405</c:v>
                </c:pt>
                <c:pt idx="4844">
                  <c:v>1.665405</c:v>
                </c:pt>
                <c:pt idx="4845">
                  <c:v>1.665405</c:v>
                </c:pt>
                <c:pt idx="4846">
                  <c:v>1.665405</c:v>
                </c:pt>
                <c:pt idx="4847">
                  <c:v>1.665405</c:v>
                </c:pt>
                <c:pt idx="4848">
                  <c:v>1.665405</c:v>
                </c:pt>
                <c:pt idx="4849">
                  <c:v>1.665405</c:v>
                </c:pt>
                <c:pt idx="4850">
                  <c:v>1.665405</c:v>
                </c:pt>
                <c:pt idx="4851">
                  <c:v>1.665405</c:v>
                </c:pt>
                <c:pt idx="4852">
                  <c:v>1.665405</c:v>
                </c:pt>
                <c:pt idx="4853">
                  <c:v>1.665405</c:v>
                </c:pt>
                <c:pt idx="4854">
                  <c:v>1.665405</c:v>
                </c:pt>
                <c:pt idx="4855">
                  <c:v>1.665405</c:v>
                </c:pt>
                <c:pt idx="4856">
                  <c:v>1.665405</c:v>
                </c:pt>
                <c:pt idx="4857">
                  <c:v>1.665405</c:v>
                </c:pt>
                <c:pt idx="4858">
                  <c:v>1.665405</c:v>
                </c:pt>
                <c:pt idx="4859">
                  <c:v>1.665405</c:v>
                </c:pt>
                <c:pt idx="4860">
                  <c:v>1.665405</c:v>
                </c:pt>
                <c:pt idx="4861">
                  <c:v>1.665405</c:v>
                </c:pt>
                <c:pt idx="4862">
                  <c:v>1.665405</c:v>
                </c:pt>
                <c:pt idx="4863">
                  <c:v>1.665405</c:v>
                </c:pt>
                <c:pt idx="4864">
                  <c:v>1.665405</c:v>
                </c:pt>
                <c:pt idx="4865">
                  <c:v>1.665405</c:v>
                </c:pt>
                <c:pt idx="4866">
                  <c:v>1.665405</c:v>
                </c:pt>
                <c:pt idx="4867">
                  <c:v>1.665405</c:v>
                </c:pt>
                <c:pt idx="4868">
                  <c:v>1.665405</c:v>
                </c:pt>
                <c:pt idx="4869">
                  <c:v>1.665405</c:v>
                </c:pt>
                <c:pt idx="4870">
                  <c:v>1.665405</c:v>
                </c:pt>
                <c:pt idx="4871">
                  <c:v>1.665405</c:v>
                </c:pt>
                <c:pt idx="4872">
                  <c:v>1.665405</c:v>
                </c:pt>
                <c:pt idx="4873">
                  <c:v>1.665405</c:v>
                </c:pt>
                <c:pt idx="4874">
                  <c:v>1.665405</c:v>
                </c:pt>
                <c:pt idx="4875">
                  <c:v>1.665405</c:v>
                </c:pt>
                <c:pt idx="4876">
                  <c:v>1.665405</c:v>
                </c:pt>
                <c:pt idx="4877">
                  <c:v>1.665405</c:v>
                </c:pt>
                <c:pt idx="4878">
                  <c:v>1.665405</c:v>
                </c:pt>
                <c:pt idx="4879">
                  <c:v>1.665405</c:v>
                </c:pt>
                <c:pt idx="4880">
                  <c:v>1.665405</c:v>
                </c:pt>
                <c:pt idx="4881">
                  <c:v>1.665405</c:v>
                </c:pt>
                <c:pt idx="4882">
                  <c:v>1.665405</c:v>
                </c:pt>
                <c:pt idx="4883">
                  <c:v>1.665405</c:v>
                </c:pt>
                <c:pt idx="4884">
                  <c:v>1.665405</c:v>
                </c:pt>
                <c:pt idx="4885">
                  <c:v>1.665405</c:v>
                </c:pt>
                <c:pt idx="4886">
                  <c:v>1.665405</c:v>
                </c:pt>
                <c:pt idx="4887">
                  <c:v>1.601028</c:v>
                </c:pt>
                <c:pt idx="4888">
                  <c:v>1.601028</c:v>
                </c:pt>
                <c:pt idx="4889">
                  <c:v>1.601028</c:v>
                </c:pt>
                <c:pt idx="4890">
                  <c:v>1.601028</c:v>
                </c:pt>
                <c:pt idx="4891">
                  <c:v>1.601028</c:v>
                </c:pt>
                <c:pt idx="4892">
                  <c:v>1.601028</c:v>
                </c:pt>
                <c:pt idx="4893">
                  <c:v>1.601028</c:v>
                </c:pt>
                <c:pt idx="4894">
                  <c:v>1.601028</c:v>
                </c:pt>
                <c:pt idx="4895">
                  <c:v>1.601028</c:v>
                </c:pt>
                <c:pt idx="4896">
                  <c:v>1.601028</c:v>
                </c:pt>
                <c:pt idx="4897">
                  <c:v>1.601028</c:v>
                </c:pt>
                <c:pt idx="4898">
                  <c:v>1.601028</c:v>
                </c:pt>
                <c:pt idx="4899">
                  <c:v>1.601028</c:v>
                </c:pt>
                <c:pt idx="4900">
                  <c:v>1.601028</c:v>
                </c:pt>
                <c:pt idx="4901">
                  <c:v>1.601028</c:v>
                </c:pt>
                <c:pt idx="4902">
                  <c:v>1.601028</c:v>
                </c:pt>
                <c:pt idx="4903">
                  <c:v>1.601028</c:v>
                </c:pt>
                <c:pt idx="4904">
                  <c:v>1.601028</c:v>
                </c:pt>
                <c:pt idx="4905">
                  <c:v>1.601028</c:v>
                </c:pt>
                <c:pt idx="4906">
                  <c:v>1.601028</c:v>
                </c:pt>
                <c:pt idx="4907">
                  <c:v>1.601028</c:v>
                </c:pt>
                <c:pt idx="4908">
                  <c:v>1.601028</c:v>
                </c:pt>
                <c:pt idx="4909">
                  <c:v>1.601028</c:v>
                </c:pt>
                <c:pt idx="4910">
                  <c:v>1.601028</c:v>
                </c:pt>
                <c:pt idx="4911">
                  <c:v>1.601028</c:v>
                </c:pt>
                <c:pt idx="4912">
                  <c:v>1.601028</c:v>
                </c:pt>
                <c:pt idx="4913">
                  <c:v>1.601028</c:v>
                </c:pt>
                <c:pt idx="4914">
                  <c:v>1.601028</c:v>
                </c:pt>
                <c:pt idx="4915">
                  <c:v>1.601028</c:v>
                </c:pt>
                <c:pt idx="4916">
                  <c:v>1.601028</c:v>
                </c:pt>
                <c:pt idx="4917">
                  <c:v>1.601028</c:v>
                </c:pt>
                <c:pt idx="4918">
                  <c:v>1.601028</c:v>
                </c:pt>
                <c:pt idx="4919">
                  <c:v>1.742844</c:v>
                </c:pt>
                <c:pt idx="4920">
                  <c:v>2.026476</c:v>
                </c:pt>
                <c:pt idx="4921">
                  <c:v>2.026476</c:v>
                </c:pt>
                <c:pt idx="4922">
                  <c:v>2.026476</c:v>
                </c:pt>
                <c:pt idx="4923">
                  <c:v>2.026476</c:v>
                </c:pt>
                <c:pt idx="4924">
                  <c:v>2.026476</c:v>
                </c:pt>
                <c:pt idx="4925">
                  <c:v>2.026476</c:v>
                </c:pt>
                <c:pt idx="4926">
                  <c:v>2.026476</c:v>
                </c:pt>
                <c:pt idx="4927">
                  <c:v>2.026476</c:v>
                </c:pt>
                <c:pt idx="4928">
                  <c:v>2.026476</c:v>
                </c:pt>
                <c:pt idx="4929">
                  <c:v>2.026476</c:v>
                </c:pt>
                <c:pt idx="4930">
                  <c:v>2.026476</c:v>
                </c:pt>
                <c:pt idx="4931">
                  <c:v>2.026476</c:v>
                </c:pt>
                <c:pt idx="4932">
                  <c:v>2.026476</c:v>
                </c:pt>
                <c:pt idx="4933">
                  <c:v>2.026476</c:v>
                </c:pt>
                <c:pt idx="4934">
                  <c:v>2.073748</c:v>
                </c:pt>
                <c:pt idx="4935">
                  <c:v>2.168292</c:v>
                </c:pt>
                <c:pt idx="4936">
                  <c:v>2.168292</c:v>
                </c:pt>
                <c:pt idx="4937">
                  <c:v>2.168292</c:v>
                </c:pt>
                <c:pt idx="4938">
                  <c:v>2.168292</c:v>
                </c:pt>
                <c:pt idx="4939">
                  <c:v>2.168292</c:v>
                </c:pt>
                <c:pt idx="4940">
                  <c:v>2.168292</c:v>
                </c:pt>
                <c:pt idx="4941">
                  <c:v>2.168292</c:v>
                </c:pt>
                <c:pt idx="4942">
                  <c:v>2.168292</c:v>
                </c:pt>
                <c:pt idx="4943">
                  <c:v>2.168292</c:v>
                </c:pt>
                <c:pt idx="4944">
                  <c:v>2.168292</c:v>
                </c:pt>
                <c:pt idx="4945">
                  <c:v>2.168292</c:v>
                </c:pt>
                <c:pt idx="4946">
                  <c:v>2.168292</c:v>
                </c:pt>
                <c:pt idx="4947">
                  <c:v>2.168292</c:v>
                </c:pt>
                <c:pt idx="4948">
                  <c:v>2.168292</c:v>
                </c:pt>
                <c:pt idx="4949">
                  <c:v>2.168292</c:v>
                </c:pt>
                <c:pt idx="4950">
                  <c:v>2.168292</c:v>
                </c:pt>
                <c:pt idx="4951">
                  <c:v>2.168292</c:v>
                </c:pt>
                <c:pt idx="4952">
                  <c:v>2.168292</c:v>
                </c:pt>
                <c:pt idx="4953">
                  <c:v>2.168292</c:v>
                </c:pt>
                <c:pt idx="4954">
                  <c:v>2.168292</c:v>
                </c:pt>
                <c:pt idx="4955">
                  <c:v>2.168292</c:v>
                </c:pt>
                <c:pt idx="4956">
                  <c:v>2.168292</c:v>
                </c:pt>
                <c:pt idx="4957">
                  <c:v>2.168292</c:v>
                </c:pt>
                <c:pt idx="4958">
                  <c:v>2.168292</c:v>
                </c:pt>
                <c:pt idx="4959">
                  <c:v>2.168292</c:v>
                </c:pt>
                <c:pt idx="4960">
                  <c:v>2.168292</c:v>
                </c:pt>
                <c:pt idx="4961">
                  <c:v>2.168292</c:v>
                </c:pt>
                <c:pt idx="4962">
                  <c:v>2.168292</c:v>
                </c:pt>
                <c:pt idx="4963">
                  <c:v>2.168292</c:v>
                </c:pt>
                <c:pt idx="4964">
                  <c:v>2.168292</c:v>
                </c:pt>
                <c:pt idx="4965">
                  <c:v>2.168292</c:v>
                </c:pt>
                <c:pt idx="4966">
                  <c:v>2.168292</c:v>
                </c:pt>
                <c:pt idx="4967">
                  <c:v>2.168292</c:v>
                </c:pt>
                <c:pt idx="4968">
                  <c:v>2.168292</c:v>
                </c:pt>
                <c:pt idx="4969">
                  <c:v>2.168292</c:v>
                </c:pt>
                <c:pt idx="4970">
                  <c:v>2.168292</c:v>
                </c:pt>
                <c:pt idx="4971">
                  <c:v>2.168292</c:v>
                </c:pt>
                <c:pt idx="4972">
                  <c:v>2.168292</c:v>
                </c:pt>
                <c:pt idx="4973">
                  <c:v>2.168292</c:v>
                </c:pt>
                <c:pt idx="4974">
                  <c:v>2.168292</c:v>
                </c:pt>
                <c:pt idx="4975">
                  <c:v>2.168292</c:v>
                </c:pt>
                <c:pt idx="4976">
                  <c:v>2.168292</c:v>
                </c:pt>
                <c:pt idx="4977">
                  <c:v>2.168292</c:v>
                </c:pt>
                <c:pt idx="4978">
                  <c:v>2.168292</c:v>
                </c:pt>
                <c:pt idx="4979">
                  <c:v>2.168292</c:v>
                </c:pt>
                <c:pt idx="4980">
                  <c:v>2.168292</c:v>
                </c:pt>
                <c:pt idx="4981">
                  <c:v>2.168292</c:v>
                </c:pt>
                <c:pt idx="4982">
                  <c:v>2.168292</c:v>
                </c:pt>
                <c:pt idx="4983">
                  <c:v>2.168292</c:v>
                </c:pt>
                <c:pt idx="4984">
                  <c:v>2.168292</c:v>
                </c:pt>
                <c:pt idx="4985">
                  <c:v>2.168292</c:v>
                </c:pt>
                <c:pt idx="4986">
                  <c:v>2.168292</c:v>
                </c:pt>
                <c:pt idx="4987">
                  <c:v>2.168292</c:v>
                </c:pt>
                <c:pt idx="4988">
                  <c:v>2.168292</c:v>
                </c:pt>
                <c:pt idx="4989">
                  <c:v>2.168292</c:v>
                </c:pt>
                <c:pt idx="4990">
                  <c:v>2.168292</c:v>
                </c:pt>
                <c:pt idx="4991">
                  <c:v>2.168292</c:v>
                </c:pt>
                <c:pt idx="4992">
                  <c:v>2.168292</c:v>
                </c:pt>
                <c:pt idx="4993">
                  <c:v>2.168292</c:v>
                </c:pt>
                <c:pt idx="4994">
                  <c:v>2.168292</c:v>
                </c:pt>
                <c:pt idx="4995">
                  <c:v>2.168292</c:v>
                </c:pt>
                <c:pt idx="4996">
                  <c:v>2.168292</c:v>
                </c:pt>
                <c:pt idx="4997">
                  <c:v>2.168292</c:v>
                </c:pt>
                <c:pt idx="4998">
                  <c:v>2.168292</c:v>
                </c:pt>
                <c:pt idx="4999">
                  <c:v>2.168292</c:v>
                </c:pt>
                <c:pt idx="5000">
                  <c:v>2.168292</c:v>
                </c:pt>
                <c:pt idx="5001">
                  <c:v>2.168292</c:v>
                </c:pt>
                <c:pt idx="5002">
                  <c:v>2.168292</c:v>
                </c:pt>
                <c:pt idx="5003">
                  <c:v>2.168292</c:v>
                </c:pt>
                <c:pt idx="5004">
                  <c:v>2.168292</c:v>
                </c:pt>
                <c:pt idx="5005">
                  <c:v>2.168292</c:v>
                </c:pt>
                <c:pt idx="5006">
                  <c:v>2.168292</c:v>
                </c:pt>
                <c:pt idx="5007">
                  <c:v>2.168292</c:v>
                </c:pt>
                <c:pt idx="5008">
                  <c:v>2.168292</c:v>
                </c:pt>
                <c:pt idx="5009">
                  <c:v>2.168292</c:v>
                </c:pt>
                <c:pt idx="5010">
                  <c:v>2.168292</c:v>
                </c:pt>
                <c:pt idx="5011">
                  <c:v>2.168292</c:v>
                </c:pt>
                <c:pt idx="5012">
                  <c:v>2.168292</c:v>
                </c:pt>
                <c:pt idx="5013">
                  <c:v>2.168292</c:v>
                </c:pt>
                <c:pt idx="5014">
                  <c:v>2.168292</c:v>
                </c:pt>
                <c:pt idx="5015">
                  <c:v>2.168292</c:v>
                </c:pt>
                <c:pt idx="5016">
                  <c:v>2.168292</c:v>
                </c:pt>
                <c:pt idx="5017">
                  <c:v>2.168292</c:v>
                </c:pt>
                <c:pt idx="5018">
                  <c:v>2.168292</c:v>
                </c:pt>
                <c:pt idx="5019">
                  <c:v>2.168292</c:v>
                </c:pt>
                <c:pt idx="5020">
                  <c:v>2.168292</c:v>
                </c:pt>
                <c:pt idx="5021">
                  <c:v>2.168292</c:v>
                </c:pt>
                <c:pt idx="5022">
                  <c:v>2.168292</c:v>
                </c:pt>
                <c:pt idx="5023">
                  <c:v>2.168292</c:v>
                </c:pt>
                <c:pt idx="5024">
                  <c:v>2.168292</c:v>
                </c:pt>
                <c:pt idx="5025">
                  <c:v>2.168292</c:v>
                </c:pt>
                <c:pt idx="5026">
                  <c:v>2.168292</c:v>
                </c:pt>
                <c:pt idx="5027">
                  <c:v>2.168292</c:v>
                </c:pt>
                <c:pt idx="5028">
                  <c:v>2.168292</c:v>
                </c:pt>
                <c:pt idx="5029">
                  <c:v>2.168292</c:v>
                </c:pt>
                <c:pt idx="5030">
                  <c:v>2.168292</c:v>
                </c:pt>
                <c:pt idx="5031">
                  <c:v>2.168292</c:v>
                </c:pt>
                <c:pt idx="5032">
                  <c:v>2.168292</c:v>
                </c:pt>
                <c:pt idx="5033">
                  <c:v>2.168292</c:v>
                </c:pt>
                <c:pt idx="5034">
                  <c:v>2.168292</c:v>
                </c:pt>
                <c:pt idx="5035">
                  <c:v>2.168292</c:v>
                </c:pt>
                <c:pt idx="5036">
                  <c:v>2.168292</c:v>
                </c:pt>
                <c:pt idx="5037">
                  <c:v>2.168292</c:v>
                </c:pt>
                <c:pt idx="5038">
                  <c:v>2.168292</c:v>
                </c:pt>
                <c:pt idx="5039">
                  <c:v>2.168292</c:v>
                </c:pt>
                <c:pt idx="5040">
                  <c:v>2.168292</c:v>
                </c:pt>
                <c:pt idx="5041">
                  <c:v>2.168292</c:v>
                </c:pt>
                <c:pt idx="5042">
                  <c:v>2.168292</c:v>
                </c:pt>
                <c:pt idx="5043">
                  <c:v>2.168292</c:v>
                </c:pt>
                <c:pt idx="5044">
                  <c:v>2.168292</c:v>
                </c:pt>
                <c:pt idx="5045">
                  <c:v>2.168292</c:v>
                </c:pt>
                <c:pt idx="5046">
                  <c:v>2.168292</c:v>
                </c:pt>
                <c:pt idx="5047">
                  <c:v>2.168292</c:v>
                </c:pt>
                <c:pt idx="5048">
                  <c:v>2.168292</c:v>
                </c:pt>
                <c:pt idx="5049">
                  <c:v>2.168292</c:v>
                </c:pt>
                <c:pt idx="5050">
                  <c:v>2.168292</c:v>
                </c:pt>
                <c:pt idx="5051">
                  <c:v>2.168292</c:v>
                </c:pt>
                <c:pt idx="5052">
                  <c:v>2.168292</c:v>
                </c:pt>
                <c:pt idx="5053">
                  <c:v>2.168292</c:v>
                </c:pt>
                <c:pt idx="5054">
                  <c:v>2.168292</c:v>
                </c:pt>
                <c:pt idx="5055">
                  <c:v>2.168292</c:v>
                </c:pt>
                <c:pt idx="5056">
                  <c:v>2.168292</c:v>
                </c:pt>
                <c:pt idx="5057">
                  <c:v>2.168292</c:v>
                </c:pt>
                <c:pt idx="5058">
                  <c:v>2.168292</c:v>
                </c:pt>
                <c:pt idx="5059">
                  <c:v>2.168292</c:v>
                </c:pt>
                <c:pt idx="5060">
                  <c:v>2.168292</c:v>
                </c:pt>
                <c:pt idx="5061">
                  <c:v>2.168292</c:v>
                </c:pt>
                <c:pt idx="5062">
                  <c:v>2.168292</c:v>
                </c:pt>
                <c:pt idx="5063">
                  <c:v>2.168292</c:v>
                </c:pt>
                <c:pt idx="5064">
                  <c:v>2.168292</c:v>
                </c:pt>
                <c:pt idx="5065">
                  <c:v>2.168292</c:v>
                </c:pt>
                <c:pt idx="5066">
                  <c:v>2.168292</c:v>
                </c:pt>
                <c:pt idx="5067">
                  <c:v>2.168292</c:v>
                </c:pt>
                <c:pt idx="5068">
                  <c:v>2.168292</c:v>
                </c:pt>
                <c:pt idx="5069">
                  <c:v>2.168292</c:v>
                </c:pt>
                <c:pt idx="5070">
                  <c:v>2.168292</c:v>
                </c:pt>
                <c:pt idx="5071">
                  <c:v>2.168292</c:v>
                </c:pt>
                <c:pt idx="5072">
                  <c:v>2.168292</c:v>
                </c:pt>
                <c:pt idx="5073">
                  <c:v>2.168292</c:v>
                </c:pt>
                <c:pt idx="5074">
                  <c:v>2.168292</c:v>
                </c:pt>
                <c:pt idx="5075">
                  <c:v>2.168292</c:v>
                </c:pt>
                <c:pt idx="5076">
                  <c:v>2.168292</c:v>
                </c:pt>
                <c:pt idx="5077">
                  <c:v>2.168292</c:v>
                </c:pt>
                <c:pt idx="5078">
                  <c:v>2.168292</c:v>
                </c:pt>
                <c:pt idx="5079">
                  <c:v>2.168292</c:v>
                </c:pt>
                <c:pt idx="5080">
                  <c:v>2.168292</c:v>
                </c:pt>
                <c:pt idx="5081">
                  <c:v>2.168292</c:v>
                </c:pt>
                <c:pt idx="5082">
                  <c:v>2.168292</c:v>
                </c:pt>
                <c:pt idx="5083">
                  <c:v>2.168292</c:v>
                </c:pt>
                <c:pt idx="5084">
                  <c:v>2.168292</c:v>
                </c:pt>
                <c:pt idx="5085">
                  <c:v>2.168292</c:v>
                </c:pt>
                <c:pt idx="5086">
                  <c:v>2.168292</c:v>
                </c:pt>
                <c:pt idx="5087">
                  <c:v>2.168292</c:v>
                </c:pt>
                <c:pt idx="5088">
                  <c:v>2.168292</c:v>
                </c:pt>
                <c:pt idx="5089">
                  <c:v>2.168292</c:v>
                </c:pt>
                <c:pt idx="5090">
                  <c:v>2.168292</c:v>
                </c:pt>
                <c:pt idx="5091">
                  <c:v>2.168292</c:v>
                </c:pt>
                <c:pt idx="5092">
                  <c:v>2.168292</c:v>
                </c:pt>
                <c:pt idx="5093">
                  <c:v>2.168292</c:v>
                </c:pt>
                <c:pt idx="5094">
                  <c:v>2.168292</c:v>
                </c:pt>
                <c:pt idx="5095">
                  <c:v>2.168292</c:v>
                </c:pt>
                <c:pt idx="5096">
                  <c:v>2.168292</c:v>
                </c:pt>
                <c:pt idx="5097">
                  <c:v>2.168292</c:v>
                </c:pt>
                <c:pt idx="5098">
                  <c:v>2.168292</c:v>
                </c:pt>
                <c:pt idx="5099">
                  <c:v>2.168292</c:v>
                </c:pt>
                <c:pt idx="5100">
                  <c:v>2.168292</c:v>
                </c:pt>
                <c:pt idx="5101">
                  <c:v>2.168292</c:v>
                </c:pt>
                <c:pt idx="5102">
                  <c:v>2.168292</c:v>
                </c:pt>
                <c:pt idx="5103">
                  <c:v>2.168292</c:v>
                </c:pt>
                <c:pt idx="5104">
                  <c:v>2.168292</c:v>
                </c:pt>
                <c:pt idx="5105">
                  <c:v>2.168292</c:v>
                </c:pt>
                <c:pt idx="5106">
                  <c:v>2.168292</c:v>
                </c:pt>
                <c:pt idx="5107">
                  <c:v>2.168292</c:v>
                </c:pt>
                <c:pt idx="5108">
                  <c:v>2.168292</c:v>
                </c:pt>
                <c:pt idx="5109">
                  <c:v>2.168292</c:v>
                </c:pt>
                <c:pt idx="5110">
                  <c:v>2.168292</c:v>
                </c:pt>
                <c:pt idx="5111">
                  <c:v>2.168292</c:v>
                </c:pt>
                <c:pt idx="5112">
                  <c:v>2.168292</c:v>
                </c:pt>
                <c:pt idx="5113">
                  <c:v>2.168292</c:v>
                </c:pt>
                <c:pt idx="5114">
                  <c:v>2.168292</c:v>
                </c:pt>
                <c:pt idx="5115">
                  <c:v>2.168292</c:v>
                </c:pt>
                <c:pt idx="5116">
                  <c:v>2.168292</c:v>
                </c:pt>
                <c:pt idx="5117">
                  <c:v>2.168292</c:v>
                </c:pt>
                <c:pt idx="5118">
                  <c:v>2.168292</c:v>
                </c:pt>
                <c:pt idx="5119">
                  <c:v>2.168292</c:v>
                </c:pt>
                <c:pt idx="5120">
                  <c:v>2.168292</c:v>
                </c:pt>
                <c:pt idx="5121">
                  <c:v>2.168292</c:v>
                </c:pt>
                <c:pt idx="5122">
                  <c:v>2.168292</c:v>
                </c:pt>
                <c:pt idx="5123">
                  <c:v>2.168292</c:v>
                </c:pt>
                <c:pt idx="5124">
                  <c:v>2.168292</c:v>
                </c:pt>
                <c:pt idx="5125">
                  <c:v>2.168292</c:v>
                </c:pt>
                <c:pt idx="5126">
                  <c:v>2.168292</c:v>
                </c:pt>
                <c:pt idx="5127">
                  <c:v>2.168292</c:v>
                </c:pt>
                <c:pt idx="5128">
                  <c:v>2.168292</c:v>
                </c:pt>
                <c:pt idx="5129">
                  <c:v>2.168292</c:v>
                </c:pt>
                <c:pt idx="5130">
                  <c:v>2.168292</c:v>
                </c:pt>
                <c:pt idx="5131">
                  <c:v>2.168292</c:v>
                </c:pt>
                <c:pt idx="5132">
                  <c:v>2.168292</c:v>
                </c:pt>
                <c:pt idx="5133">
                  <c:v>2.168292</c:v>
                </c:pt>
                <c:pt idx="5134">
                  <c:v>2.168292</c:v>
                </c:pt>
                <c:pt idx="5135">
                  <c:v>2.168292</c:v>
                </c:pt>
                <c:pt idx="5136">
                  <c:v>2.168292</c:v>
                </c:pt>
                <c:pt idx="5137">
                  <c:v>2.168292</c:v>
                </c:pt>
                <c:pt idx="5138">
                  <c:v>2.168292</c:v>
                </c:pt>
                <c:pt idx="5139">
                  <c:v>2.168292</c:v>
                </c:pt>
                <c:pt idx="5140">
                  <c:v>2.168292</c:v>
                </c:pt>
                <c:pt idx="5141">
                  <c:v>2.168292</c:v>
                </c:pt>
                <c:pt idx="5142">
                  <c:v>2.168292</c:v>
                </c:pt>
                <c:pt idx="5143">
                  <c:v>2.168292</c:v>
                </c:pt>
                <c:pt idx="5144">
                  <c:v>2.168292</c:v>
                </c:pt>
                <c:pt idx="5145">
                  <c:v>2.168292</c:v>
                </c:pt>
                <c:pt idx="5146">
                  <c:v>2.168292</c:v>
                </c:pt>
                <c:pt idx="5147">
                  <c:v>2.168292</c:v>
                </c:pt>
                <c:pt idx="5148">
                  <c:v>2.168292</c:v>
                </c:pt>
                <c:pt idx="5149">
                  <c:v>2.168292</c:v>
                </c:pt>
                <c:pt idx="5150">
                  <c:v>2.168292</c:v>
                </c:pt>
                <c:pt idx="5151">
                  <c:v>2.168292</c:v>
                </c:pt>
                <c:pt idx="5152">
                  <c:v>2.168292</c:v>
                </c:pt>
                <c:pt idx="5153">
                  <c:v>2.168292</c:v>
                </c:pt>
                <c:pt idx="5154">
                  <c:v>2.168292</c:v>
                </c:pt>
                <c:pt idx="5155">
                  <c:v>2.168292</c:v>
                </c:pt>
                <c:pt idx="5156">
                  <c:v>2.168292</c:v>
                </c:pt>
                <c:pt idx="5157">
                  <c:v>2.168292</c:v>
                </c:pt>
                <c:pt idx="5158">
                  <c:v>2.168292</c:v>
                </c:pt>
                <c:pt idx="5159">
                  <c:v>2.168292</c:v>
                </c:pt>
                <c:pt idx="5160">
                  <c:v>2.168292</c:v>
                </c:pt>
                <c:pt idx="5161">
                  <c:v>2.168292</c:v>
                </c:pt>
                <c:pt idx="5162">
                  <c:v>2.168292</c:v>
                </c:pt>
                <c:pt idx="5163">
                  <c:v>2.168292</c:v>
                </c:pt>
                <c:pt idx="5164">
                  <c:v>2.168292</c:v>
                </c:pt>
                <c:pt idx="5165">
                  <c:v>2.168292</c:v>
                </c:pt>
                <c:pt idx="5166">
                  <c:v>2.168292</c:v>
                </c:pt>
                <c:pt idx="5167">
                  <c:v>2.168292</c:v>
                </c:pt>
                <c:pt idx="5168">
                  <c:v>2.168292</c:v>
                </c:pt>
                <c:pt idx="5169">
                  <c:v>2.168292</c:v>
                </c:pt>
                <c:pt idx="5170">
                  <c:v>2.168292</c:v>
                </c:pt>
                <c:pt idx="5171">
                  <c:v>2.168292</c:v>
                </c:pt>
                <c:pt idx="5172">
                  <c:v>2.168292</c:v>
                </c:pt>
                <c:pt idx="5173">
                  <c:v>2.168292</c:v>
                </c:pt>
                <c:pt idx="5174">
                  <c:v>2.168292</c:v>
                </c:pt>
                <c:pt idx="5175">
                  <c:v>2.168292</c:v>
                </c:pt>
                <c:pt idx="5176">
                  <c:v>2.168292</c:v>
                </c:pt>
                <c:pt idx="5177">
                  <c:v>1.566196</c:v>
                </c:pt>
                <c:pt idx="5178">
                  <c:v>1.265148</c:v>
                </c:pt>
                <c:pt idx="5179">
                  <c:v>1.265148</c:v>
                </c:pt>
                <c:pt idx="5180">
                  <c:v>1.265148</c:v>
                </c:pt>
                <c:pt idx="5181">
                  <c:v>1.265148</c:v>
                </c:pt>
                <c:pt idx="5182">
                  <c:v>1.265148</c:v>
                </c:pt>
                <c:pt idx="5183">
                  <c:v>1.265148</c:v>
                </c:pt>
                <c:pt idx="5184">
                  <c:v>1.265148</c:v>
                </c:pt>
                <c:pt idx="5185">
                  <c:v>1.265148</c:v>
                </c:pt>
                <c:pt idx="5186">
                  <c:v>1.265148</c:v>
                </c:pt>
                <c:pt idx="5187">
                  <c:v>1.265148</c:v>
                </c:pt>
                <c:pt idx="5188">
                  <c:v>1.265148</c:v>
                </c:pt>
                <c:pt idx="5189">
                  <c:v>1.265148</c:v>
                </c:pt>
                <c:pt idx="5190">
                  <c:v>1.265148</c:v>
                </c:pt>
                <c:pt idx="5191">
                  <c:v>1.265148</c:v>
                </c:pt>
                <c:pt idx="5192">
                  <c:v>1.265148</c:v>
                </c:pt>
                <c:pt idx="5193">
                  <c:v>1.265148</c:v>
                </c:pt>
                <c:pt idx="5194">
                  <c:v>1.265148</c:v>
                </c:pt>
                <c:pt idx="5195">
                  <c:v>1.265148</c:v>
                </c:pt>
                <c:pt idx="5196">
                  <c:v>1.265148</c:v>
                </c:pt>
                <c:pt idx="5197">
                  <c:v>1.265148</c:v>
                </c:pt>
                <c:pt idx="5198">
                  <c:v>1.265148</c:v>
                </c:pt>
                <c:pt idx="5199">
                  <c:v>1.265148</c:v>
                </c:pt>
                <c:pt idx="5200">
                  <c:v>1.265148</c:v>
                </c:pt>
                <c:pt idx="5201">
                  <c:v>1.265148</c:v>
                </c:pt>
                <c:pt idx="5202">
                  <c:v>1.265148</c:v>
                </c:pt>
                <c:pt idx="5203">
                  <c:v>1.265148</c:v>
                </c:pt>
                <c:pt idx="5204">
                  <c:v>1.265148</c:v>
                </c:pt>
                <c:pt idx="5205">
                  <c:v>1.265148</c:v>
                </c:pt>
                <c:pt idx="5206">
                  <c:v>1.265148</c:v>
                </c:pt>
                <c:pt idx="5207">
                  <c:v>1.265148</c:v>
                </c:pt>
                <c:pt idx="5208">
                  <c:v>1.265148</c:v>
                </c:pt>
                <c:pt idx="5209">
                  <c:v>1.265148</c:v>
                </c:pt>
                <c:pt idx="5210">
                  <c:v>1.265148</c:v>
                </c:pt>
                <c:pt idx="5211">
                  <c:v>1.265148</c:v>
                </c:pt>
                <c:pt idx="5212">
                  <c:v>1.265148</c:v>
                </c:pt>
                <c:pt idx="5213">
                  <c:v>1.265148</c:v>
                </c:pt>
                <c:pt idx="5214">
                  <c:v>1.265148</c:v>
                </c:pt>
                <c:pt idx="5215">
                  <c:v>1.265148</c:v>
                </c:pt>
                <c:pt idx="5216">
                  <c:v>1.265148</c:v>
                </c:pt>
                <c:pt idx="5217">
                  <c:v>1.265148</c:v>
                </c:pt>
                <c:pt idx="5218">
                  <c:v>1.265148</c:v>
                </c:pt>
                <c:pt idx="5219">
                  <c:v>1.265148</c:v>
                </c:pt>
                <c:pt idx="5220">
                  <c:v>1.265148</c:v>
                </c:pt>
                <c:pt idx="5221">
                  <c:v>1.265148</c:v>
                </c:pt>
                <c:pt idx="5222">
                  <c:v>1.265148</c:v>
                </c:pt>
                <c:pt idx="5223">
                  <c:v>1.265148</c:v>
                </c:pt>
                <c:pt idx="5224">
                  <c:v>1.265148</c:v>
                </c:pt>
                <c:pt idx="5225">
                  <c:v>1.265148</c:v>
                </c:pt>
                <c:pt idx="5226">
                  <c:v>1.265148</c:v>
                </c:pt>
                <c:pt idx="5227">
                  <c:v>1.265148</c:v>
                </c:pt>
                <c:pt idx="5228">
                  <c:v>1.265148</c:v>
                </c:pt>
                <c:pt idx="5229">
                  <c:v>1.265148</c:v>
                </c:pt>
                <c:pt idx="5230">
                  <c:v>1.265148</c:v>
                </c:pt>
                <c:pt idx="5231">
                  <c:v>1.265148</c:v>
                </c:pt>
                <c:pt idx="5232">
                  <c:v>1.265148</c:v>
                </c:pt>
                <c:pt idx="5233">
                  <c:v>1.265148</c:v>
                </c:pt>
                <c:pt idx="5234">
                  <c:v>1.265148</c:v>
                </c:pt>
                <c:pt idx="5235">
                  <c:v>1.265148</c:v>
                </c:pt>
                <c:pt idx="5236">
                  <c:v>1.265148</c:v>
                </c:pt>
                <c:pt idx="5237">
                  <c:v>1.265148</c:v>
                </c:pt>
                <c:pt idx="5238">
                  <c:v>1.265148</c:v>
                </c:pt>
                <c:pt idx="5239">
                  <c:v>1.265148</c:v>
                </c:pt>
                <c:pt idx="5240">
                  <c:v>1.265148</c:v>
                </c:pt>
                <c:pt idx="5241">
                  <c:v>1.265148</c:v>
                </c:pt>
                <c:pt idx="5242">
                  <c:v>1.265148</c:v>
                </c:pt>
                <c:pt idx="5243">
                  <c:v>1.265148</c:v>
                </c:pt>
                <c:pt idx="5244">
                  <c:v>1.265148</c:v>
                </c:pt>
                <c:pt idx="5245">
                  <c:v>1.265148</c:v>
                </c:pt>
                <c:pt idx="5246">
                  <c:v>1.265148</c:v>
                </c:pt>
                <c:pt idx="5247">
                  <c:v>1.265148</c:v>
                </c:pt>
                <c:pt idx="5248">
                  <c:v>1.265148</c:v>
                </c:pt>
                <c:pt idx="5249">
                  <c:v>1.265148</c:v>
                </c:pt>
                <c:pt idx="5250">
                  <c:v>1.265148</c:v>
                </c:pt>
                <c:pt idx="5251">
                  <c:v>1.265148</c:v>
                </c:pt>
                <c:pt idx="5252">
                  <c:v>1.265148</c:v>
                </c:pt>
                <c:pt idx="5253">
                  <c:v>1.265148</c:v>
                </c:pt>
                <c:pt idx="5254">
                  <c:v>1.265148</c:v>
                </c:pt>
                <c:pt idx="5255">
                  <c:v>1.265148</c:v>
                </c:pt>
                <c:pt idx="5256">
                  <c:v>1.265148</c:v>
                </c:pt>
                <c:pt idx="5257">
                  <c:v>1.265148</c:v>
                </c:pt>
                <c:pt idx="5258">
                  <c:v>1.265148</c:v>
                </c:pt>
                <c:pt idx="5259">
                  <c:v>1.265148</c:v>
                </c:pt>
                <c:pt idx="5260">
                  <c:v>1.265148</c:v>
                </c:pt>
                <c:pt idx="5261">
                  <c:v>1.265148</c:v>
                </c:pt>
                <c:pt idx="5262">
                  <c:v>1.265148</c:v>
                </c:pt>
                <c:pt idx="5263">
                  <c:v>1.265148</c:v>
                </c:pt>
                <c:pt idx="5264">
                  <c:v>1.265148</c:v>
                </c:pt>
                <c:pt idx="5265">
                  <c:v>1.265148</c:v>
                </c:pt>
                <c:pt idx="5266">
                  <c:v>1.265148</c:v>
                </c:pt>
                <c:pt idx="5267">
                  <c:v>1.265148</c:v>
                </c:pt>
                <c:pt idx="5268">
                  <c:v>1.265148</c:v>
                </c:pt>
                <c:pt idx="5269">
                  <c:v>1.265148</c:v>
                </c:pt>
                <c:pt idx="5270">
                  <c:v>1.265148</c:v>
                </c:pt>
                <c:pt idx="5271">
                  <c:v>1.265148</c:v>
                </c:pt>
                <c:pt idx="5272">
                  <c:v>1.265148</c:v>
                </c:pt>
                <c:pt idx="5273">
                  <c:v>1.265148</c:v>
                </c:pt>
                <c:pt idx="5274">
                  <c:v>1.265148</c:v>
                </c:pt>
                <c:pt idx="5275">
                  <c:v>1.265148</c:v>
                </c:pt>
                <c:pt idx="5276">
                  <c:v>1.265148</c:v>
                </c:pt>
                <c:pt idx="5277">
                  <c:v>1.265148</c:v>
                </c:pt>
                <c:pt idx="5278">
                  <c:v>1.265148</c:v>
                </c:pt>
                <c:pt idx="5279">
                  <c:v>1.265148</c:v>
                </c:pt>
                <c:pt idx="5280">
                  <c:v>1.265148</c:v>
                </c:pt>
                <c:pt idx="5281">
                  <c:v>1.265148</c:v>
                </c:pt>
                <c:pt idx="5282">
                  <c:v>1.265148</c:v>
                </c:pt>
                <c:pt idx="5283">
                  <c:v>1.265148</c:v>
                </c:pt>
                <c:pt idx="5284">
                  <c:v>1.265148</c:v>
                </c:pt>
                <c:pt idx="5285">
                  <c:v>1.265148</c:v>
                </c:pt>
                <c:pt idx="5286">
                  <c:v>1.265148</c:v>
                </c:pt>
                <c:pt idx="5287">
                  <c:v>1.265148</c:v>
                </c:pt>
                <c:pt idx="5288">
                  <c:v>1.265148</c:v>
                </c:pt>
                <c:pt idx="5289">
                  <c:v>1.265148</c:v>
                </c:pt>
                <c:pt idx="5290">
                  <c:v>1.265148</c:v>
                </c:pt>
                <c:pt idx="5291">
                  <c:v>1.265148</c:v>
                </c:pt>
                <c:pt idx="5292">
                  <c:v>1.265148</c:v>
                </c:pt>
                <c:pt idx="5293">
                  <c:v>1.265148</c:v>
                </c:pt>
                <c:pt idx="5294">
                  <c:v>1.265148</c:v>
                </c:pt>
                <c:pt idx="5295">
                  <c:v>1.265148</c:v>
                </c:pt>
                <c:pt idx="5296">
                  <c:v>1.265148</c:v>
                </c:pt>
                <c:pt idx="5297">
                  <c:v>1.265148</c:v>
                </c:pt>
                <c:pt idx="5298">
                  <c:v>1.265148</c:v>
                </c:pt>
                <c:pt idx="5299">
                  <c:v>1.265148</c:v>
                </c:pt>
                <c:pt idx="5300">
                  <c:v>1.265148</c:v>
                </c:pt>
                <c:pt idx="5301">
                  <c:v>1.265148</c:v>
                </c:pt>
                <c:pt idx="5302">
                  <c:v>1.265148</c:v>
                </c:pt>
                <c:pt idx="5303">
                  <c:v>1.265148</c:v>
                </c:pt>
                <c:pt idx="5304">
                  <c:v>1.265148</c:v>
                </c:pt>
                <c:pt idx="5305">
                  <c:v>1.265148</c:v>
                </c:pt>
                <c:pt idx="5306">
                  <c:v>1.265148</c:v>
                </c:pt>
                <c:pt idx="5307">
                  <c:v>1.265148</c:v>
                </c:pt>
                <c:pt idx="5308">
                  <c:v>1.265148</c:v>
                </c:pt>
                <c:pt idx="5309">
                  <c:v>1.265148</c:v>
                </c:pt>
                <c:pt idx="5310">
                  <c:v>1.265148</c:v>
                </c:pt>
                <c:pt idx="5311">
                  <c:v>1.265148</c:v>
                </c:pt>
                <c:pt idx="5312">
                  <c:v>1.265148</c:v>
                </c:pt>
                <c:pt idx="5313">
                  <c:v>1.265148</c:v>
                </c:pt>
                <c:pt idx="5314">
                  <c:v>1.265148</c:v>
                </c:pt>
                <c:pt idx="5315">
                  <c:v>1.265148</c:v>
                </c:pt>
                <c:pt idx="5316">
                  <c:v>1.265148</c:v>
                </c:pt>
                <c:pt idx="5317">
                  <c:v>1.265148</c:v>
                </c:pt>
                <c:pt idx="5318">
                  <c:v>1.265148</c:v>
                </c:pt>
                <c:pt idx="5319">
                  <c:v>1.265148</c:v>
                </c:pt>
                <c:pt idx="5320">
                  <c:v>1.265148</c:v>
                </c:pt>
                <c:pt idx="5321">
                  <c:v>1.265148</c:v>
                </c:pt>
                <c:pt idx="5322">
                  <c:v>1.265148</c:v>
                </c:pt>
                <c:pt idx="5323">
                  <c:v>1.265148</c:v>
                </c:pt>
                <c:pt idx="5324">
                  <c:v>1.265148</c:v>
                </c:pt>
                <c:pt idx="5325">
                  <c:v>1.265148</c:v>
                </c:pt>
                <c:pt idx="5326">
                  <c:v>1.265148</c:v>
                </c:pt>
                <c:pt idx="5327">
                  <c:v>1.265148</c:v>
                </c:pt>
                <c:pt idx="5328">
                  <c:v>1.265148</c:v>
                </c:pt>
                <c:pt idx="5329">
                  <c:v>1.265148</c:v>
                </c:pt>
                <c:pt idx="5330">
                  <c:v>1.265148</c:v>
                </c:pt>
                <c:pt idx="5331">
                  <c:v>1.265148</c:v>
                </c:pt>
                <c:pt idx="5332">
                  <c:v>1.265148</c:v>
                </c:pt>
                <c:pt idx="5333">
                  <c:v>1.265148</c:v>
                </c:pt>
                <c:pt idx="5334">
                  <c:v>1.265148</c:v>
                </c:pt>
                <c:pt idx="5335">
                  <c:v>1.265148</c:v>
                </c:pt>
                <c:pt idx="5336">
                  <c:v>1.265148</c:v>
                </c:pt>
                <c:pt idx="5337">
                  <c:v>1.265148</c:v>
                </c:pt>
                <c:pt idx="5338">
                  <c:v>1.265148</c:v>
                </c:pt>
                <c:pt idx="5339">
                  <c:v>1.265148</c:v>
                </c:pt>
                <c:pt idx="5340">
                  <c:v>1.265148</c:v>
                </c:pt>
                <c:pt idx="5341">
                  <c:v>1.265148</c:v>
                </c:pt>
                <c:pt idx="5342">
                  <c:v>1.265148</c:v>
                </c:pt>
                <c:pt idx="5343">
                  <c:v>1.265148</c:v>
                </c:pt>
                <c:pt idx="5344">
                  <c:v>1.265148</c:v>
                </c:pt>
                <c:pt idx="5345">
                  <c:v>1.265148</c:v>
                </c:pt>
                <c:pt idx="5346">
                  <c:v>1.265148</c:v>
                </c:pt>
                <c:pt idx="5347">
                  <c:v>1.265148</c:v>
                </c:pt>
                <c:pt idx="5348">
                  <c:v>1.265148</c:v>
                </c:pt>
                <c:pt idx="5349">
                  <c:v>1.265148</c:v>
                </c:pt>
                <c:pt idx="5350">
                  <c:v>1.265148</c:v>
                </c:pt>
                <c:pt idx="5351">
                  <c:v>1.265148</c:v>
                </c:pt>
                <c:pt idx="5352">
                  <c:v>1.265148</c:v>
                </c:pt>
                <c:pt idx="5353">
                  <c:v>1.265148</c:v>
                </c:pt>
                <c:pt idx="5354">
                  <c:v>1.265148</c:v>
                </c:pt>
                <c:pt idx="5355">
                  <c:v>1.265148</c:v>
                </c:pt>
                <c:pt idx="5356">
                  <c:v>1.265148</c:v>
                </c:pt>
                <c:pt idx="5357">
                  <c:v>1.265148</c:v>
                </c:pt>
                <c:pt idx="5358">
                  <c:v>1.265148</c:v>
                </c:pt>
                <c:pt idx="5359">
                  <c:v>1.265148</c:v>
                </c:pt>
                <c:pt idx="5360">
                  <c:v>1.265148</c:v>
                </c:pt>
                <c:pt idx="5361">
                  <c:v>1.265148</c:v>
                </c:pt>
                <c:pt idx="5362">
                  <c:v>1.265148</c:v>
                </c:pt>
                <c:pt idx="5363">
                  <c:v>1.265148</c:v>
                </c:pt>
                <c:pt idx="5364">
                  <c:v>1.265148</c:v>
                </c:pt>
                <c:pt idx="5365">
                  <c:v>1.265148</c:v>
                </c:pt>
                <c:pt idx="5366">
                  <c:v>1.265148</c:v>
                </c:pt>
                <c:pt idx="5367">
                  <c:v>1.265148</c:v>
                </c:pt>
                <c:pt idx="5368">
                  <c:v>1.265148</c:v>
                </c:pt>
                <c:pt idx="5369">
                  <c:v>1.265148</c:v>
                </c:pt>
                <c:pt idx="5370">
                  <c:v>1.265148</c:v>
                </c:pt>
                <c:pt idx="5371">
                  <c:v>1.265148</c:v>
                </c:pt>
                <c:pt idx="5372">
                  <c:v>1.265148</c:v>
                </c:pt>
                <c:pt idx="5373">
                  <c:v>1.265148</c:v>
                </c:pt>
                <c:pt idx="5374">
                  <c:v>1.265148</c:v>
                </c:pt>
                <c:pt idx="5375">
                  <c:v>1.265148</c:v>
                </c:pt>
                <c:pt idx="5376">
                  <c:v>1.265148</c:v>
                </c:pt>
                <c:pt idx="5377">
                  <c:v>1.265148</c:v>
                </c:pt>
                <c:pt idx="5378">
                  <c:v>1.265148</c:v>
                </c:pt>
                <c:pt idx="5379">
                  <c:v>1.265148</c:v>
                </c:pt>
                <c:pt idx="5380">
                  <c:v>1.265148</c:v>
                </c:pt>
                <c:pt idx="5381">
                  <c:v>1.265148</c:v>
                </c:pt>
                <c:pt idx="5382">
                  <c:v>1.265148</c:v>
                </c:pt>
                <c:pt idx="5383">
                  <c:v>1.265148</c:v>
                </c:pt>
                <c:pt idx="5384">
                  <c:v>1.265148</c:v>
                </c:pt>
                <c:pt idx="5385">
                  <c:v>1.265148</c:v>
                </c:pt>
                <c:pt idx="5386">
                  <c:v>1.265148</c:v>
                </c:pt>
                <c:pt idx="5387">
                  <c:v>1.265148</c:v>
                </c:pt>
                <c:pt idx="5388">
                  <c:v>1.265148</c:v>
                </c:pt>
                <c:pt idx="5389">
                  <c:v>1.265148</c:v>
                </c:pt>
                <c:pt idx="5390">
                  <c:v>1.265148</c:v>
                </c:pt>
                <c:pt idx="5391">
                  <c:v>1.265148</c:v>
                </c:pt>
                <c:pt idx="5392">
                  <c:v>1.265148</c:v>
                </c:pt>
                <c:pt idx="5393">
                  <c:v>1.265148</c:v>
                </c:pt>
                <c:pt idx="5394">
                  <c:v>1.265148</c:v>
                </c:pt>
                <c:pt idx="5395">
                  <c:v>1.265148</c:v>
                </c:pt>
                <c:pt idx="5396">
                  <c:v>1.265148</c:v>
                </c:pt>
                <c:pt idx="5397">
                  <c:v>1.265148</c:v>
                </c:pt>
                <c:pt idx="5398">
                  <c:v>1.265148</c:v>
                </c:pt>
                <c:pt idx="5399">
                  <c:v>1.265148</c:v>
                </c:pt>
                <c:pt idx="5400">
                  <c:v>1.265148</c:v>
                </c:pt>
                <c:pt idx="5401">
                  <c:v>1.265148</c:v>
                </c:pt>
                <c:pt idx="5402">
                  <c:v>1.265148</c:v>
                </c:pt>
                <c:pt idx="5403">
                  <c:v>1.265148</c:v>
                </c:pt>
                <c:pt idx="5404">
                  <c:v>1.265148</c:v>
                </c:pt>
                <c:pt idx="5405">
                  <c:v>1.265148</c:v>
                </c:pt>
                <c:pt idx="5406">
                  <c:v>1.265148</c:v>
                </c:pt>
                <c:pt idx="5407">
                  <c:v>1.265148</c:v>
                </c:pt>
                <c:pt idx="5408">
                  <c:v>1.265148</c:v>
                </c:pt>
                <c:pt idx="5409">
                  <c:v>1.265148</c:v>
                </c:pt>
                <c:pt idx="5410">
                  <c:v>1.265148</c:v>
                </c:pt>
                <c:pt idx="5411">
                  <c:v>1.265148</c:v>
                </c:pt>
                <c:pt idx="5412">
                  <c:v>1.265148</c:v>
                </c:pt>
                <c:pt idx="5413">
                  <c:v>1.265148</c:v>
                </c:pt>
                <c:pt idx="5414">
                  <c:v>1.265148</c:v>
                </c:pt>
                <c:pt idx="5415">
                  <c:v>1.265148</c:v>
                </c:pt>
                <c:pt idx="5416">
                  <c:v>1.265148</c:v>
                </c:pt>
                <c:pt idx="5417">
                  <c:v>1.265148</c:v>
                </c:pt>
                <c:pt idx="5418">
                  <c:v>1.265148</c:v>
                </c:pt>
                <c:pt idx="5419">
                  <c:v>1.265148</c:v>
                </c:pt>
                <c:pt idx="5420">
                  <c:v>1.265148</c:v>
                </c:pt>
                <c:pt idx="5421">
                  <c:v>1.265148</c:v>
                </c:pt>
                <c:pt idx="5422">
                  <c:v>1.265148</c:v>
                </c:pt>
                <c:pt idx="5423">
                  <c:v>1.265148</c:v>
                </c:pt>
                <c:pt idx="5424">
                  <c:v>1.265148</c:v>
                </c:pt>
                <c:pt idx="5425">
                  <c:v>1.265148</c:v>
                </c:pt>
                <c:pt idx="5426">
                  <c:v>1.265148</c:v>
                </c:pt>
                <c:pt idx="5427">
                  <c:v>1.265148</c:v>
                </c:pt>
                <c:pt idx="5428">
                  <c:v>1.265148</c:v>
                </c:pt>
                <c:pt idx="5429">
                  <c:v>1.265148</c:v>
                </c:pt>
                <c:pt idx="5430">
                  <c:v>1.265148</c:v>
                </c:pt>
                <c:pt idx="5431">
                  <c:v>1.265148</c:v>
                </c:pt>
                <c:pt idx="5432">
                  <c:v>1.265148</c:v>
                </c:pt>
                <c:pt idx="5433">
                  <c:v>1.265148</c:v>
                </c:pt>
                <c:pt idx="5434">
                  <c:v>1.265148</c:v>
                </c:pt>
                <c:pt idx="5435">
                  <c:v>1.265148</c:v>
                </c:pt>
                <c:pt idx="5436">
                  <c:v>1.265148</c:v>
                </c:pt>
                <c:pt idx="5437">
                  <c:v>1.265148</c:v>
                </c:pt>
                <c:pt idx="5438">
                  <c:v>1.265148</c:v>
                </c:pt>
                <c:pt idx="5439">
                  <c:v>1.265148</c:v>
                </c:pt>
                <c:pt idx="5440">
                  <c:v>1.265148</c:v>
                </c:pt>
                <c:pt idx="5441">
                  <c:v>1.265148</c:v>
                </c:pt>
                <c:pt idx="5442">
                  <c:v>1.265148</c:v>
                </c:pt>
                <c:pt idx="5443">
                  <c:v>1.265148</c:v>
                </c:pt>
                <c:pt idx="5444">
                  <c:v>1.265148</c:v>
                </c:pt>
                <c:pt idx="5445">
                  <c:v>1.265148</c:v>
                </c:pt>
                <c:pt idx="5446">
                  <c:v>1.265148</c:v>
                </c:pt>
                <c:pt idx="5447">
                  <c:v>1.265148</c:v>
                </c:pt>
                <c:pt idx="5448">
                  <c:v>1.265148</c:v>
                </c:pt>
                <c:pt idx="5449">
                  <c:v>1.265148</c:v>
                </c:pt>
                <c:pt idx="5450">
                  <c:v>1.265148</c:v>
                </c:pt>
                <c:pt idx="5451">
                  <c:v>1.265148</c:v>
                </c:pt>
                <c:pt idx="5452">
                  <c:v>1.265148</c:v>
                </c:pt>
                <c:pt idx="5453">
                  <c:v>1.265148</c:v>
                </c:pt>
                <c:pt idx="5454">
                  <c:v>1.265148</c:v>
                </c:pt>
                <c:pt idx="5455">
                  <c:v>1.265148</c:v>
                </c:pt>
                <c:pt idx="5456">
                  <c:v>1.265148</c:v>
                </c:pt>
                <c:pt idx="5457">
                  <c:v>1.265148</c:v>
                </c:pt>
                <c:pt idx="5458">
                  <c:v>1.265148</c:v>
                </c:pt>
                <c:pt idx="5459">
                  <c:v>1.265148</c:v>
                </c:pt>
                <c:pt idx="5460">
                  <c:v>1.265148</c:v>
                </c:pt>
                <c:pt idx="5461">
                  <c:v>1.265148</c:v>
                </c:pt>
                <c:pt idx="5462">
                  <c:v>1.265148</c:v>
                </c:pt>
                <c:pt idx="5463">
                  <c:v>1.265148</c:v>
                </c:pt>
                <c:pt idx="5464">
                  <c:v>1.265148</c:v>
                </c:pt>
                <c:pt idx="5465">
                  <c:v>1.265148</c:v>
                </c:pt>
                <c:pt idx="5466">
                  <c:v>1.265148</c:v>
                </c:pt>
                <c:pt idx="5467">
                  <c:v>1.265148</c:v>
                </c:pt>
                <c:pt idx="5468">
                  <c:v>1.265148</c:v>
                </c:pt>
                <c:pt idx="5469">
                  <c:v>1.265148</c:v>
                </c:pt>
                <c:pt idx="5470">
                  <c:v>1.265148</c:v>
                </c:pt>
                <c:pt idx="5471">
                  <c:v>1.265148</c:v>
                </c:pt>
                <c:pt idx="5472">
                  <c:v>1.265148</c:v>
                </c:pt>
                <c:pt idx="5473">
                  <c:v>1.265148</c:v>
                </c:pt>
                <c:pt idx="5474">
                  <c:v>1.265148</c:v>
                </c:pt>
                <c:pt idx="5475">
                  <c:v>1.265148</c:v>
                </c:pt>
                <c:pt idx="5476">
                  <c:v>1.265148</c:v>
                </c:pt>
                <c:pt idx="5477">
                  <c:v>1.265148</c:v>
                </c:pt>
                <c:pt idx="5478">
                  <c:v>1.265148</c:v>
                </c:pt>
                <c:pt idx="5479">
                  <c:v>1.265148</c:v>
                </c:pt>
                <c:pt idx="5480">
                  <c:v>1.265148</c:v>
                </c:pt>
                <c:pt idx="5481">
                  <c:v>1.265148</c:v>
                </c:pt>
                <c:pt idx="5482">
                  <c:v>1.265148</c:v>
                </c:pt>
                <c:pt idx="5483">
                  <c:v>1.265148</c:v>
                </c:pt>
                <c:pt idx="5484">
                  <c:v>1.265148</c:v>
                </c:pt>
                <c:pt idx="5485">
                  <c:v>1.265148</c:v>
                </c:pt>
                <c:pt idx="5486">
                  <c:v>1.265148</c:v>
                </c:pt>
                <c:pt idx="5487">
                  <c:v>1.265148</c:v>
                </c:pt>
                <c:pt idx="5488">
                  <c:v>1.265148</c:v>
                </c:pt>
                <c:pt idx="5489">
                  <c:v>1.265148</c:v>
                </c:pt>
                <c:pt idx="5490">
                  <c:v>1.265148</c:v>
                </c:pt>
                <c:pt idx="5491">
                  <c:v>1.265148</c:v>
                </c:pt>
                <c:pt idx="5492">
                  <c:v>1.265148</c:v>
                </c:pt>
                <c:pt idx="5493">
                  <c:v>1.265148</c:v>
                </c:pt>
                <c:pt idx="5494">
                  <c:v>1.265148</c:v>
                </c:pt>
                <c:pt idx="5495">
                  <c:v>1.265148</c:v>
                </c:pt>
                <c:pt idx="5496">
                  <c:v>1.265148</c:v>
                </c:pt>
                <c:pt idx="5497">
                  <c:v>1.265148</c:v>
                </c:pt>
                <c:pt idx="5498">
                  <c:v>1.265148</c:v>
                </c:pt>
                <c:pt idx="5499">
                  <c:v>1.265148</c:v>
                </c:pt>
                <c:pt idx="5500">
                  <c:v>1.265148</c:v>
                </c:pt>
                <c:pt idx="5501">
                  <c:v>1.265148</c:v>
                </c:pt>
                <c:pt idx="5502">
                  <c:v>1.265148</c:v>
                </c:pt>
                <c:pt idx="5503">
                  <c:v>1.265148</c:v>
                </c:pt>
                <c:pt idx="5504">
                  <c:v>1.265148</c:v>
                </c:pt>
                <c:pt idx="5505">
                  <c:v>1.265148</c:v>
                </c:pt>
                <c:pt idx="5506">
                  <c:v>1.265148</c:v>
                </c:pt>
                <c:pt idx="5507">
                  <c:v>1.265148</c:v>
                </c:pt>
                <c:pt idx="5508">
                  <c:v>1.265148</c:v>
                </c:pt>
                <c:pt idx="5509">
                  <c:v>1.265148</c:v>
                </c:pt>
                <c:pt idx="5510">
                  <c:v>1.265148</c:v>
                </c:pt>
                <c:pt idx="5511">
                  <c:v>1.265148</c:v>
                </c:pt>
                <c:pt idx="5512">
                  <c:v>1.265148</c:v>
                </c:pt>
                <c:pt idx="5513">
                  <c:v>1.265148</c:v>
                </c:pt>
                <c:pt idx="5514">
                  <c:v>1.265148</c:v>
                </c:pt>
                <c:pt idx="5515">
                  <c:v>1.265148</c:v>
                </c:pt>
                <c:pt idx="5516">
                  <c:v>1.265148</c:v>
                </c:pt>
                <c:pt idx="5517">
                  <c:v>1.265148</c:v>
                </c:pt>
                <c:pt idx="5518">
                  <c:v>1.265148</c:v>
                </c:pt>
                <c:pt idx="5519">
                  <c:v>1.265148</c:v>
                </c:pt>
                <c:pt idx="5520">
                  <c:v>1.265148</c:v>
                </c:pt>
                <c:pt idx="5521">
                  <c:v>1.265148</c:v>
                </c:pt>
                <c:pt idx="5522">
                  <c:v>1.265148</c:v>
                </c:pt>
                <c:pt idx="5523">
                  <c:v>1.265148</c:v>
                </c:pt>
                <c:pt idx="5524">
                  <c:v>1.265148</c:v>
                </c:pt>
                <c:pt idx="5525">
                  <c:v>1.265148</c:v>
                </c:pt>
                <c:pt idx="5526">
                  <c:v>1.265148</c:v>
                </c:pt>
                <c:pt idx="5527">
                  <c:v>1.265148</c:v>
                </c:pt>
                <c:pt idx="5528">
                  <c:v>1.265148</c:v>
                </c:pt>
                <c:pt idx="5529">
                  <c:v>1.265148</c:v>
                </c:pt>
                <c:pt idx="5530">
                  <c:v>1.265148</c:v>
                </c:pt>
                <c:pt idx="5531">
                  <c:v>1.265148</c:v>
                </c:pt>
                <c:pt idx="5532">
                  <c:v>1.265148</c:v>
                </c:pt>
                <c:pt idx="5533">
                  <c:v>1.265148</c:v>
                </c:pt>
                <c:pt idx="5534">
                  <c:v>1.265148</c:v>
                </c:pt>
                <c:pt idx="5535">
                  <c:v>1.265148</c:v>
                </c:pt>
                <c:pt idx="5536">
                  <c:v>1.265148</c:v>
                </c:pt>
                <c:pt idx="5537">
                  <c:v>1.265148</c:v>
                </c:pt>
                <c:pt idx="5538">
                  <c:v>1.265148</c:v>
                </c:pt>
                <c:pt idx="5539">
                  <c:v>1.265148</c:v>
                </c:pt>
                <c:pt idx="5540">
                  <c:v>1.265148</c:v>
                </c:pt>
                <c:pt idx="5541">
                  <c:v>1.265148</c:v>
                </c:pt>
                <c:pt idx="5542">
                  <c:v>1.265148</c:v>
                </c:pt>
                <c:pt idx="5543">
                  <c:v>1.265148</c:v>
                </c:pt>
                <c:pt idx="5544">
                  <c:v>1.265148</c:v>
                </c:pt>
                <c:pt idx="5545">
                  <c:v>1.265148</c:v>
                </c:pt>
                <c:pt idx="5546">
                  <c:v>1.265148</c:v>
                </c:pt>
                <c:pt idx="5547">
                  <c:v>1.265148</c:v>
                </c:pt>
                <c:pt idx="5548">
                  <c:v>1.265148</c:v>
                </c:pt>
                <c:pt idx="5549">
                  <c:v>1.265148</c:v>
                </c:pt>
                <c:pt idx="5550">
                  <c:v>1.265148</c:v>
                </c:pt>
                <c:pt idx="5551">
                  <c:v>1.265148</c:v>
                </c:pt>
                <c:pt idx="5552">
                  <c:v>1.265148</c:v>
                </c:pt>
                <c:pt idx="5553">
                  <c:v>1.265148</c:v>
                </c:pt>
                <c:pt idx="5554">
                  <c:v>1.265148</c:v>
                </c:pt>
                <c:pt idx="5555">
                  <c:v>1.265148</c:v>
                </c:pt>
                <c:pt idx="5556">
                  <c:v>1.265148</c:v>
                </c:pt>
                <c:pt idx="5557">
                  <c:v>1.265148</c:v>
                </c:pt>
                <c:pt idx="5558">
                  <c:v>1.265148</c:v>
                </c:pt>
                <c:pt idx="5559">
                  <c:v>1.265148</c:v>
                </c:pt>
                <c:pt idx="5560">
                  <c:v>1.265148</c:v>
                </c:pt>
                <c:pt idx="5561">
                  <c:v>1.265148</c:v>
                </c:pt>
                <c:pt idx="5562">
                  <c:v>1.265148</c:v>
                </c:pt>
                <c:pt idx="5563">
                  <c:v>1.265148</c:v>
                </c:pt>
                <c:pt idx="5564">
                  <c:v>1.265148</c:v>
                </c:pt>
                <c:pt idx="5565">
                  <c:v>1.265148</c:v>
                </c:pt>
                <c:pt idx="5566">
                  <c:v>1.265148</c:v>
                </c:pt>
                <c:pt idx="5567">
                  <c:v>1.265148</c:v>
                </c:pt>
                <c:pt idx="5568">
                  <c:v>1.265148</c:v>
                </c:pt>
                <c:pt idx="5569">
                  <c:v>1.265148</c:v>
                </c:pt>
                <c:pt idx="5570">
                  <c:v>1.265148</c:v>
                </c:pt>
                <c:pt idx="5571">
                  <c:v>1.265148</c:v>
                </c:pt>
                <c:pt idx="5572">
                  <c:v>1.265148</c:v>
                </c:pt>
                <c:pt idx="5573">
                  <c:v>1.265148</c:v>
                </c:pt>
                <c:pt idx="5574">
                  <c:v>1.265148</c:v>
                </c:pt>
                <c:pt idx="5575">
                  <c:v>1.265148</c:v>
                </c:pt>
                <c:pt idx="5576">
                  <c:v>1.265148</c:v>
                </c:pt>
                <c:pt idx="5577">
                  <c:v>1.265148</c:v>
                </c:pt>
                <c:pt idx="5578">
                  <c:v>1.265148</c:v>
                </c:pt>
                <c:pt idx="5579">
                  <c:v>1.265148</c:v>
                </c:pt>
                <c:pt idx="5580">
                  <c:v>1.265148</c:v>
                </c:pt>
                <c:pt idx="5581">
                  <c:v>1.265148</c:v>
                </c:pt>
                <c:pt idx="5582">
                  <c:v>1.265148</c:v>
                </c:pt>
                <c:pt idx="5583">
                  <c:v>1.265148</c:v>
                </c:pt>
                <c:pt idx="5584">
                  <c:v>1.265148</c:v>
                </c:pt>
                <c:pt idx="5585">
                  <c:v>1.265148</c:v>
                </c:pt>
                <c:pt idx="5586">
                  <c:v>1.265148</c:v>
                </c:pt>
                <c:pt idx="5587">
                  <c:v>1.265148</c:v>
                </c:pt>
                <c:pt idx="5588">
                  <c:v>1.265148</c:v>
                </c:pt>
                <c:pt idx="5589">
                  <c:v>1.265148</c:v>
                </c:pt>
                <c:pt idx="5590">
                  <c:v>1.265148</c:v>
                </c:pt>
                <c:pt idx="5591">
                  <c:v>1.265148</c:v>
                </c:pt>
                <c:pt idx="5592">
                  <c:v>1.265148</c:v>
                </c:pt>
                <c:pt idx="5593">
                  <c:v>1.265148</c:v>
                </c:pt>
                <c:pt idx="5594">
                  <c:v>1.265148</c:v>
                </c:pt>
                <c:pt idx="5595">
                  <c:v>1.265148</c:v>
                </c:pt>
                <c:pt idx="5596">
                  <c:v>1.265148</c:v>
                </c:pt>
                <c:pt idx="5597">
                  <c:v>1.265148</c:v>
                </c:pt>
                <c:pt idx="5598">
                  <c:v>1.265148</c:v>
                </c:pt>
                <c:pt idx="5599">
                  <c:v>1.265148</c:v>
                </c:pt>
                <c:pt idx="5600">
                  <c:v>1.265148</c:v>
                </c:pt>
                <c:pt idx="5601">
                  <c:v>1.265148</c:v>
                </c:pt>
                <c:pt idx="5602">
                  <c:v>1.265148</c:v>
                </c:pt>
                <c:pt idx="5603">
                  <c:v>1.265148</c:v>
                </c:pt>
                <c:pt idx="5604">
                  <c:v>1.265148</c:v>
                </c:pt>
                <c:pt idx="5605">
                  <c:v>1.265148</c:v>
                </c:pt>
                <c:pt idx="5606">
                  <c:v>1.265148</c:v>
                </c:pt>
                <c:pt idx="5607">
                  <c:v>1.265148</c:v>
                </c:pt>
                <c:pt idx="5608">
                  <c:v>1.265148</c:v>
                </c:pt>
                <c:pt idx="5609">
                  <c:v>1.265148</c:v>
                </c:pt>
                <c:pt idx="5610">
                  <c:v>1.265148</c:v>
                </c:pt>
                <c:pt idx="5611">
                  <c:v>1.265148</c:v>
                </c:pt>
                <c:pt idx="5612">
                  <c:v>1.265148</c:v>
                </c:pt>
                <c:pt idx="5613">
                  <c:v>1.265148</c:v>
                </c:pt>
                <c:pt idx="5614">
                  <c:v>1.265148</c:v>
                </c:pt>
                <c:pt idx="5615">
                  <c:v>1.265148</c:v>
                </c:pt>
                <c:pt idx="5616">
                  <c:v>1.265148</c:v>
                </c:pt>
                <c:pt idx="5617">
                  <c:v>1.265148</c:v>
                </c:pt>
                <c:pt idx="5618">
                  <c:v>1.265148</c:v>
                </c:pt>
                <c:pt idx="5619">
                  <c:v>1.265148</c:v>
                </c:pt>
                <c:pt idx="5620">
                  <c:v>0.76506</c:v>
                </c:pt>
                <c:pt idx="5621">
                  <c:v>0.76506</c:v>
                </c:pt>
                <c:pt idx="5622">
                  <c:v>0.76506</c:v>
                </c:pt>
                <c:pt idx="5623">
                  <c:v>0.76506</c:v>
                </c:pt>
                <c:pt idx="5624">
                  <c:v>0.76506</c:v>
                </c:pt>
                <c:pt idx="5625">
                  <c:v>0.76506</c:v>
                </c:pt>
                <c:pt idx="5626">
                  <c:v>0.76506</c:v>
                </c:pt>
                <c:pt idx="5627">
                  <c:v>0.76506</c:v>
                </c:pt>
                <c:pt idx="5628">
                  <c:v>0.76506</c:v>
                </c:pt>
                <c:pt idx="5629">
                  <c:v>0.76506</c:v>
                </c:pt>
                <c:pt idx="5630">
                  <c:v>0.76506</c:v>
                </c:pt>
                <c:pt idx="5631">
                  <c:v>0.76506</c:v>
                </c:pt>
                <c:pt idx="5632">
                  <c:v>0.76506</c:v>
                </c:pt>
                <c:pt idx="5633">
                  <c:v>0.76506</c:v>
                </c:pt>
                <c:pt idx="5634">
                  <c:v>0.76506</c:v>
                </c:pt>
                <c:pt idx="5635">
                  <c:v>0.76506</c:v>
                </c:pt>
                <c:pt idx="5636">
                  <c:v>0.76506</c:v>
                </c:pt>
                <c:pt idx="5637">
                  <c:v>0.76506</c:v>
                </c:pt>
                <c:pt idx="5638">
                  <c:v>0.76506</c:v>
                </c:pt>
                <c:pt idx="5639">
                  <c:v>0.76506</c:v>
                </c:pt>
                <c:pt idx="5640">
                  <c:v>0.76506</c:v>
                </c:pt>
                <c:pt idx="5641">
                  <c:v>0.76506</c:v>
                </c:pt>
                <c:pt idx="5642">
                  <c:v>0.76506</c:v>
                </c:pt>
                <c:pt idx="5643">
                  <c:v>0.76506</c:v>
                </c:pt>
                <c:pt idx="5644">
                  <c:v>0.76506</c:v>
                </c:pt>
                <c:pt idx="5645">
                  <c:v>0.76506</c:v>
                </c:pt>
                <c:pt idx="5646">
                  <c:v>0.76506</c:v>
                </c:pt>
                <c:pt idx="5647">
                  <c:v>0.76506</c:v>
                </c:pt>
                <c:pt idx="5648">
                  <c:v>0.76506</c:v>
                </c:pt>
                <c:pt idx="5649">
                  <c:v>0.76506</c:v>
                </c:pt>
                <c:pt idx="5650">
                  <c:v>0.76506</c:v>
                </c:pt>
                <c:pt idx="5651">
                  <c:v>0.76506</c:v>
                </c:pt>
                <c:pt idx="5652">
                  <c:v>0.76506</c:v>
                </c:pt>
                <c:pt idx="5653">
                  <c:v>0.76506</c:v>
                </c:pt>
                <c:pt idx="5654">
                  <c:v>0.76506</c:v>
                </c:pt>
                <c:pt idx="5655">
                  <c:v>0.76506</c:v>
                </c:pt>
                <c:pt idx="5656">
                  <c:v>0.76506</c:v>
                </c:pt>
                <c:pt idx="5657">
                  <c:v>0.76506</c:v>
                </c:pt>
                <c:pt idx="5658">
                  <c:v>0.76506</c:v>
                </c:pt>
                <c:pt idx="5659">
                  <c:v>0.76506</c:v>
                </c:pt>
                <c:pt idx="5660">
                  <c:v>0.76506</c:v>
                </c:pt>
                <c:pt idx="5661">
                  <c:v>0.76506</c:v>
                </c:pt>
                <c:pt idx="5662">
                  <c:v>0.76506</c:v>
                </c:pt>
                <c:pt idx="5663">
                  <c:v>0.76506</c:v>
                </c:pt>
                <c:pt idx="5664">
                  <c:v>0.76506</c:v>
                </c:pt>
                <c:pt idx="5665">
                  <c:v>0.76506</c:v>
                </c:pt>
                <c:pt idx="5666">
                  <c:v>0.76506</c:v>
                </c:pt>
                <c:pt idx="5667">
                  <c:v>0.76506</c:v>
                </c:pt>
                <c:pt idx="5668">
                  <c:v>0.76506</c:v>
                </c:pt>
                <c:pt idx="5669">
                  <c:v>0.76506</c:v>
                </c:pt>
                <c:pt idx="5670">
                  <c:v>0.76506</c:v>
                </c:pt>
                <c:pt idx="5671">
                  <c:v>0.76506</c:v>
                </c:pt>
                <c:pt idx="5672">
                  <c:v>0.76506</c:v>
                </c:pt>
                <c:pt idx="5673">
                  <c:v>0.76506</c:v>
                </c:pt>
                <c:pt idx="5674">
                  <c:v>0.76506</c:v>
                </c:pt>
                <c:pt idx="5675">
                  <c:v>0.76506</c:v>
                </c:pt>
                <c:pt idx="5676">
                  <c:v>0.76506</c:v>
                </c:pt>
                <c:pt idx="5677">
                  <c:v>0.76506</c:v>
                </c:pt>
                <c:pt idx="5678">
                  <c:v>0.76506</c:v>
                </c:pt>
                <c:pt idx="5679">
                  <c:v>0.76506</c:v>
                </c:pt>
                <c:pt idx="5680">
                  <c:v>0.76506</c:v>
                </c:pt>
                <c:pt idx="5681">
                  <c:v>0.76506</c:v>
                </c:pt>
                <c:pt idx="5682">
                  <c:v>0.76506</c:v>
                </c:pt>
                <c:pt idx="5683">
                  <c:v>0.76506</c:v>
                </c:pt>
                <c:pt idx="5684">
                  <c:v>0.76506</c:v>
                </c:pt>
                <c:pt idx="5685">
                  <c:v>0.76506</c:v>
                </c:pt>
                <c:pt idx="5686">
                  <c:v>0.76506</c:v>
                </c:pt>
                <c:pt idx="5687">
                  <c:v>0.76506</c:v>
                </c:pt>
                <c:pt idx="5688">
                  <c:v>0.76506</c:v>
                </c:pt>
                <c:pt idx="5689">
                  <c:v>0.935488</c:v>
                </c:pt>
                <c:pt idx="5690">
                  <c:v>1.276344</c:v>
                </c:pt>
                <c:pt idx="5691">
                  <c:v>1.276344</c:v>
                </c:pt>
                <c:pt idx="5692">
                  <c:v>1.276344</c:v>
                </c:pt>
                <c:pt idx="5693">
                  <c:v>1.276344</c:v>
                </c:pt>
                <c:pt idx="5694">
                  <c:v>1.276344</c:v>
                </c:pt>
                <c:pt idx="5695">
                  <c:v>1.276344</c:v>
                </c:pt>
                <c:pt idx="5696">
                  <c:v>1.276344</c:v>
                </c:pt>
                <c:pt idx="5697">
                  <c:v>1.276344</c:v>
                </c:pt>
                <c:pt idx="5698">
                  <c:v>1.276344</c:v>
                </c:pt>
                <c:pt idx="5699">
                  <c:v>1.276344</c:v>
                </c:pt>
                <c:pt idx="5700">
                  <c:v>1.276344</c:v>
                </c:pt>
                <c:pt idx="5701">
                  <c:v>1.276344</c:v>
                </c:pt>
                <c:pt idx="5702">
                  <c:v>1.276344</c:v>
                </c:pt>
                <c:pt idx="5703">
                  <c:v>1.276344</c:v>
                </c:pt>
                <c:pt idx="5704">
                  <c:v>1.276344</c:v>
                </c:pt>
                <c:pt idx="5705">
                  <c:v>1.276344</c:v>
                </c:pt>
                <c:pt idx="5706">
                  <c:v>1.276344</c:v>
                </c:pt>
                <c:pt idx="5707">
                  <c:v>1.276344</c:v>
                </c:pt>
                <c:pt idx="5708">
                  <c:v>1.276344</c:v>
                </c:pt>
                <c:pt idx="5709">
                  <c:v>1.276344</c:v>
                </c:pt>
                <c:pt idx="5710">
                  <c:v>1.276344</c:v>
                </c:pt>
                <c:pt idx="5711">
                  <c:v>1.276344</c:v>
                </c:pt>
                <c:pt idx="5712">
                  <c:v>1.276344</c:v>
                </c:pt>
                <c:pt idx="5713">
                  <c:v>1.276344</c:v>
                </c:pt>
                <c:pt idx="5714">
                  <c:v>1.276344</c:v>
                </c:pt>
                <c:pt idx="5715">
                  <c:v>1.276344</c:v>
                </c:pt>
                <c:pt idx="5716">
                  <c:v>1.276344</c:v>
                </c:pt>
                <c:pt idx="5717">
                  <c:v>1.276344</c:v>
                </c:pt>
                <c:pt idx="5718">
                  <c:v>1.276344</c:v>
                </c:pt>
                <c:pt idx="5719">
                  <c:v>1.276344</c:v>
                </c:pt>
                <c:pt idx="5720">
                  <c:v>1.276344</c:v>
                </c:pt>
                <c:pt idx="5721">
                  <c:v>1.276344</c:v>
                </c:pt>
                <c:pt idx="5722">
                  <c:v>1.276344</c:v>
                </c:pt>
                <c:pt idx="5723">
                  <c:v>1.276344</c:v>
                </c:pt>
                <c:pt idx="5724">
                  <c:v>1.276344</c:v>
                </c:pt>
                <c:pt idx="5725">
                  <c:v>1.276344</c:v>
                </c:pt>
                <c:pt idx="5726">
                  <c:v>1.276344</c:v>
                </c:pt>
                <c:pt idx="5727">
                  <c:v>1.276344</c:v>
                </c:pt>
                <c:pt idx="5728">
                  <c:v>1.276344</c:v>
                </c:pt>
                <c:pt idx="5729">
                  <c:v>1.276344</c:v>
                </c:pt>
                <c:pt idx="5730">
                  <c:v>1.276344</c:v>
                </c:pt>
                <c:pt idx="5731">
                  <c:v>1.276344</c:v>
                </c:pt>
                <c:pt idx="5732">
                  <c:v>1.276344</c:v>
                </c:pt>
                <c:pt idx="5733">
                  <c:v>1.276344</c:v>
                </c:pt>
                <c:pt idx="5734">
                  <c:v>1.276344</c:v>
                </c:pt>
                <c:pt idx="5735">
                  <c:v>1.276344</c:v>
                </c:pt>
                <c:pt idx="5736">
                  <c:v>1.276344</c:v>
                </c:pt>
                <c:pt idx="5737">
                  <c:v>1.276344</c:v>
                </c:pt>
                <c:pt idx="5738">
                  <c:v>1.276344</c:v>
                </c:pt>
                <c:pt idx="5739">
                  <c:v>1.276344</c:v>
                </c:pt>
                <c:pt idx="5740">
                  <c:v>1.276344</c:v>
                </c:pt>
                <c:pt idx="5741">
                  <c:v>1.276344</c:v>
                </c:pt>
                <c:pt idx="5742">
                  <c:v>1.276344</c:v>
                </c:pt>
                <c:pt idx="5743">
                  <c:v>1.276344</c:v>
                </c:pt>
                <c:pt idx="5744">
                  <c:v>1.276344</c:v>
                </c:pt>
                <c:pt idx="5745">
                  <c:v>1.276344</c:v>
                </c:pt>
                <c:pt idx="5746">
                  <c:v>1.276344</c:v>
                </c:pt>
                <c:pt idx="5747">
                  <c:v>1.276344</c:v>
                </c:pt>
                <c:pt idx="5748">
                  <c:v>1.276344</c:v>
                </c:pt>
                <c:pt idx="5749">
                  <c:v>1.276344</c:v>
                </c:pt>
                <c:pt idx="5750">
                  <c:v>1.276344</c:v>
                </c:pt>
                <c:pt idx="5751">
                  <c:v>1.276344</c:v>
                </c:pt>
                <c:pt idx="5752">
                  <c:v>1.276344</c:v>
                </c:pt>
                <c:pt idx="5753">
                  <c:v>1.276344</c:v>
                </c:pt>
                <c:pt idx="5754">
                  <c:v>1.276344</c:v>
                </c:pt>
                <c:pt idx="5755">
                  <c:v>1.276344</c:v>
                </c:pt>
                <c:pt idx="5756">
                  <c:v>1.276344</c:v>
                </c:pt>
                <c:pt idx="5757">
                  <c:v>1.276344</c:v>
                </c:pt>
                <c:pt idx="5758">
                  <c:v>1.276344</c:v>
                </c:pt>
                <c:pt idx="5759">
                  <c:v>1.276344</c:v>
                </c:pt>
                <c:pt idx="5760">
                  <c:v>1.276344</c:v>
                </c:pt>
                <c:pt idx="5761">
                  <c:v>1.276344</c:v>
                </c:pt>
                <c:pt idx="5762">
                  <c:v>1.276344</c:v>
                </c:pt>
                <c:pt idx="5763">
                  <c:v>1.276344</c:v>
                </c:pt>
                <c:pt idx="5764">
                  <c:v>1.276344</c:v>
                </c:pt>
                <c:pt idx="5765">
                  <c:v>1.276344</c:v>
                </c:pt>
                <c:pt idx="5766">
                  <c:v>1.276344</c:v>
                </c:pt>
                <c:pt idx="5767">
                  <c:v>1.276344</c:v>
                </c:pt>
                <c:pt idx="5768">
                  <c:v>1.276344</c:v>
                </c:pt>
                <c:pt idx="5769">
                  <c:v>1.276344</c:v>
                </c:pt>
                <c:pt idx="5770">
                  <c:v>1.276344</c:v>
                </c:pt>
                <c:pt idx="5771">
                  <c:v>1.276344</c:v>
                </c:pt>
                <c:pt idx="5772">
                  <c:v>1.276344</c:v>
                </c:pt>
                <c:pt idx="5773">
                  <c:v>1.276344</c:v>
                </c:pt>
                <c:pt idx="5774">
                  <c:v>1.276344</c:v>
                </c:pt>
                <c:pt idx="5775">
                  <c:v>1.276344</c:v>
                </c:pt>
                <c:pt idx="5776">
                  <c:v>1.276344</c:v>
                </c:pt>
                <c:pt idx="5777">
                  <c:v>1.276344</c:v>
                </c:pt>
                <c:pt idx="5778">
                  <c:v>1.276344</c:v>
                </c:pt>
                <c:pt idx="5779">
                  <c:v>1.276344</c:v>
                </c:pt>
                <c:pt idx="5780">
                  <c:v>1.276344</c:v>
                </c:pt>
                <c:pt idx="5781">
                  <c:v>1.276344</c:v>
                </c:pt>
                <c:pt idx="5782">
                  <c:v>1.276344</c:v>
                </c:pt>
                <c:pt idx="5783">
                  <c:v>1.276344</c:v>
                </c:pt>
                <c:pt idx="5784">
                  <c:v>1.276344</c:v>
                </c:pt>
                <c:pt idx="5785">
                  <c:v>1.276344</c:v>
                </c:pt>
                <c:pt idx="5786">
                  <c:v>1.276344</c:v>
                </c:pt>
                <c:pt idx="5787">
                  <c:v>1.276344</c:v>
                </c:pt>
                <c:pt idx="5788">
                  <c:v>1.276344</c:v>
                </c:pt>
                <c:pt idx="5789">
                  <c:v>1.276344</c:v>
                </c:pt>
                <c:pt idx="5790">
                  <c:v>1.276344</c:v>
                </c:pt>
                <c:pt idx="5791">
                  <c:v>1.276344</c:v>
                </c:pt>
                <c:pt idx="5792">
                  <c:v>1.276344</c:v>
                </c:pt>
                <c:pt idx="5793">
                  <c:v>1.276344</c:v>
                </c:pt>
                <c:pt idx="5794">
                  <c:v>1.276344</c:v>
                </c:pt>
                <c:pt idx="5795">
                  <c:v>1.276344</c:v>
                </c:pt>
                <c:pt idx="5796">
                  <c:v>1.276344</c:v>
                </c:pt>
                <c:pt idx="5797">
                  <c:v>1.276344</c:v>
                </c:pt>
                <c:pt idx="5798">
                  <c:v>1.276344</c:v>
                </c:pt>
                <c:pt idx="5799">
                  <c:v>1.276344</c:v>
                </c:pt>
                <c:pt idx="5800">
                  <c:v>1.276344</c:v>
                </c:pt>
                <c:pt idx="5801">
                  <c:v>1.276344</c:v>
                </c:pt>
                <c:pt idx="5802">
                  <c:v>1.276344</c:v>
                </c:pt>
                <c:pt idx="5803">
                  <c:v>1.276344</c:v>
                </c:pt>
                <c:pt idx="5804">
                  <c:v>1.276344</c:v>
                </c:pt>
                <c:pt idx="5805">
                  <c:v>1.276344</c:v>
                </c:pt>
                <c:pt idx="5806">
                  <c:v>1.276344</c:v>
                </c:pt>
                <c:pt idx="5807">
                  <c:v>1.276344</c:v>
                </c:pt>
                <c:pt idx="5808">
                  <c:v>1.276344</c:v>
                </c:pt>
                <c:pt idx="5809">
                  <c:v>1.276344</c:v>
                </c:pt>
                <c:pt idx="5810">
                  <c:v>1.276344</c:v>
                </c:pt>
                <c:pt idx="5811">
                  <c:v>1.276344</c:v>
                </c:pt>
                <c:pt idx="5812">
                  <c:v>1.276344</c:v>
                </c:pt>
                <c:pt idx="5813">
                  <c:v>1.276344</c:v>
                </c:pt>
                <c:pt idx="5814">
                  <c:v>1.276344</c:v>
                </c:pt>
                <c:pt idx="5815">
                  <c:v>1.276344</c:v>
                </c:pt>
                <c:pt idx="5816">
                  <c:v>1.276344</c:v>
                </c:pt>
                <c:pt idx="5817">
                  <c:v>1.276344</c:v>
                </c:pt>
                <c:pt idx="5818">
                  <c:v>1.276344</c:v>
                </c:pt>
                <c:pt idx="5819">
                  <c:v>1.276344</c:v>
                </c:pt>
                <c:pt idx="5820">
                  <c:v>1.276344</c:v>
                </c:pt>
                <c:pt idx="5821">
                  <c:v>1.276344</c:v>
                </c:pt>
                <c:pt idx="5822">
                  <c:v>1.276344</c:v>
                </c:pt>
                <c:pt idx="5823">
                  <c:v>1.276344</c:v>
                </c:pt>
                <c:pt idx="5824">
                  <c:v>1.276344</c:v>
                </c:pt>
                <c:pt idx="5825">
                  <c:v>1.276344</c:v>
                </c:pt>
                <c:pt idx="5826">
                  <c:v>1.276344</c:v>
                </c:pt>
                <c:pt idx="5827">
                  <c:v>1.276344</c:v>
                </c:pt>
                <c:pt idx="5828">
                  <c:v>1.276344</c:v>
                </c:pt>
                <c:pt idx="5829">
                  <c:v>1.276344</c:v>
                </c:pt>
                <c:pt idx="5830">
                  <c:v>1.276344</c:v>
                </c:pt>
                <c:pt idx="5831">
                  <c:v>1.276344</c:v>
                </c:pt>
                <c:pt idx="5832">
                  <c:v>1.276344</c:v>
                </c:pt>
                <c:pt idx="5833">
                  <c:v>1.276344</c:v>
                </c:pt>
                <c:pt idx="5834">
                  <c:v>1.276344</c:v>
                </c:pt>
                <c:pt idx="5835">
                  <c:v>1.276344</c:v>
                </c:pt>
                <c:pt idx="5836">
                  <c:v>1.276344</c:v>
                </c:pt>
                <c:pt idx="5837">
                  <c:v>1.276344</c:v>
                </c:pt>
                <c:pt idx="5838">
                  <c:v>1.276344</c:v>
                </c:pt>
                <c:pt idx="5839">
                  <c:v>1.276344</c:v>
                </c:pt>
                <c:pt idx="5840">
                  <c:v>1.276344</c:v>
                </c:pt>
                <c:pt idx="5841">
                  <c:v>1.02008</c:v>
                </c:pt>
                <c:pt idx="5842">
                  <c:v>0.891948</c:v>
                </c:pt>
                <c:pt idx="5843">
                  <c:v>0.891948</c:v>
                </c:pt>
                <c:pt idx="5844">
                  <c:v>0.891948</c:v>
                </c:pt>
                <c:pt idx="5845">
                  <c:v>0.891948</c:v>
                </c:pt>
                <c:pt idx="5846">
                  <c:v>0.891948</c:v>
                </c:pt>
                <c:pt idx="5847">
                  <c:v>0.891948</c:v>
                </c:pt>
                <c:pt idx="5848">
                  <c:v>0.891948</c:v>
                </c:pt>
                <c:pt idx="5849">
                  <c:v>0.891948</c:v>
                </c:pt>
                <c:pt idx="5850">
                  <c:v>0.891948</c:v>
                </c:pt>
                <c:pt idx="5851">
                  <c:v>0.891948</c:v>
                </c:pt>
                <c:pt idx="5852">
                  <c:v>0.891948</c:v>
                </c:pt>
                <c:pt idx="5853">
                  <c:v>0.891948</c:v>
                </c:pt>
                <c:pt idx="5854">
                  <c:v>0.891948</c:v>
                </c:pt>
                <c:pt idx="5855">
                  <c:v>0.891948</c:v>
                </c:pt>
                <c:pt idx="5856">
                  <c:v>0.891948</c:v>
                </c:pt>
                <c:pt idx="5857">
                  <c:v>0.891948</c:v>
                </c:pt>
                <c:pt idx="5858">
                  <c:v>0.891948</c:v>
                </c:pt>
                <c:pt idx="5859">
                  <c:v>0.891948</c:v>
                </c:pt>
                <c:pt idx="5860">
                  <c:v>0.891948</c:v>
                </c:pt>
                <c:pt idx="5861">
                  <c:v>0.891948</c:v>
                </c:pt>
                <c:pt idx="5862">
                  <c:v>0.891948</c:v>
                </c:pt>
                <c:pt idx="5863">
                  <c:v>0.891948</c:v>
                </c:pt>
                <c:pt idx="5864">
                  <c:v>0.891948</c:v>
                </c:pt>
                <c:pt idx="5865">
                  <c:v>0.891948</c:v>
                </c:pt>
                <c:pt idx="5866">
                  <c:v>0.891948</c:v>
                </c:pt>
                <c:pt idx="5867">
                  <c:v>0.891948</c:v>
                </c:pt>
                <c:pt idx="5868">
                  <c:v>0.891948</c:v>
                </c:pt>
                <c:pt idx="5869">
                  <c:v>0.891948</c:v>
                </c:pt>
                <c:pt idx="5870">
                  <c:v>0.891948</c:v>
                </c:pt>
                <c:pt idx="5871">
                  <c:v>0.891948</c:v>
                </c:pt>
                <c:pt idx="5872">
                  <c:v>0.891948</c:v>
                </c:pt>
                <c:pt idx="5873">
                  <c:v>0.891948</c:v>
                </c:pt>
                <c:pt idx="5874">
                  <c:v>0.891948</c:v>
                </c:pt>
                <c:pt idx="5875">
                  <c:v>0.891948</c:v>
                </c:pt>
                <c:pt idx="5876">
                  <c:v>0.891948</c:v>
                </c:pt>
                <c:pt idx="5877">
                  <c:v>0.891948</c:v>
                </c:pt>
                <c:pt idx="5878">
                  <c:v>0.891948</c:v>
                </c:pt>
                <c:pt idx="5879">
                  <c:v>0.891948</c:v>
                </c:pt>
                <c:pt idx="5880">
                  <c:v>0.891948</c:v>
                </c:pt>
                <c:pt idx="5881">
                  <c:v>0.891948</c:v>
                </c:pt>
                <c:pt idx="5882">
                  <c:v>0.891948</c:v>
                </c:pt>
                <c:pt idx="5883">
                  <c:v>0.891948</c:v>
                </c:pt>
                <c:pt idx="5884">
                  <c:v>0.891948</c:v>
                </c:pt>
                <c:pt idx="5885">
                  <c:v>0.891948</c:v>
                </c:pt>
                <c:pt idx="5886">
                  <c:v>0.891948</c:v>
                </c:pt>
                <c:pt idx="5887">
                  <c:v>0.891948</c:v>
                </c:pt>
                <c:pt idx="5888">
                  <c:v>0.891948</c:v>
                </c:pt>
                <c:pt idx="5889">
                  <c:v>0.891948</c:v>
                </c:pt>
                <c:pt idx="5890">
                  <c:v>0.891948</c:v>
                </c:pt>
                <c:pt idx="5891">
                  <c:v>0.891948</c:v>
                </c:pt>
                <c:pt idx="5892">
                  <c:v>0.891948</c:v>
                </c:pt>
                <c:pt idx="5893">
                  <c:v>0.891948</c:v>
                </c:pt>
                <c:pt idx="5894">
                  <c:v>0.891948</c:v>
                </c:pt>
                <c:pt idx="5895">
                  <c:v>0.891948</c:v>
                </c:pt>
                <c:pt idx="5896">
                  <c:v>0.891948</c:v>
                </c:pt>
                <c:pt idx="5897">
                  <c:v>0.891948</c:v>
                </c:pt>
                <c:pt idx="5898">
                  <c:v>0.891948</c:v>
                </c:pt>
                <c:pt idx="5899">
                  <c:v>0.891948</c:v>
                </c:pt>
                <c:pt idx="5900">
                  <c:v>0.891948</c:v>
                </c:pt>
                <c:pt idx="5901">
                  <c:v>0.891948</c:v>
                </c:pt>
                <c:pt idx="5902">
                  <c:v>0.891948</c:v>
                </c:pt>
                <c:pt idx="5903">
                  <c:v>0.891948</c:v>
                </c:pt>
                <c:pt idx="5904">
                  <c:v>0.827882</c:v>
                </c:pt>
                <c:pt idx="5905">
                  <c:v>0.69975</c:v>
                </c:pt>
                <c:pt idx="5906">
                  <c:v>0.69975</c:v>
                </c:pt>
                <c:pt idx="5907">
                  <c:v>0.69975</c:v>
                </c:pt>
                <c:pt idx="5908">
                  <c:v>0.69975</c:v>
                </c:pt>
                <c:pt idx="5909">
                  <c:v>0.69975</c:v>
                </c:pt>
                <c:pt idx="5910">
                  <c:v>0.69975</c:v>
                </c:pt>
                <c:pt idx="5911">
                  <c:v>0.69975</c:v>
                </c:pt>
                <c:pt idx="5912">
                  <c:v>0.69975</c:v>
                </c:pt>
                <c:pt idx="5913">
                  <c:v>0.69975</c:v>
                </c:pt>
                <c:pt idx="5914">
                  <c:v>0.69975</c:v>
                </c:pt>
                <c:pt idx="5915">
                  <c:v>0.69975</c:v>
                </c:pt>
                <c:pt idx="5916">
                  <c:v>0.69975</c:v>
                </c:pt>
                <c:pt idx="5917">
                  <c:v>0.69975</c:v>
                </c:pt>
                <c:pt idx="5918">
                  <c:v>0.69975</c:v>
                </c:pt>
                <c:pt idx="5919">
                  <c:v>0.69975</c:v>
                </c:pt>
                <c:pt idx="5920">
                  <c:v>0.69975</c:v>
                </c:pt>
                <c:pt idx="5921">
                  <c:v>0.69975</c:v>
                </c:pt>
                <c:pt idx="5922">
                  <c:v>0.69975</c:v>
                </c:pt>
                <c:pt idx="5923">
                  <c:v>0.69975</c:v>
                </c:pt>
                <c:pt idx="5924">
                  <c:v>0.69975</c:v>
                </c:pt>
                <c:pt idx="5925">
                  <c:v>0.682023</c:v>
                </c:pt>
                <c:pt idx="5926">
                  <c:v/>
                </c:pt>
                <c:pt idx="5927">
                  <c:v>0.693219</c:v>
                </c:pt>
                <c:pt idx="5928">
                  <c:v>0.652167</c:v>
                </c:pt>
                <c:pt idx="5929">
                  <c:v>0.652167</c:v>
                </c:pt>
                <c:pt idx="5930">
                  <c:v>0.652167</c:v>
                </c:pt>
                <c:pt idx="5931">
                  <c:v>0.652167</c:v>
                </c:pt>
                <c:pt idx="5932">
                  <c:v>0.652167</c:v>
                </c:pt>
                <c:pt idx="5933">
                  <c:v>0.652167</c:v>
                </c:pt>
                <c:pt idx="5934">
                  <c:v>0.652167</c:v>
                </c:pt>
                <c:pt idx="5935">
                  <c:v>0.652167</c:v>
                </c:pt>
                <c:pt idx="5936">
                  <c:v>0.652167</c:v>
                </c:pt>
                <c:pt idx="5937">
                  <c:v>0.652167</c:v>
                </c:pt>
                <c:pt idx="5938">
                  <c:v>0.652167</c:v>
                </c:pt>
                <c:pt idx="5939">
                  <c:v>0.652167</c:v>
                </c:pt>
                <c:pt idx="5940">
                  <c:v>0.652167</c:v>
                </c:pt>
                <c:pt idx="5941">
                  <c:v>0.652167</c:v>
                </c:pt>
                <c:pt idx="5942">
                  <c:v>0.652167</c:v>
                </c:pt>
                <c:pt idx="5943">
                  <c:v>0.652167</c:v>
                </c:pt>
                <c:pt idx="5944">
                  <c:v>0.652167</c:v>
                </c:pt>
                <c:pt idx="5945">
                  <c:v>0.652167</c:v>
                </c:pt>
                <c:pt idx="5946">
                  <c:v>0.652167</c:v>
                </c:pt>
                <c:pt idx="5947">
                  <c:v>0.652167</c:v>
                </c:pt>
                <c:pt idx="5948">
                  <c:v>0.652167</c:v>
                </c:pt>
                <c:pt idx="5949">
                  <c:v>0.652167</c:v>
                </c:pt>
                <c:pt idx="5950">
                  <c:v>0.652167</c:v>
                </c:pt>
                <c:pt idx="5951">
                  <c:v>0.652167</c:v>
                </c:pt>
                <c:pt idx="5952">
                  <c:v>0.652167</c:v>
                </c:pt>
                <c:pt idx="5953">
                  <c:v>0.652167</c:v>
                </c:pt>
                <c:pt idx="5954">
                  <c:v>0.652167</c:v>
                </c:pt>
                <c:pt idx="5955">
                  <c:v>0.652167</c:v>
                </c:pt>
                <c:pt idx="5956">
                  <c:v>0.652167</c:v>
                </c:pt>
                <c:pt idx="5957">
                  <c:v>0.652167</c:v>
                </c:pt>
                <c:pt idx="5958">
                  <c:v>0.652167</c:v>
                </c:pt>
                <c:pt idx="5959">
                  <c:v>0.652167</c:v>
                </c:pt>
                <c:pt idx="5960">
                  <c:v>0.652167</c:v>
                </c:pt>
                <c:pt idx="5961">
                  <c:v>0.652167</c:v>
                </c:pt>
                <c:pt idx="5962">
                  <c:v>0.652167</c:v>
                </c:pt>
                <c:pt idx="5963">
                  <c:v>0.652167</c:v>
                </c:pt>
                <c:pt idx="5964">
                  <c:v>0.652167</c:v>
                </c:pt>
                <c:pt idx="5965">
                  <c:v>0.652167</c:v>
                </c:pt>
                <c:pt idx="5966">
                  <c:v>0.652167</c:v>
                </c:pt>
                <c:pt idx="5967">
                  <c:v>0.652167</c:v>
                </c:pt>
                <c:pt idx="5968">
                  <c:v>0.652167</c:v>
                </c:pt>
                <c:pt idx="5969">
                  <c:v>0.652167</c:v>
                </c:pt>
                <c:pt idx="5970">
                  <c:v>0.652167</c:v>
                </c:pt>
                <c:pt idx="5971">
                  <c:v>0.652167</c:v>
                </c:pt>
                <c:pt idx="5972">
                  <c:v>0.652167</c:v>
                </c:pt>
                <c:pt idx="5973">
                  <c:v>0.652167</c:v>
                </c:pt>
                <c:pt idx="5974">
                  <c:v>0.652167</c:v>
                </c:pt>
                <c:pt idx="5975">
                  <c:v>0.652167</c:v>
                </c:pt>
                <c:pt idx="5976">
                  <c:v>0.652167</c:v>
                </c:pt>
                <c:pt idx="5977">
                  <c:v>0.652167</c:v>
                </c:pt>
                <c:pt idx="5978">
                  <c:v>0.652167</c:v>
                </c:pt>
                <c:pt idx="5979">
                  <c:v>0.652167</c:v>
                </c:pt>
                <c:pt idx="5980">
                  <c:v>0.652167</c:v>
                </c:pt>
                <c:pt idx="5981">
                  <c:v>0.652167</c:v>
                </c:pt>
                <c:pt idx="5982">
                  <c:v>0.652167</c:v>
                </c:pt>
                <c:pt idx="5983">
                  <c:v>0.652167</c:v>
                </c:pt>
                <c:pt idx="5984">
                  <c:v>0.652167</c:v>
                </c:pt>
                <c:pt idx="5985">
                  <c:v>0.652167</c:v>
                </c:pt>
                <c:pt idx="5986">
                  <c:v>0.652167</c:v>
                </c:pt>
                <c:pt idx="5987">
                  <c:v>0.652167</c:v>
                </c:pt>
                <c:pt idx="5988">
                  <c:v>0.652167</c:v>
                </c:pt>
                <c:pt idx="5989">
                  <c:v>0.652167</c:v>
                </c:pt>
                <c:pt idx="5990">
                  <c:v>0.652167</c:v>
                </c:pt>
                <c:pt idx="5991">
                  <c:v>0.652167</c:v>
                </c:pt>
                <c:pt idx="5992">
                  <c:v>0.652167</c:v>
                </c:pt>
                <c:pt idx="5993">
                  <c:v>0.652167</c:v>
                </c:pt>
                <c:pt idx="5994">
                  <c:v>0.652167</c:v>
                </c:pt>
                <c:pt idx="5995">
                  <c:v>0.652167</c:v>
                </c:pt>
                <c:pt idx="5996">
                  <c:v>0.652167</c:v>
                </c:pt>
                <c:pt idx="5997">
                  <c:v>0.652167</c:v>
                </c:pt>
                <c:pt idx="5998">
                  <c:v>0.652167</c:v>
                </c:pt>
                <c:pt idx="5999">
                  <c:v>0.652167</c:v>
                </c:pt>
                <c:pt idx="6000">
                  <c:v>0.652167</c:v>
                </c:pt>
                <c:pt idx="6001">
                  <c:v>0.652167</c:v>
                </c:pt>
                <c:pt idx="6002">
                  <c:v>0.652167</c:v>
                </c:pt>
                <c:pt idx="6003">
                  <c:v>0.652167</c:v>
                </c:pt>
                <c:pt idx="6004">
                  <c:v>0.652167</c:v>
                </c:pt>
                <c:pt idx="6005">
                  <c:v>0.652167</c:v>
                </c:pt>
                <c:pt idx="6006">
                  <c:v>0.652167</c:v>
                </c:pt>
                <c:pt idx="6007">
                  <c:v>0.652167</c:v>
                </c:pt>
                <c:pt idx="6008">
                  <c:v>0.652167</c:v>
                </c:pt>
                <c:pt idx="6009">
                  <c:v>0.652167</c:v>
                </c:pt>
                <c:pt idx="6010">
                  <c:v>0.652167</c:v>
                </c:pt>
                <c:pt idx="6011">
                  <c:v>0.652167</c:v>
                </c:pt>
                <c:pt idx="6012">
                  <c:v>0.652167</c:v>
                </c:pt>
                <c:pt idx="6013">
                  <c:v>0.652167</c:v>
                </c:pt>
                <c:pt idx="6014">
                  <c:v>0.652167</c:v>
                </c:pt>
                <c:pt idx="6015">
                  <c:v>0.652167</c:v>
                </c:pt>
                <c:pt idx="6016">
                  <c:v>0.652167</c:v>
                </c:pt>
                <c:pt idx="6017">
                  <c:v>0.652167</c:v>
                </c:pt>
                <c:pt idx="6018">
                  <c:v>0.652167</c:v>
                </c:pt>
                <c:pt idx="6019">
                  <c:v>0.652167</c:v>
                </c:pt>
                <c:pt idx="6020">
                  <c:v>0.652167</c:v>
                </c:pt>
                <c:pt idx="6021">
                  <c:v>0.652167</c:v>
                </c:pt>
                <c:pt idx="6022">
                  <c:v>0.652167</c:v>
                </c:pt>
                <c:pt idx="6023">
                  <c:v>0.652167</c:v>
                </c:pt>
                <c:pt idx="6024">
                  <c:v>0.652167</c:v>
                </c:pt>
                <c:pt idx="6025">
                  <c:v>0.652167</c:v>
                </c:pt>
                <c:pt idx="6026">
                  <c:v>0.652167</c:v>
                </c:pt>
                <c:pt idx="6027">
                  <c:v>0.652167</c:v>
                </c:pt>
                <c:pt idx="6028">
                  <c:v>0.652167</c:v>
                </c:pt>
                <c:pt idx="6029">
                  <c:v>0.652167</c:v>
                </c:pt>
                <c:pt idx="6030">
                  <c:v>0.652167</c:v>
                </c:pt>
                <c:pt idx="6031">
                  <c:v>0.652167</c:v>
                </c:pt>
                <c:pt idx="6032">
                  <c:v>0.652167</c:v>
                </c:pt>
                <c:pt idx="6033">
                  <c:v>0.652167</c:v>
                </c:pt>
                <c:pt idx="6034">
                  <c:v>0.652167</c:v>
                </c:pt>
                <c:pt idx="6035">
                  <c:v>0.652167</c:v>
                </c:pt>
                <c:pt idx="6036">
                  <c:v>0.652167</c:v>
                </c:pt>
                <c:pt idx="6037">
                  <c:v>0.652167</c:v>
                </c:pt>
                <c:pt idx="6038">
                  <c:v>0.652167</c:v>
                </c:pt>
                <c:pt idx="6039">
                  <c:v>0.652167</c:v>
                </c:pt>
                <c:pt idx="6040">
                  <c:v>0.652167</c:v>
                </c:pt>
                <c:pt idx="6041">
                  <c:v>0.652167</c:v>
                </c:pt>
                <c:pt idx="6042">
                  <c:v>0.652167</c:v>
                </c:pt>
                <c:pt idx="6043">
                  <c:v>0.652167</c:v>
                </c:pt>
                <c:pt idx="6044">
                  <c:v>0.652167</c:v>
                </c:pt>
                <c:pt idx="6045">
                  <c:v>0.652167</c:v>
                </c:pt>
                <c:pt idx="6046">
                  <c:v>0.652167</c:v>
                </c:pt>
                <c:pt idx="6047">
                  <c:v>0.652167</c:v>
                </c:pt>
                <c:pt idx="6048">
                  <c:v>0.652167</c:v>
                </c:pt>
                <c:pt idx="6049">
                  <c:v>0.652167</c:v>
                </c:pt>
                <c:pt idx="6050">
                  <c:v>0.652167</c:v>
                </c:pt>
                <c:pt idx="6051">
                  <c:v>0.652167</c:v>
                </c:pt>
                <c:pt idx="6052">
                  <c:v>0.652167</c:v>
                </c:pt>
                <c:pt idx="6053">
                  <c:v>0.652167</c:v>
                </c:pt>
                <c:pt idx="6054">
                  <c:v>0.652167</c:v>
                </c:pt>
                <c:pt idx="6055">
                  <c:v>0.652167</c:v>
                </c:pt>
                <c:pt idx="6056">
                  <c:v>0.652167</c:v>
                </c:pt>
                <c:pt idx="6057">
                  <c:v>0.652167</c:v>
                </c:pt>
                <c:pt idx="6058">
                  <c:v>0.652167</c:v>
                </c:pt>
                <c:pt idx="6059">
                  <c:v>0.652167</c:v>
                </c:pt>
                <c:pt idx="6060">
                  <c:v>0.652167</c:v>
                </c:pt>
                <c:pt idx="6061">
                  <c:v>0.652167</c:v>
                </c:pt>
                <c:pt idx="6062">
                  <c:v>0.652167</c:v>
                </c:pt>
                <c:pt idx="6063">
                  <c:v>0.652167</c:v>
                </c:pt>
                <c:pt idx="6064">
                  <c:v>0.652167</c:v>
                </c:pt>
                <c:pt idx="6065">
                  <c:v>0.652167</c:v>
                </c:pt>
                <c:pt idx="6066">
                  <c:v>0.652167</c:v>
                </c:pt>
                <c:pt idx="6067">
                  <c:v>0.652167</c:v>
                </c:pt>
                <c:pt idx="6068">
                  <c:v>0.652167</c:v>
                </c:pt>
                <c:pt idx="6069">
                  <c:v>0.652167</c:v>
                </c:pt>
                <c:pt idx="6070">
                  <c:v>0.652167</c:v>
                </c:pt>
                <c:pt idx="6071">
                  <c:v>0.652167</c:v>
                </c:pt>
                <c:pt idx="6072">
                  <c:v>0.652167</c:v>
                </c:pt>
                <c:pt idx="6073">
                  <c:v>0.652167</c:v>
                </c:pt>
                <c:pt idx="6074">
                  <c:v>0.652167</c:v>
                </c:pt>
                <c:pt idx="6075">
                  <c:v>0.652167</c:v>
                </c:pt>
                <c:pt idx="6076">
                  <c:v>0.652167</c:v>
                </c:pt>
                <c:pt idx="6077">
                  <c:v>0.652167</c:v>
                </c:pt>
                <c:pt idx="6078">
                  <c:v>0.652167</c:v>
                </c:pt>
                <c:pt idx="6079">
                  <c:v>0.652167</c:v>
                </c:pt>
                <c:pt idx="6080">
                  <c:v>0.652167</c:v>
                </c:pt>
                <c:pt idx="6081">
                  <c:v>0.652167</c:v>
                </c:pt>
                <c:pt idx="6082">
                  <c:v>0.652167</c:v>
                </c:pt>
                <c:pt idx="6083">
                  <c:v>0.652167</c:v>
                </c:pt>
                <c:pt idx="6084">
                  <c:v>0.652167</c:v>
                </c:pt>
                <c:pt idx="6085">
                  <c:v>0.652167</c:v>
                </c:pt>
                <c:pt idx="6086">
                  <c:v>0.652167</c:v>
                </c:pt>
                <c:pt idx="6087">
                  <c:v>0.652167</c:v>
                </c:pt>
                <c:pt idx="6088">
                  <c:v>0.652167</c:v>
                </c:pt>
                <c:pt idx="6089">
                  <c:v>0.652167</c:v>
                </c:pt>
                <c:pt idx="6090">
                  <c:v>0.652167</c:v>
                </c:pt>
                <c:pt idx="6091">
                  <c:v>0.652167</c:v>
                </c:pt>
                <c:pt idx="6092">
                  <c:v>0.652167</c:v>
                </c:pt>
                <c:pt idx="6093">
                  <c:v>0.652167</c:v>
                </c:pt>
                <c:pt idx="6094">
                  <c:v>0.652167</c:v>
                </c:pt>
                <c:pt idx="6095">
                  <c:v>0.652167</c:v>
                </c:pt>
                <c:pt idx="6096">
                  <c:v>0.652167</c:v>
                </c:pt>
                <c:pt idx="6097">
                  <c:v>0.609249</c:v>
                </c:pt>
                <c:pt idx="6098">
                  <c:v>0.609249</c:v>
                </c:pt>
                <c:pt idx="6099">
                  <c:v>0.609249</c:v>
                </c:pt>
                <c:pt idx="6100">
                  <c:v>0.609249</c:v>
                </c:pt>
                <c:pt idx="6101">
                  <c:v>0.609249</c:v>
                </c:pt>
                <c:pt idx="6102">
                  <c:v>0.609249</c:v>
                </c:pt>
                <c:pt idx="6103">
                  <c:v>0.609249</c:v>
                </c:pt>
                <c:pt idx="6104">
                  <c:v>0.609249</c:v>
                </c:pt>
                <c:pt idx="6105">
                  <c:v>0.609249</c:v>
                </c:pt>
                <c:pt idx="6106">
                  <c:v>0.609249</c:v>
                </c:pt>
                <c:pt idx="6107">
                  <c:v>0.609249</c:v>
                </c:pt>
                <c:pt idx="6108">
                  <c:v>0.609249</c:v>
                </c:pt>
                <c:pt idx="6109">
                  <c:v>0.601785</c:v>
                </c:pt>
                <c:pt idx="6110">
                  <c:v>0.598052999999999</c:v>
                </c:pt>
                <c:pt idx="6111">
                  <c:v>0.598052999999999</c:v>
                </c:pt>
                <c:pt idx="6112">
                  <c:v>0.598052999999999</c:v>
                </c:pt>
                <c:pt idx="6113">
                  <c:v>0.598052999999999</c:v>
                </c:pt>
                <c:pt idx="6114">
                  <c:v>0.598052999999999</c:v>
                </c:pt>
                <c:pt idx="6115">
                  <c:v>0.598052999999999</c:v>
                </c:pt>
                <c:pt idx="6116">
                  <c:v>0.598052999999999</c:v>
                </c:pt>
                <c:pt idx="6117">
                  <c:v>0.598052999999999</c:v>
                </c:pt>
                <c:pt idx="6118">
                  <c:v>0.598052999999999</c:v>
                </c:pt>
                <c:pt idx="6119">
                  <c:v>0.598052999999999</c:v>
                </c:pt>
                <c:pt idx="6120">
                  <c:v>0.598052999999999</c:v>
                </c:pt>
                <c:pt idx="6121">
                  <c:v>0.598052999999999</c:v>
                </c:pt>
                <c:pt idx="6122">
                  <c:v>0.598052999999999</c:v>
                </c:pt>
                <c:pt idx="6123">
                  <c:v>0.598052999999999</c:v>
                </c:pt>
                <c:pt idx="6124">
                  <c:v>0.598052999999999</c:v>
                </c:pt>
                <c:pt idx="6125">
                  <c:v>0.598052999999999</c:v>
                </c:pt>
                <c:pt idx="6126">
                  <c:v>0.598052999999999</c:v>
                </c:pt>
                <c:pt idx="6127">
                  <c:v>0.598052999999999</c:v>
                </c:pt>
                <c:pt idx="6128">
                  <c:v>0.598052999999999</c:v>
                </c:pt>
                <c:pt idx="6129">
                  <c:v>0.598052999999999</c:v>
                </c:pt>
                <c:pt idx="6130">
                  <c:v>0.598052999999999</c:v>
                </c:pt>
                <c:pt idx="6131">
                  <c:v>0.598052999999999</c:v>
                </c:pt>
                <c:pt idx="6132">
                  <c:v>0.598052999999999</c:v>
                </c:pt>
                <c:pt idx="6133">
                  <c:v>0.598052999999999</c:v>
                </c:pt>
                <c:pt idx="6134">
                  <c:v>0.598052999999999</c:v>
                </c:pt>
                <c:pt idx="6135">
                  <c:v>0.598052999999999</c:v>
                </c:pt>
                <c:pt idx="6136">
                  <c:v>0.598052999999999</c:v>
                </c:pt>
                <c:pt idx="6137">
                  <c:v>0.598052999999999</c:v>
                </c:pt>
                <c:pt idx="6138">
                  <c:v>0.598052999999999</c:v>
                </c:pt>
                <c:pt idx="6139">
                  <c:v>0.598052999999999</c:v>
                </c:pt>
                <c:pt idx="6140">
                  <c:v>0.598052999999999</c:v>
                </c:pt>
                <c:pt idx="6141">
                  <c:v>0.598052999999999</c:v>
                </c:pt>
                <c:pt idx="6142">
                  <c:v>0.598052999999999</c:v>
                </c:pt>
                <c:pt idx="6143">
                  <c:v>0.598052999999999</c:v>
                </c:pt>
                <c:pt idx="6144">
                  <c:v>0.598052999999999</c:v>
                </c:pt>
                <c:pt idx="6145">
                  <c:v>0.598052999999999</c:v>
                </c:pt>
                <c:pt idx="6146">
                  <c:v>0.598052999999999</c:v>
                </c:pt>
                <c:pt idx="6147">
                  <c:v>0.598052999999999</c:v>
                </c:pt>
                <c:pt idx="6148">
                  <c:v>0.598052999999999</c:v>
                </c:pt>
                <c:pt idx="6149">
                  <c:v>0.598052999999999</c:v>
                </c:pt>
                <c:pt idx="6150">
                  <c:v>0.598052999999999</c:v>
                </c:pt>
                <c:pt idx="6151">
                  <c:v>0.598052999999999</c:v>
                </c:pt>
                <c:pt idx="6152">
                  <c:v>0.598052999999999</c:v>
                </c:pt>
                <c:pt idx="6153">
                  <c:v>0.598052999999999</c:v>
                </c:pt>
                <c:pt idx="6154">
                  <c:v>0.598052999999999</c:v>
                </c:pt>
                <c:pt idx="6155">
                  <c:v>0.598052999999999</c:v>
                </c:pt>
                <c:pt idx="6156">
                  <c:v>0.598052999999999</c:v>
                </c:pt>
                <c:pt idx="6157">
                  <c:v>0.598052999999999</c:v>
                </c:pt>
                <c:pt idx="6158">
                  <c:v>0.598052999999999</c:v>
                </c:pt>
                <c:pt idx="6159">
                  <c:v>0.598052999999999</c:v>
                </c:pt>
                <c:pt idx="6160">
                  <c:v>0.598052999999999</c:v>
                </c:pt>
                <c:pt idx="6161">
                  <c:v>0.598052999999999</c:v>
                </c:pt>
                <c:pt idx="6162">
                  <c:v>0.598052999999999</c:v>
                </c:pt>
                <c:pt idx="6163">
                  <c:v>0.598052999999999</c:v>
                </c:pt>
                <c:pt idx="6164">
                  <c:v>0.598052999999999</c:v>
                </c:pt>
                <c:pt idx="6165">
                  <c:v>0.598052999999999</c:v>
                </c:pt>
                <c:pt idx="6166">
                  <c:v>0.598052999999999</c:v>
                </c:pt>
                <c:pt idx="6167">
                  <c:v>0.598052999999999</c:v>
                </c:pt>
                <c:pt idx="6168">
                  <c:v>0.598052999999999</c:v>
                </c:pt>
                <c:pt idx="6169">
                  <c:v>0.598052999999999</c:v>
                </c:pt>
                <c:pt idx="6170">
                  <c:v>0.598052999999999</c:v>
                </c:pt>
                <c:pt idx="6171">
                  <c:v>0.598052999999999</c:v>
                </c:pt>
                <c:pt idx="6172">
                  <c:v>0.598052999999999</c:v>
                </c:pt>
                <c:pt idx="6173">
                  <c:v>0.598052999999999</c:v>
                </c:pt>
                <c:pt idx="6174">
                  <c:v>0.598052999999999</c:v>
                </c:pt>
                <c:pt idx="6175">
                  <c:v>0.598052999999999</c:v>
                </c:pt>
                <c:pt idx="6176">
                  <c:v>0.598052999999999</c:v>
                </c:pt>
                <c:pt idx="6177">
                  <c:v>0.598052999999999</c:v>
                </c:pt>
                <c:pt idx="6178">
                  <c:v>0.598052999999999</c:v>
                </c:pt>
                <c:pt idx="6179">
                  <c:v>0.598052999999999</c:v>
                </c:pt>
                <c:pt idx="6180">
                  <c:v>0.598052999999999</c:v>
                </c:pt>
                <c:pt idx="6181">
                  <c:v>0.598052999999999</c:v>
                </c:pt>
                <c:pt idx="6182">
                  <c:v>0.598052999999999</c:v>
                </c:pt>
                <c:pt idx="6183">
                  <c:v>0.598052999999999</c:v>
                </c:pt>
                <c:pt idx="6184">
                  <c:v>0.598052999999999</c:v>
                </c:pt>
                <c:pt idx="6185">
                  <c:v>0.598052999999999</c:v>
                </c:pt>
                <c:pt idx="6186">
                  <c:v>0.598052999999999</c:v>
                </c:pt>
                <c:pt idx="6187">
                  <c:v>0.598052999999999</c:v>
                </c:pt>
                <c:pt idx="6188">
                  <c:v>0.598052999999999</c:v>
                </c:pt>
                <c:pt idx="6189">
                  <c:v>0.598052999999999</c:v>
                </c:pt>
                <c:pt idx="6190">
                  <c:v>0.598052999999999</c:v>
                </c:pt>
                <c:pt idx="6191">
                  <c:v>0.598052999999999</c:v>
                </c:pt>
                <c:pt idx="6192">
                  <c:v>0.598052999999999</c:v>
                </c:pt>
                <c:pt idx="6193">
                  <c:v>0.598052999999999</c:v>
                </c:pt>
                <c:pt idx="6194">
                  <c:v>0.598052999999999</c:v>
                </c:pt>
                <c:pt idx="6195">
                  <c:v>0.598052999999999</c:v>
                </c:pt>
                <c:pt idx="6196">
                  <c:v>0.598052999999999</c:v>
                </c:pt>
                <c:pt idx="6197">
                  <c:v>0.598052999999999</c:v>
                </c:pt>
                <c:pt idx="6198">
                  <c:v>0.598052999999999</c:v>
                </c:pt>
                <c:pt idx="6199">
                  <c:v>0.598052999999999</c:v>
                </c:pt>
                <c:pt idx="6200">
                  <c:v>0.598052999999999</c:v>
                </c:pt>
                <c:pt idx="6201">
                  <c:v>0.598052999999999</c:v>
                </c:pt>
                <c:pt idx="6202">
                  <c:v>0.598052999999999</c:v>
                </c:pt>
                <c:pt idx="6203">
                  <c:v>0.598052999999999</c:v>
                </c:pt>
                <c:pt idx="6204">
                  <c:v>0.598052999999999</c:v>
                </c:pt>
                <c:pt idx="6205">
                  <c:v>0.598052999999999</c:v>
                </c:pt>
                <c:pt idx="6206">
                  <c:v>0.598052999999999</c:v>
                </c:pt>
                <c:pt idx="6207">
                  <c:v>0.598052999999999</c:v>
                </c:pt>
                <c:pt idx="6208">
                  <c:v>0.598052999999999</c:v>
                </c:pt>
                <c:pt idx="6209">
                  <c:v>0.598052999999999</c:v>
                </c:pt>
                <c:pt idx="6210">
                  <c:v>0.598052999999999</c:v>
                </c:pt>
                <c:pt idx="6211">
                  <c:v>0.598052999999999</c:v>
                </c:pt>
                <c:pt idx="6212">
                  <c:v>0.598052999999999</c:v>
                </c:pt>
                <c:pt idx="6213">
                  <c:v>0.598052999999999</c:v>
                </c:pt>
                <c:pt idx="6214">
                  <c:v>0.598052999999999</c:v>
                </c:pt>
                <c:pt idx="6215">
                  <c:v>0.598052999999999</c:v>
                </c:pt>
                <c:pt idx="6216">
                  <c:v>0.598052999999999</c:v>
                </c:pt>
                <c:pt idx="6217">
                  <c:v>0.598052999999999</c:v>
                </c:pt>
                <c:pt idx="6218">
                  <c:v>0.598052999999999</c:v>
                </c:pt>
                <c:pt idx="6219">
                  <c:v>0.598052999999999</c:v>
                </c:pt>
                <c:pt idx="6220">
                  <c:v>0.598052999999999</c:v>
                </c:pt>
                <c:pt idx="6221">
                  <c:v>0.598052999999999</c:v>
                </c:pt>
                <c:pt idx="6222">
                  <c:v>0.598052999999999</c:v>
                </c:pt>
                <c:pt idx="6223">
                  <c:v>0.598052999999999</c:v>
                </c:pt>
                <c:pt idx="6224">
                  <c:v>0.598052999999999</c:v>
                </c:pt>
                <c:pt idx="6225">
                  <c:v>0.598052999999999</c:v>
                </c:pt>
                <c:pt idx="6226">
                  <c:v>0.598052999999999</c:v>
                </c:pt>
                <c:pt idx="6227">
                  <c:v>0.598052999999999</c:v>
                </c:pt>
                <c:pt idx="6228">
                  <c:v>0.598052999999999</c:v>
                </c:pt>
                <c:pt idx="6229">
                  <c:v>0.598052999999999</c:v>
                </c:pt>
                <c:pt idx="6230">
                  <c:v>0.598052999999999</c:v>
                </c:pt>
                <c:pt idx="6231">
                  <c:v>0.598052999999999</c:v>
                </c:pt>
                <c:pt idx="6232">
                  <c:v>0.598052999999999</c:v>
                </c:pt>
                <c:pt idx="6233">
                  <c:v>0.598052999999999</c:v>
                </c:pt>
                <c:pt idx="6234">
                  <c:v>0.598052999999999</c:v>
                </c:pt>
                <c:pt idx="6235">
                  <c:v>0.598052999999999</c:v>
                </c:pt>
                <c:pt idx="6236">
                  <c:v>0.598052999999999</c:v>
                </c:pt>
                <c:pt idx="6237">
                  <c:v>0.598052999999999</c:v>
                </c:pt>
                <c:pt idx="6238">
                  <c:v>0.598052999999999</c:v>
                </c:pt>
                <c:pt idx="6239">
                  <c:v>0.598052999999999</c:v>
                </c:pt>
                <c:pt idx="6240">
                  <c:v>0.598052999999999</c:v>
                </c:pt>
                <c:pt idx="6241">
                  <c:v>0.598052999999999</c:v>
                </c:pt>
                <c:pt idx="6242">
                  <c:v>0.598052999999999</c:v>
                </c:pt>
                <c:pt idx="6243">
                  <c:v>0.598052999999999</c:v>
                </c:pt>
                <c:pt idx="6244">
                  <c:v>0.598052999999999</c:v>
                </c:pt>
                <c:pt idx="6245">
                  <c:v>0.598052999999999</c:v>
                </c:pt>
                <c:pt idx="6246">
                  <c:v>0.598052999999999</c:v>
                </c:pt>
                <c:pt idx="6247">
                  <c:v>0.598052999999999</c:v>
                </c:pt>
                <c:pt idx="6248">
                  <c:v>0.598052999999999</c:v>
                </c:pt>
                <c:pt idx="6249">
                  <c:v>0.598052999999999</c:v>
                </c:pt>
                <c:pt idx="6250">
                  <c:v>0.598052999999999</c:v>
                </c:pt>
                <c:pt idx="6251">
                  <c:v>0.598052999999999</c:v>
                </c:pt>
                <c:pt idx="6252">
                  <c:v>0.598052999999999</c:v>
                </c:pt>
                <c:pt idx="6253">
                  <c:v>0.598052999999999</c:v>
                </c:pt>
                <c:pt idx="6254">
                  <c:v>0.598052999999999</c:v>
                </c:pt>
                <c:pt idx="6255">
                  <c:v>0.598052999999999</c:v>
                </c:pt>
                <c:pt idx="6256">
                  <c:v>0.598052999999999</c:v>
                </c:pt>
                <c:pt idx="6257">
                  <c:v>0.598052999999999</c:v>
                </c:pt>
                <c:pt idx="6258">
                  <c:v>0.598052999999999</c:v>
                </c:pt>
                <c:pt idx="6259">
                  <c:v>0.598052999999999</c:v>
                </c:pt>
                <c:pt idx="6260">
                  <c:v>0.598052999999999</c:v>
                </c:pt>
                <c:pt idx="6261">
                  <c:v>0.598052999999999</c:v>
                </c:pt>
                <c:pt idx="6262">
                  <c:v>0.598052999999999</c:v>
                </c:pt>
                <c:pt idx="6263">
                  <c:v>0.598052999999999</c:v>
                </c:pt>
                <c:pt idx="6264">
                  <c:v>0.598052999999999</c:v>
                </c:pt>
                <c:pt idx="6265">
                  <c:v>0.598052999999999</c:v>
                </c:pt>
                <c:pt idx="6266">
                  <c:v>0.598052999999999</c:v>
                </c:pt>
                <c:pt idx="6267">
                  <c:v>0.598052999999999</c:v>
                </c:pt>
                <c:pt idx="6268">
                  <c:v>0.598052999999999</c:v>
                </c:pt>
                <c:pt idx="6269">
                  <c:v>0.598052999999999</c:v>
                </c:pt>
                <c:pt idx="6270">
                  <c:v>0.598052999999999</c:v>
                </c:pt>
                <c:pt idx="6271">
                  <c:v>0.598052999999999</c:v>
                </c:pt>
                <c:pt idx="6272">
                  <c:v>0.598052999999999</c:v>
                </c:pt>
                <c:pt idx="6273">
                  <c:v>0.598052999999999</c:v>
                </c:pt>
                <c:pt idx="6274">
                  <c:v>0.598052999999999</c:v>
                </c:pt>
                <c:pt idx="6275">
                  <c:v>0.598052999999999</c:v>
                </c:pt>
                <c:pt idx="6276">
                  <c:v>0.598052999999999</c:v>
                </c:pt>
                <c:pt idx="6277">
                  <c:v>0.598052999999999</c:v>
                </c:pt>
                <c:pt idx="6278">
                  <c:v>0.598052999999999</c:v>
                </c:pt>
                <c:pt idx="6279">
                  <c:v>0.598052999999999</c:v>
                </c:pt>
                <c:pt idx="6280">
                  <c:v>0.598052999999999</c:v>
                </c:pt>
                <c:pt idx="6281">
                  <c:v>0.598052999999999</c:v>
                </c:pt>
                <c:pt idx="6282">
                  <c:v>0.598052999999999</c:v>
                </c:pt>
                <c:pt idx="6283">
                  <c:v>0.598052999999999</c:v>
                </c:pt>
                <c:pt idx="6284">
                  <c:v>0.598052999999999</c:v>
                </c:pt>
                <c:pt idx="6285">
                  <c:v>0.598052999999999</c:v>
                </c:pt>
                <c:pt idx="6286">
                  <c:v>0.598052999999999</c:v>
                </c:pt>
                <c:pt idx="6287">
                  <c:v>0.598052999999999</c:v>
                </c:pt>
                <c:pt idx="6288">
                  <c:v>0.598052999999999</c:v>
                </c:pt>
                <c:pt idx="6289">
                  <c:v>0.598052999999999</c:v>
                </c:pt>
                <c:pt idx="6290">
                  <c:v>0.598052999999999</c:v>
                </c:pt>
                <c:pt idx="6291">
                  <c:v>0.598052999999999</c:v>
                </c:pt>
                <c:pt idx="6292">
                  <c:v>0.598052999999999</c:v>
                </c:pt>
                <c:pt idx="6293">
                  <c:v>0.598052999999999</c:v>
                </c:pt>
                <c:pt idx="6294">
                  <c:v>0.598052999999999</c:v>
                </c:pt>
                <c:pt idx="6295">
                  <c:v>0.598052999999999</c:v>
                </c:pt>
                <c:pt idx="6296">
                  <c:v>0.598052999999999</c:v>
                </c:pt>
                <c:pt idx="6297">
                  <c:v>0.598052999999999</c:v>
                </c:pt>
                <c:pt idx="6298">
                  <c:v>0.598052999999999</c:v>
                </c:pt>
                <c:pt idx="6299">
                  <c:v>0.598052999999999</c:v>
                </c:pt>
                <c:pt idx="6300">
                  <c:v>0.598052999999999</c:v>
                </c:pt>
                <c:pt idx="6301">
                  <c:v>0.598052999999999</c:v>
                </c:pt>
                <c:pt idx="6302">
                  <c:v>0.598052999999999</c:v>
                </c:pt>
                <c:pt idx="6303">
                  <c:v>0.598052999999999</c:v>
                </c:pt>
                <c:pt idx="6304">
                  <c:v>0.598052999999999</c:v>
                </c:pt>
                <c:pt idx="6305">
                  <c:v>0.598052999999999</c:v>
                </c:pt>
                <c:pt idx="6306">
                  <c:v>0.598052999999999</c:v>
                </c:pt>
                <c:pt idx="6307">
                  <c:v>0.598052999999999</c:v>
                </c:pt>
                <c:pt idx="6308">
                  <c:v>0.598052999999999</c:v>
                </c:pt>
                <c:pt idx="6309">
                  <c:v>0.598052999999999</c:v>
                </c:pt>
                <c:pt idx="6310">
                  <c:v>0.598052999999999</c:v>
                </c:pt>
                <c:pt idx="6311">
                  <c:v>0.598052999999999</c:v>
                </c:pt>
                <c:pt idx="6312">
                  <c:v>0.598052999999999</c:v>
                </c:pt>
                <c:pt idx="6313">
                  <c:v>0.598052999999999</c:v>
                </c:pt>
                <c:pt idx="6314">
                  <c:v>0.598052999999999</c:v>
                </c:pt>
                <c:pt idx="6315">
                  <c:v>0.598052999999999</c:v>
                </c:pt>
                <c:pt idx="6316">
                  <c:v>0.598052999999999</c:v>
                </c:pt>
                <c:pt idx="6317">
                  <c:v>0.598052999999999</c:v>
                </c:pt>
                <c:pt idx="6318">
                  <c:v>0.598052999999999</c:v>
                </c:pt>
                <c:pt idx="6319">
                  <c:v>0.598052999999999</c:v>
                </c:pt>
                <c:pt idx="6320">
                  <c:v>0.598052999999999</c:v>
                </c:pt>
                <c:pt idx="6321">
                  <c:v>0.598052999999999</c:v>
                </c:pt>
                <c:pt idx="6322">
                  <c:v>0.598052999999999</c:v>
                </c:pt>
                <c:pt idx="6323">
                  <c:v>0.598052999999999</c:v>
                </c:pt>
                <c:pt idx="6324">
                  <c:v>0.598052999999999</c:v>
                </c:pt>
                <c:pt idx="6325">
                  <c:v>0.598052999999999</c:v>
                </c:pt>
                <c:pt idx="6326">
                  <c:v>0.598052999999999</c:v>
                </c:pt>
                <c:pt idx="6327">
                  <c:v>0.598052999999999</c:v>
                </c:pt>
                <c:pt idx="6328">
                  <c:v>0.598052999999999</c:v>
                </c:pt>
                <c:pt idx="6329">
                  <c:v>0.624488</c:v>
                </c:pt>
                <c:pt idx="6330">
                  <c:v>0.651856</c:v>
                </c:pt>
                <c:pt idx="6331">
                  <c:v>0.639105</c:v>
                </c:pt>
                <c:pt idx="6332">
                  <c:v>0.639105</c:v>
                </c:pt>
                <c:pt idx="6333">
                  <c:v>0.639105</c:v>
                </c:pt>
                <c:pt idx="6334">
                  <c:v>0.639105</c:v>
                </c:pt>
                <c:pt idx="6335">
                  <c:v>0.639105</c:v>
                </c:pt>
                <c:pt idx="6336">
                  <c:v>0.639105</c:v>
                </c:pt>
                <c:pt idx="6337">
                  <c:v>0.639105</c:v>
                </c:pt>
                <c:pt idx="6338">
                  <c:v>0.639105</c:v>
                </c:pt>
                <c:pt idx="6339">
                  <c:v>0.639105</c:v>
                </c:pt>
                <c:pt idx="6340">
                  <c:v>0.639105</c:v>
                </c:pt>
                <c:pt idx="6341">
                  <c:v>0.639105</c:v>
                </c:pt>
                <c:pt idx="6342">
                  <c:v>0.639105</c:v>
                </c:pt>
                <c:pt idx="6343">
                  <c:v>0.639105</c:v>
                </c:pt>
                <c:pt idx="6344">
                  <c:v>0.639105</c:v>
                </c:pt>
                <c:pt idx="6345">
                  <c:v>0.639105</c:v>
                </c:pt>
                <c:pt idx="6346">
                  <c:v>0.639105</c:v>
                </c:pt>
                <c:pt idx="6347">
                  <c:v>0.639105</c:v>
                </c:pt>
                <c:pt idx="6348">
                  <c:v>0.639105</c:v>
                </c:pt>
                <c:pt idx="6349">
                  <c:v>0.639105</c:v>
                </c:pt>
                <c:pt idx="6350">
                  <c:v>0.639105</c:v>
                </c:pt>
                <c:pt idx="6351">
                  <c:v>0.639105</c:v>
                </c:pt>
                <c:pt idx="6352">
                  <c:v>0.639105</c:v>
                </c:pt>
                <c:pt idx="6353">
                  <c:v>0.639105</c:v>
                </c:pt>
                <c:pt idx="6354">
                  <c:v>0.639105</c:v>
                </c:pt>
                <c:pt idx="6355">
                  <c:v>0.639105</c:v>
                </c:pt>
                <c:pt idx="6356">
                  <c:v>0.639105</c:v>
                </c:pt>
                <c:pt idx="6357">
                  <c:v>0.639105</c:v>
                </c:pt>
                <c:pt idx="6358">
                  <c:v>0.639105</c:v>
                </c:pt>
                <c:pt idx="6359">
                  <c:v>0.788385</c:v>
                </c:pt>
                <c:pt idx="6360">
                  <c:v>0.788385</c:v>
                </c:pt>
                <c:pt idx="6361">
                  <c:v>0.788385</c:v>
                </c:pt>
                <c:pt idx="6362">
                  <c:v>0.788385</c:v>
                </c:pt>
                <c:pt idx="6363">
                  <c:v>0.788385</c:v>
                </c:pt>
                <c:pt idx="6364">
                  <c:v>0.788385</c:v>
                </c:pt>
                <c:pt idx="6365">
                  <c:v>0.788385</c:v>
                </c:pt>
                <c:pt idx="6366">
                  <c:v>0.788385</c:v>
                </c:pt>
                <c:pt idx="6367">
                  <c:v>0.788385</c:v>
                </c:pt>
                <c:pt idx="6368">
                  <c:v>0.788385</c:v>
                </c:pt>
                <c:pt idx="6369">
                  <c:v>0.788385</c:v>
                </c:pt>
                <c:pt idx="6370">
                  <c:v>0.788385</c:v>
                </c:pt>
                <c:pt idx="6371">
                  <c:v>0.788385</c:v>
                </c:pt>
                <c:pt idx="6372">
                  <c:v>0.788385</c:v>
                </c:pt>
                <c:pt idx="6373">
                  <c:v>0.788385</c:v>
                </c:pt>
                <c:pt idx="6374">
                  <c:v>0.788385</c:v>
                </c:pt>
                <c:pt idx="6375">
                  <c:v>0.788385</c:v>
                </c:pt>
                <c:pt idx="6376">
                  <c:v>0.788385</c:v>
                </c:pt>
                <c:pt idx="6377">
                  <c:v>0.788385</c:v>
                </c:pt>
                <c:pt idx="6378">
                  <c:v>0.788385</c:v>
                </c:pt>
                <c:pt idx="6379">
                  <c:v>0.788385</c:v>
                </c:pt>
                <c:pt idx="6380">
                  <c:v>0.788385</c:v>
                </c:pt>
                <c:pt idx="6381">
                  <c:v>0.788385</c:v>
                </c:pt>
                <c:pt idx="6382">
                  <c:v>0.788385</c:v>
                </c:pt>
                <c:pt idx="6383">
                  <c:v>0.788385</c:v>
                </c:pt>
                <c:pt idx="6384">
                  <c:v>0.788385</c:v>
                </c:pt>
                <c:pt idx="6385">
                  <c:v>0.788385</c:v>
                </c:pt>
                <c:pt idx="6386">
                  <c:v>0.788385</c:v>
                </c:pt>
                <c:pt idx="6387">
                  <c:v>0.788385</c:v>
                </c:pt>
                <c:pt idx="6388">
                  <c:v>0.788385</c:v>
                </c:pt>
                <c:pt idx="6389">
                  <c:v>0.788385</c:v>
                </c:pt>
                <c:pt idx="6390">
                  <c:v>0.788385</c:v>
                </c:pt>
                <c:pt idx="6391">
                  <c:v>0.788385</c:v>
                </c:pt>
                <c:pt idx="6392">
                  <c:v>0.788385</c:v>
                </c:pt>
                <c:pt idx="6393">
                  <c:v>0.788385</c:v>
                </c:pt>
                <c:pt idx="6394">
                  <c:v>0.788385</c:v>
                </c:pt>
                <c:pt idx="6395">
                  <c:v>0.788385</c:v>
                </c:pt>
                <c:pt idx="6396">
                  <c:v>0.788385</c:v>
                </c:pt>
                <c:pt idx="6397">
                  <c:v>0.788385</c:v>
                </c:pt>
                <c:pt idx="6398">
                  <c:v>0.788385</c:v>
                </c:pt>
                <c:pt idx="6399">
                  <c:v>0.788385</c:v>
                </c:pt>
                <c:pt idx="6400">
                  <c:v>0.788385</c:v>
                </c:pt>
                <c:pt idx="6401">
                  <c:v>0.788385</c:v>
                </c:pt>
                <c:pt idx="6402">
                  <c:v>0.788385</c:v>
                </c:pt>
                <c:pt idx="6403">
                  <c:v>0.788385</c:v>
                </c:pt>
                <c:pt idx="6404">
                  <c:v>0.788385</c:v>
                </c:pt>
                <c:pt idx="6405">
                  <c:v>0.788385</c:v>
                </c:pt>
                <c:pt idx="6406">
                  <c:v>0.788385</c:v>
                </c:pt>
                <c:pt idx="6407">
                  <c:v>0.788385</c:v>
                </c:pt>
                <c:pt idx="6408">
                  <c:v>0.788385</c:v>
                </c:pt>
                <c:pt idx="6409">
                  <c:v>0.788385</c:v>
                </c:pt>
                <c:pt idx="6410">
                  <c:v>0.788385</c:v>
                </c:pt>
                <c:pt idx="6411">
                  <c:v>0.788385</c:v>
                </c:pt>
                <c:pt idx="6412">
                  <c:v>0.788385</c:v>
                </c:pt>
                <c:pt idx="6413">
                  <c:v>0.788385</c:v>
                </c:pt>
                <c:pt idx="6414">
                  <c:v>0.788385</c:v>
                </c:pt>
                <c:pt idx="6415">
                  <c:v>0.788385</c:v>
                </c:pt>
                <c:pt idx="6416">
                  <c:v>0.788385</c:v>
                </c:pt>
                <c:pt idx="6417">
                  <c:v>0.788385</c:v>
                </c:pt>
                <c:pt idx="6418">
                  <c:v>0.788385</c:v>
                </c:pt>
                <c:pt idx="6419">
                  <c:v>0.788385</c:v>
                </c:pt>
                <c:pt idx="6420">
                  <c:v>0.788385</c:v>
                </c:pt>
                <c:pt idx="6421">
                  <c:v>0.788385</c:v>
                </c:pt>
                <c:pt idx="6422">
                  <c:v>0.788385</c:v>
                </c:pt>
                <c:pt idx="6423">
                  <c:v>0.788385</c:v>
                </c:pt>
                <c:pt idx="6424">
                  <c:v>0.788385</c:v>
                </c:pt>
                <c:pt idx="6425">
                  <c:v>0.788385</c:v>
                </c:pt>
                <c:pt idx="6426">
                  <c:v>0.788385</c:v>
                </c:pt>
                <c:pt idx="6427">
                  <c:v>0.788385</c:v>
                </c:pt>
                <c:pt idx="6428">
                  <c:v>0.788385</c:v>
                </c:pt>
                <c:pt idx="6429">
                  <c:v>0.788385</c:v>
                </c:pt>
                <c:pt idx="6430">
                  <c:v>0.788385</c:v>
                </c:pt>
                <c:pt idx="6431">
                  <c:v>0.788385</c:v>
                </c:pt>
                <c:pt idx="6432">
                  <c:v>0.788385</c:v>
                </c:pt>
                <c:pt idx="6433">
                  <c:v>0.788385</c:v>
                </c:pt>
                <c:pt idx="6434">
                  <c:v>0.788385</c:v>
                </c:pt>
                <c:pt idx="6435">
                  <c:v>0.788385</c:v>
                </c:pt>
                <c:pt idx="6436">
                  <c:v>0.788385</c:v>
                </c:pt>
                <c:pt idx="6437">
                  <c:v>0.788385</c:v>
                </c:pt>
                <c:pt idx="6438">
                  <c:v>0.788385</c:v>
                </c:pt>
                <c:pt idx="6439">
                  <c:v>0.788385</c:v>
                </c:pt>
                <c:pt idx="6440">
                  <c:v>0.788385</c:v>
                </c:pt>
                <c:pt idx="6441">
                  <c:v>0.788385</c:v>
                </c:pt>
                <c:pt idx="6442">
                  <c:v>0.788385</c:v>
                </c:pt>
                <c:pt idx="6443">
                  <c:v>0.788385</c:v>
                </c:pt>
                <c:pt idx="6444">
                  <c:v>0.788385</c:v>
                </c:pt>
                <c:pt idx="6445">
                  <c:v>0.788385</c:v>
                </c:pt>
                <c:pt idx="6446">
                  <c:v>0.788385</c:v>
                </c:pt>
                <c:pt idx="6447">
                  <c:v>0.788385</c:v>
                </c:pt>
                <c:pt idx="6448">
                  <c:v>0.788385</c:v>
                </c:pt>
                <c:pt idx="6449">
                  <c:v>0.788385</c:v>
                </c:pt>
                <c:pt idx="6450">
                  <c:v>0.818241</c:v>
                </c:pt>
                <c:pt idx="6451">
                  <c:v>0.818241</c:v>
                </c:pt>
                <c:pt idx="6452">
                  <c:v>0.818241</c:v>
                </c:pt>
                <c:pt idx="6453">
                  <c:v>0.818241</c:v>
                </c:pt>
                <c:pt idx="6454">
                  <c:v>0.818241</c:v>
                </c:pt>
                <c:pt idx="6455">
                  <c:v>0.818241</c:v>
                </c:pt>
                <c:pt idx="6456">
                  <c:v>0.818241</c:v>
                </c:pt>
                <c:pt idx="6457">
                  <c:v>0.818241</c:v>
                </c:pt>
                <c:pt idx="6458">
                  <c:v>0.818241</c:v>
                </c:pt>
                <c:pt idx="6459">
                  <c:v>0.818241</c:v>
                </c:pt>
                <c:pt idx="6460">
                  <c:v>0.818241</c:v>
                </c:pt>
                <c:pt idx="6461">
                  <c:v>0.818241</c:v>
                </c:pt>
                <c:pt idx="6462">
                  <c:v>0.818241</c:v>
                </c:pt>
                <c:pt idx="6463">
                  <c:v>0.818241</c:v>
                </c:pt>
                <c:pt idx="6464">
                  <c:v>0.818241</c:v>
                </c:pt>
                <c:pt idx="6465">
                  <c:v>0.818241</c:v>
                </c:pt>
                <c:pt idx="6466">
                  <c:v>0.818241</c:v>
                </c:pt>
                <c:pt idx="6467">
                  <c:v>0.818241</c:v>
                </c:pt>
                <c:pt idx="6468">
                  <c:v>0.818241</c:v>
                </c:pt>
                <c:pt idx="6469">
                  <c:v>0.818241</c:v>
                </c:pt>
                <c:pt idx="6470">
                  <c:v>0.818241</c:v>
                </c:pt>
                <c:pt idx="6471">
                  <c:v>0.818241</c:v>
                </c:pt>
                <c:pt idx="6472">
                  <c:v>0.818241</c:v>
                </c:pt>
                <c:pt idx="6473">
                  <c:v>0.818241</c:v>
                </c:pt>
                <c:pt idx="6474">
                  <c:v>0.818241</c:v>
                </c:pt>
                <c:pt idx="6475">
                  <c:v>0.818241</c:v>
                </c:pt>
                <c:pt idx="6476">
                  <c:v>0.818241</c:v>
                </c:pt>
                <c:pt idx="6477">
                  <c:v>0.818241</c:v>
                </c:pt>
                <c:pt idx="6478">
                  <c:v>0.818241</c:v>
                </c:pt>
                <c:pt idx="6479">
                  <c:v>0.818241</c:v>
                </c:pt>
                <c:pt idx="6480">
                  <c:v>0.818241</c:v>
                </c:pt>
                <c:pt idx="6481">
                  <c:v>0.818241</c:v>
                </c:pt>
                <c:pt idx="6482">
                  <c:v>0.818241</c:v>
                </c:pt>
                <c:pt idx="6483">
                  <c:v>0.818241</c:v>
                </c:pt>
                <c:pt idx="6484">
                  <c:v>0.818241</c:v>
                </c:pt>
                <c:pt idx="6485">
                  <c:v>0.818241</c:v>
                </c:pt>
                <c:pt idx="6486">
                  <c:v>0.818241</c:v>
                </c:pt>
                <c:pt idx="6487">
                  <c:v>0.818241</c:v>
                </c:pt>
                <c:pt idx="6488">
                  <c:v>0.818241</c:v>
                </c:pt>
                <c:pt idx="6489">
                  <c:v>0.818241</c:v>
                </c:pt>
                <c:pt idx="6490">
                  <c:v>0.818241</c:v>
                </c:pt>
                <c:pt idx="6491">
                  <c:v>0.818241</c:v>
                </c:pt>
                <c:pt idx="6492">
                  <c:v>0.818241</c:v>
                </c:pt>
                <c:pt idx="6493">
                  <c:v>0.818241</c:v>
                </c:pt>
                <c:pt idx="6494">
                  <c:v>0.818241</c:v>
                </c:pt>
                <c:pt idx="6495">
                  <c:v>0.818241</c:v>
                </c:pt>
                <c:pt idx="6496">
                  <c:v>0.818241</c:v>
                </c:pt>
                <c:pt idx="6497">
                  <c:v>0.818241</c:v>
                </c:pt>
                <c:pt idx="6498">
                  <c:v>0.818241</c:v>
                </c:pt>
                <c:pt idx="6499">
                  <c:v>0.818241</c:v>
                </c:pt>
                <c:pt idx="6500">
                  <c:v>0.818241</c:v>
                </c:pt>
                <c:pt idx="6501">
                  <c:v>0.818241</c:v>
                </c:pt>
                <c:pt idx="6502">
                  <c:v>0.818241</c:v>
                </c:pt>
                <c:pt idx="6503">
                  <c:v>0.818241</c:v>
                </c:pt>
                <c:pt idx="6504">
                  <c:v>0.818241</c:v>
                </c:pt>
                <c:pt idx="6505">
                  <c:v>0.818241</c:v>
                </c:pt>
                <c:pt idx="6506">
                  <c:v>0.818241</c:v>
                </c:pt>
                <c:pt idx="6507">
                  <c:v>0.818241</c:v>
                </c:pt>
                <c:pt idx="6508">
                  <c:v>0.818241</c:v>
                </c:pt>
                <c:pt idx="6509">
                  <c:v>0.818241</c:v>
                </c:pt>
                <c:pt idx="6510">
                  <c:v>0.818241</c:v>
                </c:pt>
                <c:pt idx="6511">
                  <c:v>0.818241</c:v>
                </c:pt>
                <c:pt idx="6512">
                  <c:v>0.818241</c:v>
                </c:pt>
                <c:pt idx="6513">
                  <c:v>0.818241</c:v>
                </c:pt>
                <c:pt idx="6514">
                  <c:v>0.818241</c:v>
                </c:pt>
                <c:pt idx="6515">
                  <c:v>0.818241</c:v>
                </c:pt>
                <c:pt idx="6516">
                  <c:v>0.818241</c:v>
                </c:pt>
                <c:pt idx="6517">
                  <c:v>0.818241</c:v>
                </c:pt>
                <c:pt idx="6518">
                  <c:v>0.818241</c:v>
                </c:pt>
                <c:pt idx="6519">
                  <c:v>0.818241</c:v>
                </c:pt>
                <c:pt idx="6520">
                  <c:v>0.818241</c:v>
                </c:pt>
                <c:pt idx="6521">
                  <c:v>0.818241</c:v>
                </c:pt>
                <c:pt idx="6522">
                  <c:v>0.818241</c:v>
                </c:pt>
                <c:pt idx="6523">
                  <c:v>0.818241</c:v>
                </c:pt>
                <c:pt idx="6524">
                  <c:v>0.818241</c:v>
                </c:pt>
                <c:pt idx="6525">
                  <c:v>0.818241</c:v>
                </c:pt>
                <c:pt idx="6526">
                  <c:v>0.818241</c:v>
                </c:pt>
                <c:pt idx="6527">
                  <c:v>0.818241</c:v>
                </c:pt>
                <c:pt idx="6528">
                  <c:v>0.818241</c:v>
                </c:pt>
                <c:pt idx="6529">
                  <c:v>0.818241</c:v>
                </c:pt>
                <c:pt idx="6530">
                  <c:v>0.818241</c:v>
                </c:pt>
                <c:pt idx="6531">
                  <c:v>0.818241</c:v>
                </c:pt>
                <c:pt idx="6532">
                  <c:v>0.818241</c:v>
                </c:pt>
                <c:pt idx="6533">
                  <c:v>0.818241</c:v>
                </c:pt>
                <c:pt idx="6534">
                  <c:v>0.818241</c:v>
                </c:pt>
                <c:pt idx="6535">
                  <c:v>0.818241</c:v>
                </c:pt>
                <c:pt idx="6536">
                  <c:v>0.818241</c:v>
                </c:pt>
                <c:pt idx="6537">
                  <c:v>0.818241</c:v>
                </c:pt>
                <c:pt idx="6538">
                  <c:v>0.818241</c:v>
                </c:pt>
                <c:pt idx="6539">
                  <c:v>0.818241</c:v>
                </c:pt>
                <c:pt idx="6540">
                  <c:v>0.818241</c:v>
                </c:pt>
                <c:pt idx="6541">
                  <c:v>0.818241</c:v>
                </c:pt>
                <c:pt idx="6542">
                  <c:v>0.818241</c:v>
                </c:pt>
                <c:pt idx="6543">
                  <c:v>0.818241</c:v>
                </c:pt>
                <c:pt idx="6544">
                  <c:v>0.818241</c:v>
                </c:pt>
                <c:pt idx="6545">
                  <c:v>0.818241</c:v>
                </c:pt>
                <c:pt idx="6546">
                  <c:v>0.818241</c:v>
                </c:pt>
                <c:pt idx="6547">
                  <c:v>0.818241</c:v>
                </c:pt>
                <c:pt idx="6548">
                  <c:v>0.818241</c:v>
                </c:pt>
                <c:pt idx="6549">
                  <c:v>0.818241</c:v>
                </c:pt>
                <c:pt idx="6550">
                  <c:v>0.818241</c:v>
                </c:pt>
                <c:pt idx="6551">
                  <c:v>0.818241</c:v>
                </c:pt>
                <c:pt idx="6552">
                  <c:v>0.818241</c:v>
                </c:pt>
                <c:pt idx="6553">
                  <c:v>0.818241</c:v>
                </c:pt>
                <c:pt idx="6554">
                  <c:v>0.818241</c:v>
                </c:pt>
                <c:pt idx="6555">
                  <c:v>0.818241</c:v>
                </c:pt>
                <c:pt idx="6556">
                  <c:v>0.818241</c:v>
                </c:pt>
                <c:pt idx="6557">
                  <c:v>0.818241</c:v>
                </c:pt>
                <c:pt idx="6558">
                  <c:v>0.818241</c:v>
                </c:pt>
                <c:pt idx="6559">
                  <c:v>0.818241</c:v>
                </c:pt>
                <c:pt idx="6560">
                  <c:v>0.818241</c:v>
                </c:pt>
                <c:pt idx="6561">
                  <c:v>0.818241</c:v>
                </c:pt>
                <c:pt idx="6562">
                  <c:v>0.818241</c:v>
                </c:pt>
                <c:pt idx="6563">
                  <c:v>0.818241</c:v>
                </c:pt>
                <c:pt idx="6564">
                  <c:v>0.818241</c:v>
                </c:pt>
                <c:pt idx="6565">
                  <c:v>0.818241</c:v>
                </c:pt>
                <c:pt idx="6566">
                  <c:v>0.818241</c:v>
                </c:pt>
                <c:pt idx="6567">
                  <c:v>0.818241</c:v>
                </c:pt>
                <c:pt idx="6568">
                  <c:v>0.818241</c:v>
                </c:pt>
                <c:pt idx="6569">
                  <c:v>0.818241</c:v>
                </c:pt>
                <c:pt idx="6570">
                  <c:v>0.818241</c:v>
                </c:pt>
                <c:pt idx="6571">
                  <c:v>0.818241</c:v>
                </c:pt>
                <c:pt idx="6572">
                  <c:v>0.818241</c:v>
                </c:pt>
                <c:pt idx="6573">
                  <c:v>0.818241</c:v>
                </c:pt>
                <c:pt idx="6574">
                  <c:v>0.818241</c:v>
                </c:pt>
                <c:pt idx="6575">
                  <c:v>0.818241</c:v>
                </c:pt>
                <c:pt idx="6576">
                  <c:v>0.818241</c:v>
                </c:pt>
                <c:pt idx="6577">
                  <c:v>0.818241</c:v>
                </c:pt>
                <c:pt idx="6578">
                  <c:v>0.818241</c:v>
                </c:pt>
                <c:pt idx="6579">
                  <c:v>0.818241</c:v>
                </c:pt>
                <c:pt idx="6580">
                  <c:v>0.818241</c:v>
                </c:pt>
                <c:pt idx="6581">
                  <c:v>0.818241</c:v>
                </c:pt>
                <c:pt idx="6582">
                  <c:v>0.818241</c:v>
                </c:pt>
                <c:pt idx="6583">
                  <c:v>0.818241</c:v>
                </c:pt>
                <c:pt idx="6584">
                  <c:v>0.818241</c:v>
                </c:pt>
                <c:pt idx="6585">
                  <c:v>0.818241</c:v>
                </c:pt>
                <c:pt idx="6586">
                  <c:v>0.818241</c:v>
                </c:pt>
                <c:pt idx="6587">
                  <c:v>0.818241</c:v>
                </c:pt>
                <c:pt idx="6588">
                  <c:v>0.818241</c:v>
                </c:pt>
                <c:pt idx="6589">
                  <c:v>0.818241</c:v>
                </c:pt>
                <c:pt idx="6590">
                  <c:v>0.818241</c:v>
                </c:pt>
                <c:pt idx="6591">
                  <c:v>0.818241</c:v>
                </c:pt>
                <c:pt idx="6592">
                  <c:v>0.818241</c:v>
                </c:pt>
                <c:pt idx="6593">
                  <c:v>0.818241</c:v>
                </c:pt>
                <c:pt idx="6594">
                  <c:v>0.818241</c:v>
                </c:pt>
                <c:pt idx="6595">
                  <c:v>0.818241</c:v>
                </c:pt>
                <c:pt idx="6596">
                  <c:v>0.818241</c:v>
                </c:pt>
                <c:pt idx="6597">
                  <c:v>0.818241</c:v>
                </c:pt>
                <c:pt idx="6598">
                  <c:v>0.818241</c:v>
                </c:pt>
                <c:pt idx="6599">
                  <c:v>0.818241</c:v>
                </c:pt>
                <c:pt idx="6600">
                  <c:v>0.818241</c:v>
                </c:pt>
                <c:pt idx="6601">
                  <c:v>0.818241</c:v>
                </c:pt>
                <c:pt idx="6602">
                  <c:v>0.818241</c:v>
                </c:pt>
                <c:pt idx="6603">
                  <c:v>0.818241</c:v>
                </c:pt>
                <c:pt idx="6604">
                  <c:v>0.818241</c:v>
                </c:pt>
                <c:pt idx="6605">
                  <c:v>0.818241</c:v>
                </c:pt>
                <c:pt idx="6606">
                  <c:v>0.818241</c:v>
                </c:pt>
                <c:pt idx="6607">
                  <c:v>0.818241</c:v>
                </c:pt>
                <c:pt idx="6608">
                  <c:v>0.818241</c:v>
                </c:pt>
                <c:pt idx="6609">
                  <c:v>0.818241</c:v>
                </c:pt>
                <c:pt idx="6610">
                  <c:v>0.818241</c:v>
                </c:pt>
                <c:pt idx="6611">
                  <c:v>0.818241</c:v>
                </c:pt>
                <c:pt idx="6612">
                  <c:v>0.818241</c:v>
                </c:pt>
                <c:pt idx="6613">
                  <c:v>0.818241</c:v>
                </c:pt>
                <c:pt idx="6614">
                  <c:v>0.818241</c:v>
                </c:pt>
                <c:pt idx="6615">
                  <c:v>0.818241</c:v>
                </c:pt>
                <c:pt idx="6616">
                  <c:v>0.818241</c:v>
                </c:pt>
                <c:pt idx="6617">
                  <c:v>0.818241</c:v>
                </c:pt>
                <c:pt idx="6618">
                  <c:v>0.818241</c:v>
                </c:pt>
                <c:pt idx="6619">
                  <c:v>0.818241</c:v>
                </c:pt>
                <c:pt idx="6620">
                  <c:v>0.818241</c:v>
                </c:pt>
                <c:pt idx="6621">
                  <c:v>0.818241</c:v>
                </c:pt>
                <c:pt idx="6622">
                  <c:v>0.818241</c:v>
                </c:pt>
                <c:pt idx="6623">
                  <c:v>0.818241</c:v>
                </c:pt>
                <c:pt idx="6624">
                  <c:v>0.818241</c:v>
                </c:pt>
                <c:pt idx="6625">
                  <c:v>0.818241</c:v>
                </c:pt>
                <c:pt idx="6626">
                  <c:v>0.818241</c:v>
                </c:pt>
                <c:pt idx="6627">
                  <c:v>0.818241</c:v>
                </c:pt>
                <c:pt idx="6628">
                  <c:v>0.818241</c:v>
                </c:pt>
                <c:pt idx="6629">
                  <c:v>0.818241</c:v>
                </c:pt>
                <c:pt idx="6630">
                  <c:v>0.818241</c:v>
                </c:pt>
                <c:pt idx="6631">
                  <c:v>0.818241</c:v>
                </c:pt>
                <c:pt idx="6632">
                  <c:v>0.818241</c:v>
                </c:pt>
                <c:pt idx="6633">
                  <c:v>0.818241</c:v>
                </c:pt>
                <c:pt idx="6634">
                  <c:v>0.818241</c:v>
                </c:pt>
                <c:pt idx="6635">
                  <c:v>0.818241</c:v>
                </c:pt>
                <c:pt idx="6636">
                  <c:v>0.818241</c:v>
                </c:pt>
                <c:pt idx="6637">
                  <c:v>0.818241</c:v>
                </c:pt>
                <c:pt idx="6638">
                  <c:v>0.818241</c:v>
                </c:pt>
                <c:pt idx="6639">
                  <c:v>0.818241</c:v>
                </c:pt>
                <c:pt idx="6640">
                  <c:v>0.818241</c:v>
                </c:pt>
                <c:pt idx="6641">
                  <c:v>0.818241</c:v>
                </c:pt>
                <c:pt idx="6642">
                  <c:v>0.818241</c:v>
                </c:pt>
                <c:pt idx="6643">
                  <c:v>0.818241</c:v>
                </c:pt>
                <c:pt idx="6644">
                  <c:v>0.818241</c:v>
                </c:pt>
                <c:pt idx="6645">
                  <c:v>0.818241</c:v>
                </c:pt>
                <c:pt idx="6646">
                  <c:v>0.818241</c:v>
                </c:pt>
                <c:pt idx="6647">
                  <c:v>0.818241</c:v>
                </c:pt>
                <c:pt idx="6648">
                  <c:v>0.818241</c:v>
                </c:pt>
                <c:pt idx="6649">
                  <c:v>0.818241</c:v>
                </c:pt>
                <c:pt idx="6650">
                  <c:v>0.818241</c:v>
                </c:pt>
                <c:pt idx="6651">
                  <c:v>0.818241</c:v>
                </c:pt>
                <c:pt idx="6652">
                  <c:v>0.818241</c:v>
                </c:pt>
                <c:pt idx="6653">
                  <c:v>0.818241</c:v>
                </c:pt>
                <c:pt idx="6654">
                  <c:v>0.818241</c:v>
                </c:pt>
                <c:pt idx="6655">
                  <c:v>0.818241</c:v>
                </c:pt>
                <c:pt idx="6656">
                  <c:v>0.818241</c:v>
                </c:pt>
                <c:pt idx="6657">
                  <c:v>0.818241</c:v>
                </c:pt>
                <c:pt idx="6658">
                  <c:v>0.818241</c:v>
                </c:pt>
                <c:pt idx="6659">
                  <c:v>0.818241</c:v>
                </c:pt>
                <c:pt idx="6660">
                  <c:v>0.818241</c:v>
                </c:pt>
                <c:pt idx="6661">
                  <c:v>0.818241</c:v>
                </c:pt>
                <c:pt idx="6662">
                  <c:v>0.818241</c:v>
                </c:pt>
                <c:pt idx="6663">
                  <c:v>0.818241</c:v>
                </c:pt>
                <c:pt idx="6664">
                  <c:v>0.818241</c:v>
                </c:pt>
                <c:pt idx="6665">
                  <c:v>0.818241</c:v>
                </c:pt>
                <c:pt idx="6666">
                  <c:v>0.818241</c:v>
                </c:pt>
                <c:pt idx="6667">
                  <c:v>0.818241</c:v>
                </c:pt>
                <c:pt idx="6668">
                  <c:v>0.818241</c:v>
                </c:pt>
                <c:pt idx="6669">
                  <c:v>0.818241</c:v>
                </c:pt>
                <c:pt idx="6670">
                  <c:v>0.818241</c:v>
                </c:pt>
                <c:pt idx="6671">
                  <c:v>0.818241</c:v>
                </c:pt>
                <c:pt idx="6672">
                  <c:v>0.818241</c:v>
                </c:pt>
                <c:pt idx="6673">
                  <c:v>0.818241</c:v>
                </c:pt>
                <c:pt idx="6674">
                  <c:v>0.818241</c:v>
                </c:pt>
                <c:pt idx="6675">
                  <c:v>0.818241</c:v>
                </c:pt>
                <c:pt idx="6676">
                  <c:v>0.818241</c:v>
                </c:pt>
                <c:pt idx="6677">
                  <c:v>0.818241</c:v>
                </c:pt>
                <c:pt idx="6678">
                  <c:v>0.818241</c:v>
                </c:pt>
                <c:pt idx="6679">
                  <c:v>0.818241</c:v>
                </c:pt>
                <c:pt idx="6680">
                  <c:v>0.818241</c:v>
                </c:pt>
                <c:pt idx="6681">
                  <c:v>0.818241</c:v>
                </c:pt>
                <c:pt idx="6682">
                  <c:v>0.818241</c:v>
                </c:pt>
                <c:pt idx="6683">
                  <c:v>0.818241</c:v>
                </c:pt>
                <c:pt idx="6684">
                  <c:v>0.818241</c:v>
                </c:pt>
                <c:pt idx="6685">
                  <c:v>0.818241</c:v>
                </c:pt>
                <c:pt idx="6686">
                  <c:v>0.818241</c:v>
                </c:pt>
                <c:pt idx="6687">
                  <c:v>0.818241</c:v>
                </c:pt>
                <c:pt idx="6688">
                  <c:v>0.818241</c:v>
                </c:pt>
                <c:pt idx="6689">
                  <c:v>0.818241</c:v>
                </c:pt>
                <c:pt idx="6690">
                  <c:v>0.818241</c:v>
                </c:pt>
                <c:pt idx="6691">
                  <c:v>0.818241</c:v>
                </c:pt>
                <c:pt idx="6692">
                  <c:v>0.818241</c:v>
                </c:pt>
                <c:pt idx="6693">
                  <c:v>0.818241</c:v>
                </c:pt>
                <c:pt idx="6694">
                  <c:v>0.818241</c:v>
                </c:pt>
                <c:pt idx="6695">
                  <c:v>0.818241</c:v>
                </c:pt>
                <c:pt idx="6696">
                  <c:v>0.818241</c:v>
                </c:pt>
                <c:pt idx="6697">
                  <c:v>0.818241</c:v>
                </c:pt>
                <c:pt idx="6698">
                  <c:v>0.818241</c:v>
                </c:pt>
                <c:pt idx="6699">
                  <c:v>0.818241</c:v>
                </c:pt>
                <c:pt idx="6700">
                  <c:v>0.818241</c:v>
                </c:pt>
                <c:pt idx="6701">
                  <c:v>0.818241</c:v>
                </c:pt>
                <c:pt idx="6702">
                  <c:v>0.818241</c:v>
                </c:pt>
                <c:pt idx="6703">
                  <c:v>0.818241</c:v>
                </c:pt>
                <c:pt idx="6704">
                  <c:v>0.818241</c:v>
                </c:pt>
                <c:pt idx="6705">
                  <c:v>0.818241</c:v>
                </c:pt>
                <c:pt idx="6706">
                  <c:v>0.818241</c:v>
                </c:pt>
                <c:pt idx="6707">
                  <c:v>0.818241</c:v>
                </c:pt>
                <c:pt idx="6708">
                  <c:v>0.818241</c:v>
                </c:pt>
                <c:pt idx="6709">
                  <c:v>0.818241</c:v>
                </c:pt>
                <c:pt idx="6710">
                  <c:v>0.818241</c:v>
                </c:pt>
                <c:pt idx="6711">
                  <c:v>0.818241</c:v>
                </c:pt>
                <c:pt idx="6712">
                  <c:v>0.818241</c:v>
                </c:pt>
                <c:pt idx="6713">
                  <c:v>0.818241</c:v>
                </c:pt>
                <c:pt idx="6714">
                  <c:v>0.818241</c:v>
                </c:pt>
                <c:pt idx="6715">
                  <c:v>0.818241</c:v>
                </c:pt>
                <c:pt idx="6716">
                  <c:v>0.818241</c:v>
                </c:pt>
                <c:pt idx="6717">
                  <c:v>0.818241</c:v>
                </c:pt>
                <c:pt idx="6718">
                  <c:v>0.818241</c:v>
                </c:pt>
                <c:pt idx="6719">
                  <c:v>0.818241</c:v>
                </c:pt>
                <c:pt idx="6720">
                  <c:v>0.818241</c:v>
                </c:pt>
                <c:pt idx="6721">
                  <c:v>0.818241</c:v>
                </c:pt>
                <c:pt idx="6722">
                  <c:v>0.818241</c:v>
                </c:pt>
                <c:pt idx="6723">
                  <c:v>0.818241</c:v>
                </c:pt>
                <c:pt idx="6724">
                  <c:v>0.818241</c:v>
                </c:pt>
                <c:pt idx="6725">
                  <c:v>0.818241</c:v>
                </c:pt>
                <c:pt idx="6726">
                  <c:v>0.818241</c:v>
                </c:pt>
                <c:pt idx="6727">
                  <c:v>0.818241</c:v>
                </c:pt>
                <c:pt idx="6728">
                  <c:v>0.818241</c:v>
                </c:pt>
                <c:pt idx="6729">
                  <c:v>0.818241</c:v>
                </c:pt>
                <c:pt idx="6730">
                  <c:v>0.818241</c:v>
                </c:pt>
                <c:pt idx="6731">
                  <c:v>0.818241</c:v>
                </c:pt>
                <c:pt idx="6732">
                  <c:v>0.818241</c:v>
                </c:pt>
                <c:pt idx="6733">
                  <c:v>0.818241</c:v>
                </c:pt>
                <c:pt idx="6734">
                  <c:v>0.818241</c:v>
                </c:pt>
                <c:pt idx="6735">
                  <c:v>0.818241</c:v>
                </c:pt>
                <c:pt idx="6736">
                  <c:v>0.818241</c:v>
                </c:pt>
                <c:pt idx="6737">
                  <c:v>0.818241</c:v>
                </c:pt>
                <c:pt idx="6738">
                  <c:v>0.818241</c:v>
                </c:pt>
                <c:pt idx="6739">
                  <c:v>0.818241</c:v>
                </c:pt>
                <c:pt idx="6740">
                  <c:v>0.818241</c:v>
                </c:pt>
                <c:pt idx="6741">
                  <c:v>0.818241</c:v>
                </c:pt>
                <c:pt idx="6742">
                  <c:v>0.818241</c:v>
                </c:pt>
                <c:pt idx="6743">
                  <c:v>0.818241</c:v>
                </c:pt>
                <c:pt idx="6744">
                  <c:v>0.818241</c:v>
                </c:pt>
                <c:pt idx="6745">
                  <c:v>0.818241</c:v>
                </c:pt>
                <c:pt idx="6746">
                  <c:v>0.818241</c:v>
                </c:pt>
                <c:pt idx="6747">
                  <c:v>0.818241</c:v>
                </c:pt>
                <c:pt idx="6748">
                  <c:v>0.818241</c:v>
                </c:pt>
                <c:pt idx="6749">
                  <c:v>0.818241</c:v>
                </c:pt>
                <c:pt idx="6750">
                  <c:v>0.818241</c:v>
                </c:pt>
                <c:pt idx="6751">
                  <c:v>0.818241</c:v>
                </c:pt>
                <c:pt idx="6752">
                  <c:v>0.818241</c:v>
                </c:pt>
                <c:pt idx="6753">
                  <c:v>0.818241</c:v>
                </c:pt>
                <c:pt idx="6754">
                  <c:v>0.818241</c:v>
                </c:pt>
                <c:pt idx="6755">
                  <c:v>0.818241</c:v>
                </c:pt>
                <c:pt idx="6756">
                  <c:v>0.818241</c:v>
                </c:pt>
                <c:pt idx="6757">
                  <c:v>0.818241</c:v>
                </c:pt>
                <c:pt idx="6758">
                  <c:v>0.818241</c:v>
                </c:pt>
                <c:pt idx="6759">
                  <c:v>0.818241</c:v>
                </c:pt>
                <c:pt idx="6760">
                  <c:v>0.818241</c:v>
                </c:pt>
                <c:pt idx="6761">
                  <c:v>0.818241</c:v>
                </c:pt>
                <c:pt idx="6762">
                  <c:v>0.818241</c:v>
                </c:pt>
                <c:pt idx="6763">
                  <c:v>0.818241</c:v>
                </c:pt>
                <c:pt idx="6764">
                  <c:v>0.818241</c:v>
                </c:pt>
                <c:pt idx="6765">
                  <c:v>0.818241</c:v>
                </c:pt>
                <c:pt idx="6766">
                  <c:v>0.818241</c:v>
                </c:pt>
                <c:pt idx="6767">
                  <c:v>0.818241</c:v>
                </c:pt>
                <c:pt idx="6768">
                  <c:v>0.818241</c:v>
                </c:pt>
                <c:pt idx="6769">
                  <c:v>0.818241</c:v>
                </c:pt>
                <c:pt idx="6770">
                  <c:v>0.818241</c:v>
                </c:pt>
                <c:pt idx="6771">
                  <c:v>0.818241</c:v>
                </c:pt>
                <c:pt idx="6772">
                  <c:v>0.818241</c:v>
                </c:pt>
                <c:pt idx="6773">
                  <c:v>0.818241</c:v>
                </c:pt>
                <c:pt idx="6774">
                  <c:v>0.818241</c:v>
                </c:pt>
                <c:pt idx="6775">
                  <c:v>0.818241</c:v>
                </c:pt>
                <c:pt idx="6776">
                  <c:v>0.818241</c:v>
                </c:pt>
                <c:pt idx="6777">
                  <c:v>0.818241</c:v>
                </c:pt>
                <c:pt idx="6778">
                  <c:v>0.818241</c:v>
                </c:pt>
                <c:pt idx="6779">
                  <c:v>0.818241</c:v>
                </c:pt>
                <c:pt idx="6780">
                  <c:v>0.818241</c:v>
                </c:pt>
                <c:pt idx="6781">
                  <c:v>0.818241</c:v>
                </c:pt>
                <c:pt idx="6782">
                  <c:v>0.818241</c:v>
                </c:pt>
                <c:pt idx="6783">
                  <c:v>0.818241</c:v>
                </c:pt>
                <c:pt idx="6784">
                  <c:v>0.818241</c:v>
                </c:pt>
                <c:pt idx="6785">
                  <c:v>0.818241</c:v>
                </c:pt>
                <c:pt idx="6786">
                  <c:v>0.818241</c:v>
                </c:pt>
                <c:pt idx="6787">
                  <c:v>0.818241</c:v>
                </c:pt>
                <c:pt idx="6788">
                  <c:v>0.818241</c:v>
                </c:pt>
                <c:pt idx="6789">
                  <c:v>0.818241</c:v>
                </c:pt>
                <c:pt idx="6790">
                  <c:v>0.818241</c:v>
                </c:pt>
                <c:pt idx="6791">
                  <c:v>0.818241</c:v>
                </c:pt>
                <c:pt idx="6792">
                  <c:v>0.818241</c:v>
                </c:pt>
                <c:pt idx="6793">
                  <c:v>0.818241</c:v>
                </c:pt>
                <c:pt idx="6794">
                  <c:v>0.818241</c:v>
                </c:pt>
                <c:pt idx="6795">
                  <c:v>0.818241</c:v>
                </c:pt>
                <c:pt idx="6796">
                  <c:v>0.818241</c:v>
                </c:pt>
                <c:pt idx="6797">
                  <c:v>0.818241</c:v>
                </c:pt>
                <c:pt idx="6798">
                  <c:v>0.818241</c:v>
                </c:pt>
                <c:pt idx="6799">
                  <c:v>0.818241</c:v>
                </c:pt>
                <c:pt idx="6800">
                  <c:v>0.818241</c:v>
                </c:pt>
                <c:pt idx="6801">
                  <c:v>0.818241</c:v>
                </c:pt>
                <c:pt idx="6802">
                  <c:v>0.818241</c:v>
                </c:pt>
                <c:pt idx="6803">
                  <c:v>0.818241</c:v>
                </c:pt>
                <c:pt idx="6804">
                  <c:v>0.818241</c:v>
                </c:pt>
                <c:pt idx="6805">
                  <c:v>0.818241</c:v>
                </c:pt>
                <c:pt idx="6806">
                  <c:v>0.818241</c:v>
                </c:pt>
                <c:pt idx="6807">
                  <c:v>0.818241</c:v>
                </c:pt>
                <c:pt idx="6808">
                  <c:v>0.818241</c:v>
                </c:pt>
                <c:pt idx="6809">
                  <c:v>0.818241</c:v>
                </c:pt>
                <c:pt idx="6810">
                  <c:v>0.818241</c:v>
                </c:pt>
                <c:pt idx="6811">
                  <c:v>0.818241</c:v>
                </c:pt>
                <c:pt idx="6812">
                  <c:v>0.818241</c:v>
                </c:pt>
                <c:pt idx="6813">
                  <c:v>0.818241</c:v>
                </c:pt>
                <c:pt idx="6814">
                  <c:v>0.818241</c:v>
                </c:pt>
                <c:pt idx="6815">
                  <c:v>0.818241</c:v>
                </c:pt>
                <c:pt idx="6816">
                  <c:v>0.818241</c:v>
                </c:pt>
                <c:pt idx="6817">
                  <c:v>0.818241</c:v>
                </c:pt>
                <c:pt idx="6818">
                  <c:v>0.818241</c:v>
                </c:pt>
                <c:pt idx="6819">
                  <c:v>0.818241</c:v>
                </c:pt>
                <c:pt idx="6820">
                  <c:v>0.818241</c:v>
                </c:pt>
                <c:pt idx="6821">
                  <c:v>0.818241</c:v>
                </c:pt>
                <c:pt idx="6822">
                  <c:v>0.818241</c:v>
                </c:pt>
                <c:pt idx="6823">
                  <c:v>0.818241</c:v>
                </c:pt>
                <c:pt idx="6824">
                  <c:v>0.818241</c:v>
                </c:pt>
                <c:pt idx="6825">
                  <c:v>0.818241</c:v>
                </c:pt>
                <c:pt idx="6826">
                  <c:v>0.818241</c:v>
                </c:pt>
                <c:pt idx="6827">
                  <c:v>0.818241</c:v>
                </c:pt>
                <c:pt idx="6828">
                  <c:v>0.818241</c:v>
                </c:pt>
                <c:pt idx="6829">
                  <c:v>0.818241</c:v>
                </c:pt>
                <c:pt idx="6830">
                  <c:v>0.818241</c:v>
                </c:pt>
                <c:pt idx="6831">
                  <c:v>0.818241</c:v>
                </c:pt>
                <c:pt idx="6832">
                  <c:v>0.818241</c:v>
                </c:pt>
                <c:pt idx="6833">
                  <c:v>0.818241</c:v>
                </c:pt>
                <c:pt idx="6834">
                  <c:v>0.818241</c:v>
                </c:pt>
                <c:pt idx="6835">
                  <c:v>0.818241</c:v>
                </c:pt>
                <c:pt idx="6836">
                  <c:v>0.818241</c:v>
                </c:pt>
                <c:pt idx="6837">
                  <c:v>0.818241</c:v>
                </c:pt>
                <c:pt idx="6838">
                  <c:v>0.818241</c:v>
                </c:pt>
                <c:pt idx="6839">
                  <c:v>0.818241</c:v>
                </c:pt>
                <c:pt idx="6840">
                  <c:v>0.818241</c:v>
                </c:pt>
                <c:pt idx="6841">
                  <c:v>0.818241</c:v>
                </c:pt>
                <c:pt idx="6842">
                  <c:v>0.818241</c:v>
                </c:pt>
                <c:pt idx="6843">
                  <c:v>0.818241</c:v>
                </c:pt>
                <c:pt idx="6844">
                  <c:v>0.818241</c:v>
                </c:pt>
                <c:pt idx="6845">
                  <c:v>0.818241</c:v>
                </c:pt>
                <c:pt idx="6846">
                  <c:v>0.818241</c:v>
                </c:pt>
                <c:pt idx="6847">
                  <c:v>0.818241</c:v>
                </c:pt>
                <c:pt idx="6848">
                  <c:v>0.818241</c:v>
                </c:pt>
                <c:pt idx="6849">
                  <c:v>0.818241</c:v>
                </c:pt>
                <c:pt idx="6850">
                  <c:v>0.818241</c:v>
                </c:pt>
                <c:pt idx="6851">
                  <c:v>0.818241</c:v>
                </c:pt>
                <c:pt idx="6852">
                  <c:v>0.818241</c:v>
                </c:pt>
                <c:pt idx="6853">
                  <c:v>0.818241</c:v>
                </c:pt>
                <c:pt idx="6854">
                  <c:v>0.818241</c:v>
                </c:pt>
                <c:pt idx="6855">
                  <c:v>0.818241</c:v>
                </c:pt>
                <c:pt idx="6856">
                  <c:v>0.818241</c:v>
                </c:pt>
                <c:pt idx="6857">
                  <c:v>0.818241</c:v>
                </c:pt>
                <c:pt idx="6858">
                  <c:v>0.818241</c:v>
                </c:pt>
                <c:pt idx="6859">
                  <c:v>0.818241</c:v>
                </c:pt>
                <c:pt idx="6860">
                  <c:v>0.818241</c:v>
                </c:pt>
                <c:pt idx="6861">
                  <c:v>0.818241</c:v>
                </c:pt>
                <c:pt idx="6862">
                  <c:v>0.818241</c:v>
                </c:pt>
                <c:pt idx="6863">
                  <c:v>0.818241</c:v>
                </c:pt>
                <c:pt idx="6864">
                  <c:v>0.818241</c:v>
                </c:pt>
                <c:pt idx="6865">
                  <c:v>0.818241</c:v>
                </c:pt>
                <c:pt idx="6866">
                  <c:v>0.818241</c:v>
                </c:pt>
                <c:pt idx="6867">
                  <c:v>0.818241</c:v>
                </c:pt>
                <c:pt idx="6868">
                  <c:v>0.818241</c:v>
                </c:pt>
                <c:pt idx="6869">
                  <c:v>0.818241</c:v>
                </c:pt>
                <c:pt idx="6870">
                  <c:v>0.818241</c:v>
                </c:pt>
                <c:pt idx="6871">
                  <c:v>0.818241</c:v>
                </c:pt>
                <c:pt idx="6872">
                  <c:v>0.818241</c:v>
                </c:pt>
                <c:pt idx="6873">
                  <c:v>0.818241</c:v>
                </c:pt>
                <c:pt idx="6874">
                  <c:v>0.818241</c:v>
                </c:pt>
                <c:pt idx="6875">
                  <c:v>0.818241</c:v>
                </c:pt>
                <c:pt idx="6876">
                  <c:v>0.818241</c:v>
                </c:pt>
                <c:pt idx="6877">
                  <c:v>0.818241</c:v>
                </c:pt>
                <c:pt idx="6878">
                  <c:v>0.818241</c:v>
                </c:pt>
                <c:pt idx="6879">
                  <c:v>0.818241</c:v>
                </c:pt>
                <c:pt idx="6880">
                  <c:v>0.818241</c:v>
                </c:pt>
                <c:pt idx="6881">
                  <c:v>0.818241</c:v>
                </c:pt>
                <c:pt idx="6882">
                  <c:v>0.818241</c:v>
                </c:pt>
                <c:pt idx="6883">
                  <c:v>0.818241</c:v>
                </c:pt>
                <c:pt idx="6884">
                  <c:v>0.818241</c:v>
                </c:pt>
                <c:pt idx="6885">
                  <c:v>0.818241</c:v>
                </c:pt>
                <c:pt idx="6886">
                  <c:v>0.818241</c:v>
                </c:pt>
                <c:pt idx="6887">
                  <c:v>0.818241</c:v>
                </c:pt>
                <c:pt idx="6888">
                  <c:v>0.818241</c:v>
                </c:pt>
                <c:pt idx="6889">
                  <c:v>0.818241</c:v>
                </c:pt>
                <c:pt idx="6890">
                  <c:v>0.818241</c:v>
                </c:pt>
                <c:pt idx="6891">
                  <c:v>0.818241</c:v>
                </c:pt>
                <c:pt idx="6892">
                  <c:v>0.818241</c:v>
                </c:pt>
                <c:pt idx="6893">
                  <c:v>0.818241</c:v>
                </c:pt>
                <c:pt idx="6894">
                  <c:v>0.818241</c:v>
                </c:pt>
                <c:pt idx="6895">
                  <c:v>0.818241</c:v>
                </c:pt>
                <c:pt idx="6896">
                  <c:v>0.818241</c:v>
                </c:pt>
                <c:pt idx="6897">
                  <c:v>0.818241</c:v>
                </c:pt>
                <c:pt idx="6898">
                  <c:v>0.818241</c:v>
                </c:pt>
                <c:pt idx="6899">
                  <c:v>0.818241</c:v>
                </c:pt>
                <c:pt idx="6900">
                  <c:v>0.818241</c:v>
                </c:pt>
                <c:pt idx="6901">
                  <c:v>0.818241</c:v>
                </c:pt>
                <c:pt idx="6902">
                  <c:v>0.818241</c:v>
                </c:pt>
                <c:pt idx="6903">
                  <c:v>0.818241</c:v>
                </c:pt>
                <c:pt idx="6904">
                  <c:v>0.818241</c:v>
                </c:pt>
                <c:pt idx="6905">
                  <c:v>0.818241</c:v>
                </c:pt>
                <c:pt idx="6906">
                  <c:v>0.818241</c:v>
                </c:pt>
                <c:pt idx="6907">
                  <c:v>0.818241</c:v>
                </c:pt>
                <c:pt idx="6908">
                  <c:v>0.818241</c:v>
                </c:pt>
                <c:pt idx="6909">
                  <c:v>0.818241</c:v>
                </c:pt>
                <c:pt idx="6910">
                  <c:v>0.818241</c:v>
                </c:pt>
                <c:pt idx="6911">
                  <c:v>0.818241</c:v>
                </c:pt>
                <c:pt idx="6912">
                  <c:v>0.818241</c:v>
                </c:pt>
                <c:pt idx="6913">
                  <c:v>0.818241</c:v>
                </c:pt>
                <c:pt idx="6914">
                  <c:v>0.818241</c:v>
                </c:pt>
                <c:pt idx="6915">
                  <c:v>0.818241</c:v>
                </c:pt>
                <c:pt idx="6916">
                  <c:v>0.818241</c:v>
                </c:pt>
                <c:pt idx="6917">
                  <c:v>0.818241</c:v>
                </c:pt>
                <c:pt idx="6918">
                  <c:v>0.818241</c:v>
                </c:pt>
                <c:pt idx="6919">
                  <c:v>0.818241</c:v>
                </c:pt>
                <c:pt idx="6920">
                  <c:v>0.818241</c:v>
                </c:pt>
                <c:pt idx="6921">
                  <c:v>0.818241</c:v>
                </c:pt>
                <c:pt idx="6922">
                  <c:v>0.818241</c:v>
                </c:pt>
                <c:pt idx="6923">
                  <c:v>0.818241</c:v>
                </c:pt>
                <c:pt idx="6924">
                  <c:v>0.818241</c:v>
                </c:pt>
                <c:pt idx="6925">
                  <c:v>0.818241</c:v>
                </c:pt>
                <c:pt idx="6926">
                  <c:v>0.818241</c:v>
                </c:pt>
                <c:pt idx="6927">
                  <c:v>0.818241</c:v>
                </c:pt>
                <c:pt idx="6928">
                  <c:v>0.818241</c:v>
                </c:pt>
                <c:pt idx="6929">
                  <c:v>0.818241</c:v>
                </c:pt>
                <c:pt idx="6930">
                  <c:v>0.818241</c:v>
                </c:pt>
                <c:pt idx="6931">
                  <c:v>0.818241</c:v>
                </c:pt>
                <c:pt idx="6932">
                  <c:v>0.832858</c:v>
                </c:pt>
                <c:pt idx="6933">
                  <c:v>0.862092</c:v>
                </c:pt>
                <c:pt idx="6934">
                  <c:v>0.862092</c:v>
                </c:pt>
                <c:pt idx="6935">
                  <c:v>0.862092</c:v>
                </c:pt>
                <c:pt idx="6936">
                  <c:v>0.862092</c:v>
                </c:pt>
                <c:pt idx="6937">
                  <c:v>0.862092</c:v>
                </c:pt>
                <c:pt idx="6938">
                  <c:v>0.862092</c:v>
                </c:pt>
                <c:pt idx="6939">
                  <c:v>0.862092</c:v>
                </c:pt>
                <c:pt idx="6940">
                  <c:v>0.862092</c:v>
                </c:pt>
                <c:pt idx="6941">
                  <c:v>0.862092</c:v>
                </c:pt>
                <c:pt idx="6942">
                  <c:v>0.862092</c:v>
                </c:pt>
                <c:pt idx="6943">
                  <c:v>0.862092</c:v>
                </c:pt>
                <c:pt idx="6944">
                  <c:v>0.862092</c:v>
                </c:pt>
                <c:pt idx="6945">
                  <c:v>0.862092</c:v>
                </c:pt>
                <c:pt idx="6946">
                  <c:v>0.862092</c:v>
                </c:pt>
                <c:pt idx="6947">
                  <c:v>0.862092</c:v>
                </c:pt>
                <c:pt idx="6948">
                  <c:v>0.862092</c:v>
                </c:pt>
                <c:pt idx="6949">
                  <c:v>0.862092</c:v>
                </c:pt>
                <c:pt idx="6950">
                  <c:v>0.862092</c:v>
                </c:pt>
                <c:pt idx="6951">
                  <c:v>0.862092</c:v>
                </c:pt>
                <c:pt idx="6952">
                  <c:v>0.862092</c:v>
                </c:pt>
                <c:pt idx="6953">
                  <c:v>0.862092</c:v>
                </c:pt>
                <c:pt idx="6954">
                  <c:v>0.862092</c:v>
                </c:pt>
                <c:pt idx="6955">
                  <c:v>0.862092</c:v>
                </c:pt>
                <c:pt idx="6956">
                  <c:v>0.862092</c:v>
                </c:pt>
                <c:pt idx="6957">
                  <c:v>0.862092</c:v>
                </c:pt>
                <c:pt idx="6958">
                  <c:v>0.862092</c:v>
                </c:pt>
                <c:pt idx="6959">
                  <c:v>0.862092</c:v>
                </c:pt>
                <c:pt idx="6960">
                  <c:v>0.862092</c:v>
                </c:pt>
                <c:pt idx="6961">
                  <c:v>0.862092</c:v>
                </c:pt>
                <c:pt idx="6962">
                  <c:v>0.862092</c:v>
                </c:pt>
                <c:pt idx="6963">
                  <c:v>0.862092</c:v>
                </c:pt>
                <c:pt idx="6964">
                  <c:v>0.862092</c:v>
                </c:pt>
                <c:pt idx="6965">
                  <c:v>0.862092</c:v>
                </c:pt>
                <c:pt idx="6966">
                  <c:v>0.862092</c:v>
                </c:pt>
                <c:pt idx="6967">
                  <c:v>0.862092</c:v>
                </c:pt>
                <c:pt idx="6968">
                  <c:v>0.862092</c:v>
                </c:pt>
                <c:pt idx="6969">
                  <c:v>0.862092</c:v>
                </c:pt>
                <c:pt idx="6970">
                  <c:v>0.862092</c:v>
                </c:pt>
                <c:pt idx="6971">
                  <c:v>0.862092</c:v>
                </c:pt>
                <c:pt idx="6972">
                  <c:v>0.862092</c:v>
                </c:pt>
                <c:pt idx="6973">
                  <c:v>0.862092</c:v>
                </c:pt>
                <c:pt idx="6974">
                  <c:v>0.862092</c:v>
                </c:pt>
                <c:pt idx="6975">
                  <c:v>0.862092</c:v>
                </c:pt>
                <c:pt idx="6976">
                  <c:v>0.862092</c:v>
                </c:pt>
                <c:pt idx="6977">
                  <c:v>0.862092</c:v>
                </c:pt>
                <c:pt idx="6978">
                  <c:v>0.862092</c:v>
                </c:pt>
                <c:pt idx="6979">
                  <c:v>0.862092</c:v>
                </c:pt>
                <c:pt idx="6980">
                  <c:v>0.862092</c:v>
                </c:pt>
                <c:pt idx="6981">
                  <c:v>0.862092</c:v>
                </c:pt>
                <c:pt idx="6982">
                  <c:v>0.862092</c:v>
                </c:pt>
                <c:pt idx="6983">
                  <c:v>0.862092</c:v>
                </c:pt>
                <c:pt idx="6984">
                  <c:v>0.862092</c:v>
                </c:pt>
                <c:pt idx="6985">
                  <c:v>0.862092</c:v>
                </c:pt>
                <c:pt idx="6986">
                  <c:v>0.862092</c:v>
                </c:pt>
                <c:pt idx="6987">
                  <c:v>0.862092</c:v>
                </c:pt>
                <c:pt idx="6988">
                  <c:v>0.862092</c:v>
                </c:pt>
                <c:pt idx="6989">
                  <c:v>0.862092</c:v>
                </c:pt>
                <c:pt idx="6990">
                  <c:v>0.862092</c:v>
                </c:pt>
                <c:pt idx="6991">
                  <c:v>0.862092</c:v>
                </c:pt>
                <c:pt idx="6992">
                  <c:v>0.862092</c:v>
                </c:pt>
                <c:pt idx="6993">
                  <c:v>0.862092</c:v>
                </c:pt>
                <c:pt idx="6994">
                  <c:v>0.862092</c:v>
                </c:pt>
                <c:pt idx="6995">
                  <c:v>0.862092</c:v>
                </c:pt>
                <c:pt idx="6996">
                  <c:v>0.862092</c:v>
                </c:pt>
                <c:pt idx="6997">
                  <c:v>0.862092</c:v>
                </c:pt>
                <c:pt idx="6998">
                  <c:v>0.862092</c:v>
                </c:pt>
                <c:pt idx="6999">
                  <c:v>0.862092</c:v>
                </c:pt>
                <c:pt idx="7000">
                  <c:v>0.862092</c:v>
                </c:pt>
                <c:pt idx="7001">
                  <c:v>0.862092</c:v>
                </c:pt>
                <c:pt idx="7002">
                  <c:v>0.862092</c:v>
                </c:pt>
                <c:pt idx="7003">
                  <c:v>0.862092</c:v>
                </c:pt>
                <c:pt idx="7004">
                  <c:v>0.862092</c:v>
                </c:pt>
                <c:pt idx="7005">
                  <c:v>0.862092</c:v>
                </c:pt>
                <c:pt idx="7006">
                  <c:v>0.862092</c:v>
                </c:pt>
                <c:pt idx="7007">
                  <c:v>0.862092</c:v>
                </c:pt>
                <c:pt idx="7008">
                  <c:v>0.862092</c:v>
                </c:pt>
                <c:pt idx="7009">
                  <c:v>0.862092</c:v>
                </c:pt>
                <c:pt idx="7010">
                  <c:v>0.862092</c:v>
                </c:pt>
                <c:pt idx="7011">
                  <c:v>0.862092</c:v>
                </c:pt>
                <c:pt idx="7012">
                  <c:v>0.862092</c:v>
                </c:pt>
                <c:pt idx="7013">
                  <c:v>0.862092</c:v>
                </c:pt>
                <c:pt idx="7014">
                  <c:v>0.862092</c:v>
                </c:pt>
                <c:pt idx="7015">
                  <c:v>0.862092</c:v>
                </c:pt>
                <c:pt idx="7016">
                  <c:v>0.862092</c:v>
                </c:pt>
                <c:pt idx="7017">
                  <c:v>0.862092</c:v>
                </c:pt>
                <c:pt idx="7018">
                  <c:v>0.862092</c:v>
                </c:pt>
                <c:pt idx="7019">
                  <c:v>0.862092</c:v>
                </c:pt>
                <c:pt idx="7020">
                  <c:v>0.862092</c:v>
                </c:pt>
                <c:pt idx="7021">
                  <c:v>0.862092</c:v>
                </c:pt>
                <c:pt idx="7022">
                  <c:v>0.862092</c:v>
                </c:pt>
                <c:pt idx="7023">
                  <c:v>0.862092</c:v>
                </c:pt>
                <c:pt idx="7024">
                  <c:v>0.862092</c:v>
                </c:pt>
                <c:pt idx="7025">
                  <c:v>0.862092</c:v>
                </c:pt>
                <c:pt idx="7026">
                  <c:v>0.862092</c:v>
                </c:pt>
                <c:pt idx="7027">
                  <c:v>0.862092</c:v>
                </c:pt>
                <c:pt idx="7028">
                  <c:v>0.862092</c:v>
                </c:pt>
                <c:pt idx="7029">
                  <c:v>0.862092</c:v>
                </c:pt>
                <c:pt idx="7030">
                  <c:v>0.862092</c:v>
                </c:pt>
                <c:pt idx="7031">
                  <c:v>0.862092</c:v>
                </c:pt>
                <c:pt idx="7032">
                  <c:v>0.862092</c:v>
                </c:pt>
                <c:pt idx="7033">
                  <c:v>0.862092</c:v>
                </c:pt>
                <c:pt idx="7034">
                  <c:v>0.862092</c:v>
                </c:pt>
                <c:pt idx="7035">
                  <c:v>0.862092</c:v>
                </c:pt>
                <c:pt idx="7036">
                  <c:v>0.862092</c:v>
                </c:pt>
                <c:pt idx="7037">
                  <c:v>0.862092</c:v>
                </c:pt>
                <c:pt idx="7038">
                  <c:v>0.862092</c:v>
                </c:pt>
                <c:pt idx="7039">
                  <c:v>0.862092</c:v>
                </c:pt>
                <c:pt idx="7040">
                  <c:v>0.862092</c:v>
                </c:pt>
                <c:pt idx="7041">
                  <c:v>0.862092</c:v>
                </c:pt>
                <c:pt idx="7042">
                  <c:v>0.862092</c:v>
                </c:pt>
                <c:pt idx="7043">
                  <c:v>0.862092</c:v>
                </c:pt>
                <c:pt idx="7044">
                  <c:v>0.862092</c:v>
                </c:pt>
                <c:pt idx="7045">
                  <c:v>0.862092</c:v>
                </c:pt>
                <c:pt idx="7046">
                  <c:v>0.862092</c:v>
                </c:pt>
                <c:pt idx="7047">
                  <c:v>0.862092</c:v>
                </c:pt>
                <c:pt idx="7048">
                  <c:v>0.862092</c:v>
                </c:pt>
                <c:pt idx="7049">
                  <c:v>0.862092</c:v>
                </c:pt>
                <c:pt idx="7050">
                  <c:v>0.862092</c:v>
                </c:pt>
                <c:pt idx="7051">
                  <c:v>0.862092</c:v>
                </c:pt>
                <c:pt idx="7052">
                  <c:v>0.862092</c:v>
                </c:pt>
                <c:pt idx="7053">
                  <c:v>0.862092</c:v>
                </c:pt>
                <c:pt idx="7054">
                  <c:v>0.862092</c:v>
                </c:pt>
                <c:pt idx="7055">
                  <c:v>0.862092</c:v>
                </c:pt>
                <c:pt idx="7056">
                  <c:v>0.862092</c:v>
                </c:pt>
                <c:pt idx="7057">
                  <c:v>0.862092</c:v>
                </c:pt>
                <c:pt idx="7058">
                  <c:v>0.862092</c:v>
                </c:pt>
                <c:pt idx="7059">
                  <c:v>0.862092</c:v>
                </c:pt>
                <c:pt idx="7060">
                  <c:v>0.862092</c:v>
                </c:pt>
                <c:pt idx="7061">
                  <c:v>0.862092</c:v>
                </c:pt>
                <c:pt idx="7062">
                  <c:v>0.862092</c:v>
                </c:pt>
                <c:pt idx="7063">
                  <c:v>0.862092</c:v>
                </c:pt>
                <c:pt idx="7064">
                  <c:v>0.862092</c:v>
                </c:pt>
                <c:pt idx="7065">
                  <c:v>0.862092</c:v>
                </c:pt>
                <c:pt idx="7066">
                  <c:v>0.862092</c:v>
                </c:pt>
                <c:pt idx="7067">
                  <c:v>0.862092</c:v>
                </c:pt>
                <c:pt idx="7068">
                  <c:v>0.862092</c:v>
                </c:pt>
                <c:pt idx="7069">
                  <c:v>0.862092</c:v>
                </c:pt>
                <c:pt idx="7070">
                  <c:v>0.862092</c:v>
                </c:pt>
                <c:pt idx="7071">
                  <c:v>0.862092</c:v>
                </c:pt>
                <c:pt idx="7072">
                  <c:v>0.862092</c:v>
                </c:pt>
                <c:pt idx="7073">
                  <c:v>0.862092</c:v>
                </c:pt>
                <c:pt idx="7074">
                  <c:v>0.862092</c:v>
                </c:pt>
                <c:pt idx="7075">
                  <c:v>0.862092</c:v>
                </c:pt>
                <c:pt idx="7076">
                  <c:v>0.862092</c:v>
                </c:pt>
                <c:pt idx="7077">
                  <c:v>0.862092</c:v>
                </c:pt>
                <c:pt idx="7078">
                  <c:v>0.862092</c:v>
                </c:pt>
                <c:pt idx="7079">
                  <c:v>0.862092</c:v>
                </c:pt>
                <c:pt idx="7080">
                  <c:v>0.862092</c:v>
                </c:pt>
                <c:pt idx="7081">
                  <c:v>0.862092</c:v>
                </c:pt>
                <c:pt idx="7082">
                  <c:v>0.862092</c:v>
                </c:pt>
                <c:pt idx="7083">
                  <c:v>0.862092</c:v>
                </c:pt>
                <c:pt idx="7084">
                  <c:v>0.862092</c:v>
                </c:pt>
                <c:pt idx="7085">
                  <c:v>0.862092</c:v>
                </c:pt>
                <c:pt idx="7086">
                  <c:v>0.862092</c:v>
                </c:pt>
                <c:pt idx="7087">
                  <c:v>0.862092</c:v>
                </c:pt>
                <c:pt idx="7088">
                  <c:v>0.862092</c:v>
                </c:pt>
                <c:pt idx="7089">
                  <c:v>0.862092</c:v>
                </c:pt>
                <c:pt idx="7090">
                  <c:v>0.862092</c:v>
                </c:pt>
                <c:pt idx="7091">
                  <c:v>0.862092</c:v>
                </c:pt>
                <c:pt idx="7092">
                  <c:v>0.862092</c:v>
                </c:pt>
                <c:pt idx="7093">
                  <c:v>0.862092</c:v>
                </c:pt>
                <c:pt idx="7094">
                  <c:v>0.862092</c:v>
                </c:pt>
                <c:pt idx="7095">
                  <c:v>0.862092</c:v>
                </c:pt>
                <c:pt idx="7096">
                  <c:v>0.862092</c:v>
                </c:pt>
                <c:pt idx="7097">
                  <c:v>0.862092</c:v>
                </c:pt>
                <c:pt idx="7098">
                  <c:v>0.862092</c:v>
                </c:pt>
                <c:pt idx="7099">
                  <c:v>0.862092</c:v>
                </c:pt>
                <c:pt idx="7100">
                  <c:v>0.862092</c:v>
                </c:pt>
                <c:pt idx="7101">
                  <c:v>0.862092</c:v>
                </c:pt>
                <c:pt idx="7102">
                  <c:v>0.862092</c:v>
                </c:pt>
                <c:pt idx="7103">
                  <c:v>0.862092</c:v>
                </c:pt>
                <c:pt idx="7104">
                  <c:v>0.862092</c:v>
                </c:pt>
                <c:pt idx="7105">
                  <c:v>0.862092</c:v>
                </c:pt>
                <c:pt idx="7106">
                  <c:v>0.862092</c:v>
                </c:pt>
                <c:pt idx="7107">
                  <c:v>0.862092</c:v>
                </c:pt>
                <c:pt idx="7108">
                  <c:v>0.862092</c:v>
                </c:pt>
                <c:pt idx="7109">
                  <c:v>0.862092</c:v>
                </c:pt>
                <c:pt idx="7110">
                  <c:v>0.862092</c:v>
                </c:pt>
                <c:pt idx="7111">
                  <c:v>0.862092</c:v>
                </c:pt>
                <c:pt idx="7112">
                  <c:v>0.862092</c:v>
                </c:pt>
                <c:pt idx="7113">
                  <c:v>0.862092</c:v>
                </c:pt>
                <c:pt idx="7114">
                  <c:v>0.862092</c:v>
                </c:pt>
                <c:pt idx="7115">
                  <c:v>0.862092</c:v>
                </c:pt>
                <c:pt idx="7116">
                  <c:v>0.862092</c:v>
                </c:pt>
                <c:pt idx="7117">
                  <c:v>0.862092</c:v>
                </c:pt>
                <c:pt idx="7118">
                  <c:v>0.862092</c:v>
                </c:pt>
                <c:pt idx="7119">
                  <c:v>0.862092</c:v>
                </c:pt>
                <c:pt idx="7120">
                  <c:v>0.862092</c:v>
                </c:pt>
                <c:pt idx="7121">
                  <c:v>0.862092</c:v>
                </c:pt>
                <c:pt idx="7122">
                  <c:v>0.862092</c:v>
                </c:pt>
                <c:pt idx="7123">
                  <c:v>0.862092</c:v>
                </c:pt>
                <c:pt idx="7124">
                  <c:v>0.862092</c:v>
                </c:pt>
                <c:pt idx="7125">
                  <c:v>0.862092</c:v>
                </c:pt>
                <c:pt idx="7126">
                  <c:v>0.862092</c:v>
                </c:pt>
                <c:pt idx="7127">
                  <c:v>0.862092</c:v>
                </c:pt>
                <c:pt idx="7128">
                  <c:v>0.862092</c:v>
                </c:pt>
                <c:pt idx="7129">
                  <c:v>0.862092</c:v>
                </c:pt>
                <c:pt idx="7130">
                  <c:v>0.862092</c:v>
                </c:pt>
                <c:pt idx="7131">
                  <c:v>0.862092</c:v>
                </c:pt>
                <c:pt idx="7132">
                  <c:v>0.862092</c:v>
                </c:pt>
                <c:pt idx="7133">
                  <c:v>0.862092</c:v>
                </c:pt>
                <c:pt idx="7134">
                  <c:v>0.862092</c:v>
                </c:pt>
                <c:pt idx="7135">
                  <c:v>0.862092</c:v>
                </c:pt>
                <c:pt idx="7136">
                  <c:v>0.862092</c:v>
                </c:pt>
                <c:pt idx="7137">
                  <c:v>0.862092</c:v>
                </c:pt>
                <c:pt idx="7138">
                  <c:v>0.862092</c:v>
                </c:pt>
                <c:pt idx="7139">
                  <c:v>0.862092</c:v>
                </c:pt>
                <c:pt idx="7140">
                  <c:v>0.862092</c:v>
                </c:pt>
                <c:pt idx="7141">
                  <c:v>0.862092</c:v>
                </c:pt>
                <c:pt idx="7142">
                  <c:v>0.862092</c:v>
                </c:pt>
                <c:pt idx="7143">
                  <c:v>0.862092</c:v>
                </c:pt>
                <c:pt idx="7144">
                  <c:v>0.862092</c:v>
                </c:pt>
                <c:pt idx="7145">
                  <c:v>0.862092</c:v>
                </c:pt>
                <c:pt idx="7146">
                  <c:v>0.862092</c:v>
                </c:pt>
                <c:pt idx="7147">
                  <c:v>0.862092</c:v>
                </c:pt>
                <c:pt idx="7148">
                  <c:v>0.862092</c:v>
                </c:pt>
                <c:pt idx="7149">
                  <c:v>0.862092</c:v>
                </c:pt>
                <c:pt idx="7150">
                  <c:v>0.862092</c:v>
                </c:pt>
                <c:pt idx="7151">
                  <c:v>0.862092</c:v>
                </c:pt>
                <c:pt idx="7152">
                  <c:v>0.862092</c:v>
                </c:pt>
                <c:pt idx="7153">
                  <c:v>0.862092</c:v>
                </c:pt>
                <c:pt idx="7154">
                  <c:v>0.862092</c:v>
                </c:pt>
                <c:pt idx="7155">
                  <c:v>0.862092</c:v>
                </c:pt>
                <c:pt idx="7156">
                  <c:v>0.862092</c:v>
                </c:pt>
                <c:pt idx="7157">
                  <c:v>0.862092</c:v>
                </c:pt>
                <c:pt idx="7158">
                  <c:v>0.862092</c:v>
                </c:pt>
                <c:pt idx="7159">
                  <c:v>0.862092</c:v>
                </c:pt>
                <c:pt idx="7160">
                  <c:v>0.862092</c:v>
                </c:pt>
                <c:pt idx="7161">
                  <c:v>0.862092</c:v>
                </c:pt>
                <c:pt idx="7162">
                  <c:v>0.862092</c:v>
                </c:pt>
                <c:pt idx="7163">
                  <c:v>0.862092</c:v>
                </c:pt>
                <c:pt idx="7164">
                  <c:v>0.862092</c:v>
                </c:pt>
                <c:pt idx="7165">
                  <c:v>0.862092</c:v>
                </c:pt>
                <c:pt idx="7166">
                  <c:v>0.862092</c:v>
                </c:pt>
                <c:pt idx="7167">
                  <c:v>0.862092</c:v>
                </c:pt>
                <c:pt idx="7168">
                  <c:v>0.862092</c:v>
                </c:pt>
                <c:pt idx="7169">
                  <c:v>0.862092</c:v>
                </c:pt>
                <c:pt idx="7170">
                  <c:v>0.862092</c:v>
                </c:pt>
                <c:pt idx="7171">
                  <c:v>0.862092</c:v>
                </c:pt>
                <c:pt idx="7172">
                  <c:v>0.862092</c:v>
                </c:pt>
                <c:pt idx="7173">
                  <c:v>0.862092</c:v>
                </c:pt>
                <c:pt idx="7174">
                  <c:v>0.862092</c:v>
                </c:pt>
                <c:pt idx="7175">
                  <c:v>0.862092</c:v>
                </c:pt>
                <c:pt idx="7176">
                  <c:v>0.862092</c:v>
                </c:pt>
                <c:pt idx="7177">
                  <c:v>0.862092</c:v>
                </c:pt>
                <c:pt idx="7178">
                  <c:v>0.862092</c:v>
                </c:pt>
                <c:pt idx="7179">
                  <c:v>0.862092</c:v>
                </c:pt>
                <c:pt idx="7180">
                  <c:v>0.862092</c:v>
                </c:pt>
                <c:pt idx="7181">
                  <c:v>0.862092</c:v>
                </c:pt>
                <c:pt idx="7182">
                  <c:v>0.862092</c:v>
                </c:pt>
                <c:pt idx="7183">
                  <c:v>0.862092</c:v>
                </c:pt>
                <c:pt idx="7184">
                  <c:v>0.862092</c:v>
                </c:pt>
                <c:pt idx="7185">
                  <c:v>0.862092</c:v>
                </c:pt>
                <c:pt idx="7186">
                  <c:v>0.862092</c:v>
                </c:pt>
                <c:pt idx="7187">
                  <c:v>0.862092</c:v>
                </c:pt>
                <c:pt idx="7188">
                  <c:v>0.862092</c:v>
                </c:pt>
                <c:pt idx="7189">
                  <c:v>0.862092</c:v>
                </c:pt>
                <c:pt idx="7190">
                  <c:v>0.862092</c:v>
                </c:pt>
                <c:pt idx="7191">
                  <c:v>0.862092</c:v>
                </c:pt>
                <c:pt idx="7192">
                  <c:v>0.862092</c:v>
                </c:pt>
                <c:pt idx="7193">
                  <c:v>0.862092</c:v>
                </c:pt>
                <c:pt idx="7194">
                  <c:v>0.862092</c:v>
                </c:pt>
                <c:pt idx="7195">
                  <c:v>0.862092</c:v>
                </c:pt>
                <c:pt idx="7196">
                  <c:v>0.862092</c:v>
                </c:pt>
                <c:pt idx="7197">
                  <c:v>0.862092</c:v>
                </c:pt>
                <c:pt idx="7198">
                  <c:v>0.862092</c:v>
                </c:pt>
                <c:pt idx="7199">
                  <c:v>0.862092</c:v>
                </c:pt>
                <c:pt idx="7200">
                  <c:v>0.862092</c:v>
                </c:pt>
                <c:pt idx="7201">
                  <c:v>0.862092</c:v>
                </c:pt>
                <c:pt idx="7202">
                  <c:v>0.862092</c:v>
                </c:pt>
                <c:pt idx="7203">
                  <c:v>0.862092</c:v>
                </c:pt>
                <c:pt idx="7204">
                  <c:v>0.862092</c:v>
                </c:pt>
                <c:pt idx="7205">
                  <c:v>0.862092</c:v>
                </c:pt>
                <c:pt idx="7206">
                  <c:v>0.862092</c:v>
                </c:pt>
                <c:pt idx="7207">
                  <c:v>0.862092</c:v>
                </c:pt>
                <c:pt idx="7208">
                  <c:v>0.862092</c:v>
                </c:pt>
                <c:pt idx="7209">
                  <c:v>0.862092</c:v>
                </c:pt>
                <c:pt idx="7210">
                  <c:v>0.862092</c:v>
                </c:pt>
                <c:pt idx="7211">
                  <c:v>0.862092</c:v>
                </c:pt>
                <c:pt idx="7212">
                  <c:v>0.862092</c:v>
                </c:pt>
                <c:pt idx="7213">
                  <c:v>0.862092</c:v>
                </c:pt>
                <c:pt idx="7214">
                  <c:v>0.862092</c:v>
                </c:pt>
                <c:pt idx="7215">
                  <c:v>0.862092</c:v>
                </c:pt>
                <c:pt idx="7216">
                  <c:v>0.862092</c:v>
                </c:pt>
                <c:pt idx="7217">
                  <c:v>0.862092</c:v>
                </c:pt>
                <c:pt idx="7218">
                  <c:v>0.862092</c:v>
                </c:pt>
                <c:pt idx="7219">
                  <c:v>0.862092</c:v>
                </c:pt>
                <c:pt idx="7220">
                  <c:v>0.862092</c:v>
                </c:pt>
                <c:pt idx="7221">
                  <c:v>0.862092</c:v>
                </c:pt>
                <c:pt idx="7222">
                  <c:v>0.862092</c:v>
                </c:pt>
                <c:pt idx="7223">
                  <c:v>0.862092</c:v>
                </c:pt>
                <c:pt idx="7224">
                  <c:v>0.862092</c:v>
                </c:pt>
                <c:pt idx="7225">
                  <c:v>0.862092</c:v>
                </c:pt>
                <c:pt idx="7226">
                  <c:v>0.862092</c:v>
                </c:pt>
                <c:pt idx="7227">
                  <c:v>0.862092</c:v>
                </c:pt>
                <c:pt idx="7228">
                  <c:v>0.862092</c:v>
                </c:pt>
                <c:pt idx="7229">
                  <c:v>0.862092</c:v>
                </c:pt>
                <c:pt idx="7230">
                  <c:v>0.862092</c:v>
                </c:pt>
                <c:pt idx="7231">
                  <c:v>0.862092</c:v>
                </c:pt>
                <c:pt idx="7232">
                  <c:v>0.862092</c:v>
                </c:pt>
                <c:pt idx="7233">
                  <c:v>0.862092</c:v>
                </c:pt>
                <c:pt idx="7234">
                  <c:v>0.862092</c:v>
                </c:pt>
                <c:pt idx="7235">
                  <c:v>0.862092</c:v>
                </c:pt>
                <c:pt idx="7236">
                  <c:v>0.862092</c:v>
                </c:pt>
                <c:pt idx="7237">
                  <c:v>0.862092</c:v>
                </c:pt>
                <c:pt idx="7238">
                  <c:v>0.862092</c:v>
                </c:pt>
                <c:pt idx="7239">
                  <c:v>0.862092</c:v>
                </c:pt>
                <c:pt idx="7240">
                  <c:v>0.862092</c:v>
                </c:pt>
                <c:pt idx="7241">
                  <c:v>0.862092</c:v>
                </c:pt>
                <c:pt idx="7242">
                  <c:v>0.862092</c:v>
                </c:pt>
                <c:pt idx="7243">
                  <c:v>0.862092</c:v>
                </c:pt>
                <c:pt idx="7244">
                  <c:v>0.862092</c:v>
                </c:pt>
                <c:pt idx="7245">
                  <c:v>0.862092</c:v>
                </c:pt>
                <c:pt idx="7246">
                  <c:v>0.862092</c:v>
                </c:pt>
                <c:pt idx="7247">
                  <c:v>0.862092</c:v>
                </c:pt>
                <c:pt idx="7248">
                  <c:v>0.862092</c:v>
                </c:pt>
                <c:pt idx="7249">
                  <c:v>0.862092</c:v>
                </c:pt>
                <c:pt idx="7250">
                  <c:v>0.862092</c:v>
                </c:pt>
                <c:pt idx="7251">
                  <c:v>0.862092</c:v>
                </c:pt>
                <c:pt idx="7252">
                  <c:v>0.862092</c:v>
                </c:pt>
                <c:pt idx="7253">
                  <c:v>0.862092</c:v>
                </c:pt>
                <c:pt idx="7254">
                  <c:v>0.862092</c:v>
                </c:pt>
                <c:pt idx="7255">
                  <c:v>0.862092</c:v>
                </c:pt>
                <c:pt idx="7256">
                  <c:v>0.862092</c:v>
                </c:pt>
                <c:pt idx="7257">
                  <c:v>0.862092</c:v>
                </c:pt>
                <c:pt idx="7258">
                  <c:v>0.862092</c:v>
                </c:pt>
                <c:pt idx="7259">
                  <c:v>0.862092</c:v>
                </c:pt>
                <c:pt idx="7260">
                  <c:v>0.862092</c:v>
                </c:pt>
                <c:pt idx="7261">
                  <c:v>0.862092</c:v>
                </c:pt>
                <c:pt idx="7262">
                  <c:v>0.862092</c:v>
                </c:pt>
                <c:pt idx="7263">
                  <c:v>0.862092</c:v>
                </c:pt>
                <c:pt idx="7264">
                  <c:v>0.862092</c:v>
                </c:pt>
                <c:pt idx="7265">
                  <c:v>0.862092</c:v>
                </c:pt>
                <c:pt idx="7266">
                  <c:v>0.862092</c:v>
                </c:pt>
                <c:pt idx="7267">
                  <c:v>0.862092</c:v>
                </c:pt>
                <c:pt idx="7268">
                  <c:v>0.862092</c:v>
                </c:pt>
                <c:pt idx="7269">
                  <c:v>0.862092</c:v>
                </c:pt>
                <c:pt idx="7270">
                  <c:v>0.862092</c:v>
                </c:pt>
                <c:pt idx="7271">
                  <c:v>0.862092</c:v>
                </c:pt>
                <c:pt idx="7272">
                  <c:v>0.862092</c:v>
                </c:pt>
                <c:pt idx="7273">
                  <c:v>0.862092</c:v>
                </c:pt>
                <c:pt idx="7274">
                  <c:v>0.862092</c:v>
                </c:pt>
                <c:pt idx="7275">
                  <c:v>0.862092</c:v>
                </c:pt>
                <c:pt idx="7276">
                  <c:v>0.862092</c:v>
                </c:pt>
                <c:pt idx="7277">
                  <c:v>0.862092</c:v>
                </c:pt>
                <c:pt idx="7278">
                  <c:v>0.862092</c:v>
                </c:pt>
                <c:pt idx="7279">
                  <c:v>0.862092</c:v>
                </c:pt>
                <c:pt idx="7280">
                  <c:v>0.862092</c:v>
                </c:pt>
                <c:pt idx="7281">
                  <c:v>0.862092</c:v>
                </c:pt>
                <c:pt idx="7282">
                  <c:v>0.862092</c:v>
                </c:pt>
                <c:pt idx="7283">
                  <c:v>0.862092</c:v>
                </c:pt>
                <c:pt idx="7284">
                  <c:v>0.862092</c:v>
                </c:pt>
                <c:pt idx="7285">
                  <c:v>0.862092</c:v>
                </c:pt>
                <c:pt idx="7286">
                  <c:v>0.862092</c:v>
                </c:pt>
                <c:pt idx="7287">
                  <c:v>0.862092</c:v>
                </c:pt>
                <c:pt idx="7288">
                  <c:v>0.862092</c:v>
                </c:pt>
                <c:pt idx="7289">
                  <c:v>0.862092</c:v>
                </c:pt>
                <c:pt idx="7290">
                  <c:v>0.862092</c:v>
                </c:pt>
                <c:pt idx="7291">
                  <c:v>0.862092</c:v>
                </c:pt>
                <c:pt idx="7292">
                  <c:v>0.862092</c:v>
                </c:pt>
                <c:pt idx="7293">
                  <c:v>0.862092</c:v>
                </c:pt>
                <c:pt idx="7294">
                  <c:v>0.862092</c:v>
                </c:pt>
                <c:pt idx="7295">
                  <c:v>0.862092</c:v>
                </c:pt>
                <c:pt idx="7296">
                  <c:v>0.862092</c:v>
                </c:pt>
                <c:pt idx="7297">
                  <c:v>0.862092</c:v>
                </c:pt>
                <c:pt idx="7298">
                  <c:v>0.862092</c:v>
                </c:pt>
                <c:pt idx="7299">
                  <c:v>0.862092</c:v>
                </c:pt>
                <c:pt idx="7300">
                  <c:v>0.862092</c:v>
                </c:pt>
                <c:pt idx="7301">
                  <c:v>0.862092</c:v>
                </c:pt>
                <c:pt idx="7302">
                  <c:v>0.862092</c:v>
                </c:pt>
                <c:pt idx="7303">
                  <c:v>0.862092</c:v>
                </c:pt>
                <c:pt idx="7304">
                  <c:v>0.862092</c:v>
                </c:pt>
                <c:pt idx="7305">
                  <c:v>0.862092</c:v>
                </c:pt>
                <c:pt idx="7306">
                  <c:v>0.862092</c:v>
                </c:pt>
                <c:pt idx="7307">
                  <c:v>0.862092</c:v>
                </c:pt>
                <c:pt idx="7308">
                  <c:v>0.862092</c:v>
                </c:pt>
                <c:pt idx="7309">
                  <c:v>0.862092</c:v>
                </c:pt>
                <c:pt idx="7310">
                  <c:v>0.862092</c:v>
                </c:pt>
                <c:pt idx="7311">
                  <c:v>0.862092</c:v>
                </c:pt>
                <c:pt idx="7312">
                  <c:v>0.862092</c:v>
                </c:pt>
                <c:pt idx="7313">
                  <c:v>0.862092</c:v>
                </c:pt>
                <c:pt idx="7314">
                  <c:v>0.862092</c:v>
                </c:pt>
                <c:pt idx="7315">
                  <c:v>0.862092</c:v>
                </c:pt>
                <c:pt idx="7316">
                  <c:v>0.862092</c:v>
                </c:pt>
                <c:pt idx="7317">
                  <c:v>0.862092</c:v>
                </c:pt>
                <c:pt idx="7318">
                  <c:v>0.862092</c:v>
                </c:pt>
                <c:pt idx="7319">
                  <c:v>0.862092</c:v>
                </c:pt>
                <c:pt idx="7320">
                  <c:v>0.862092</c:v>
                </c:pt>
                <c:pt idx="7321">
                  <c:v>0.862092</c:v>
                </c:pt>
                <c:pt idx="7322">
                  <c:v>0.862092</c:v>
                </c:pt>
                <c:pt idx="7323">
                  <c:v>0.862092</c:v>
                </c:pt>
                <c:pt idx="7324">
                  <c:v>0.862092</c:v>
                </c:pt>
                <c:pt idx="7325">
                  <c:v>0.862092</c:v>
                </c:pt>
                <c:pt idx="7326">
                  <c:v>0.862092</c:v>
                </c:pt>
                <c:pt idx="7327">
                  <c:v>0.862092</c:v>
                </c:pt>
                <c:pt idx="7328">
                  <c:v>0.862092</c:v>
                </c:pt>
                <c:pt idx="7329">
                  <c:v>0.862092</c:v>
                </c:pt>
                <c:pt idx="7330">
                  <c:v>0.862092</c:v>
                </c:pt>
                <c:pt idx="7331">
                  <c:v>0.862092</c:v>
                </c:pt>
                <c:pt idx="7332">
                  <c:v>0.862092</c:v>
                </c:pt>
                <c:pt idx="7333">
                  <c:v>0.862092</c:v>
                </c:pt>
                <c:pt idx="7334">
                  <c:v>0.862092</c:v>
                </c:pt>
                <c:pt idx="7335">
                  <c:v>0.862092</c:v>
                </c:pt>
                <c:pt idx="7336">
                  <c:v>0.862092</c:v>
                </c:pt>
                <c:pt idx="7337">
                  <c:v>0.862092</c:v>
                </c:pt>
                <c:pt idx="7338">
                  <c:v>0.862092</c:v>
                </c:pt>
                <c:pt idx="7339">
                  <c:v>0.862092</c:v>
                </c:pt>
                <c:pt idx="7340">
                  <c:v>0.862092</c:v>
                </c:pt>
                <c:pt idx="7341">
                  <c:v>0.862092</c:v>
                </c:pt>
                <c:pt idx="7342">
                  <c:v>0.862092</c:v>
                </c:pt>
                <c:pt idx="7343">
                  <c:v>0.862092</c:v>
                </c:pt>
                <c:pt idx="7344">
                  <c:v>0.862092</c:v>
                </c:pt>
                <c:pt idx="7345">
                  <c:v>0.862092</c:v>
                </c:pt>
                <c:pt idx="7346">
                  <c:v>0.862092</c:v>
                </c:pt>
                <c:pt idx="7347">
                  <c:v>0.862092</c:v>
                </c:pt>
                <c:pt idx="7348">
                  <c:v>0.862092</c:v>
                </c:pt>
                <c:pt idx="7349">
                  <c:v>0.862092</c:v>
                </c:pt>
                <c:pt idx="7350">
                  <c:v>0.862092</c:v>
                </c:pt>
                <c:pt idx="7351">
                  <c:v>0.862092</c:v>
                </c:pt>
                <c:pt idx="7352">
                  <c:v>0.862092</c:v>
                </c:pt>
                <c:pt idx="7353">
                  <c:v>0.862092</c:v>
                </c:pt>
                <c:pt idx="7354">
                  <c:v>0.862092</c:v>
                </c:pt>
                <c:pt idx="7355">
                  <c:v>0.862092</c:v>
                </c:pt>
                <c:pt idx="7356">
                  <c:v>0.862092</c:v>
                </c:pt>
                <c:pt idx="7357">
                  <c:v>0.862092</c:v>
                </c:pt>
                <c:pt idx="7358">
                  <c:v>0.862092</c:v>
                </c:pt>
                <c:pt idx="7359">
                  <c:v>0.862092</c:v>
                </c:pt>
                <c:pt idx="7360">
                  <c:v>0.862092</c:v>
                </c:pt>
                <c:pt idx="7361">
                  <c:v>0.862092</c:v>
                </c:pt>
                <c:pt idx="7362">
                  <c:v>0.862092</c:v>
                </c:pt>
                <c:pt idx="7363">
                  <c:v>0.862092</c:v>
                </c:pt>
                <c:pt idx="7364">
                  <c:v>0.862092</c:v>
                </c:pt>
                <c:pt idx="7365">
                  <c:v>0.862092</c:v>
                </c:pt>
                <c:pt idx="7366">
                  <c:v>0.862092</c:v>
                </c:pt>
                <c:pt idx="7367">
                  <c:v>0.862092</c:v>
                </c:pt>
                <c:pt idx="7368">
                  <c:v>0.862092</c:v>
                </c:pt>
                <c:pt idx="7369">
                  <c:v>0.862092</c:v>
                </c:pt>
                <c:pt idx="7370">
                  <c:v>0.862092</c:v>
                </c:pt>
                <c:pt idx="7371">
                  <c:v>0.862092</c:v>
                </c:pt>
                <c:pt idx="7372">
                  <c:v>0.862092</c:v>
                </c:pt>
                <c:pt idx="7373">
                  <c:v>0.862092</c:v>
                </c:pt>
                <c:pt idx="7374">
                  <c:v>0.862092</c:v>
                </c:pt>
                <c:pt idx="7375">
                  <c:v>0.862092</c:v>
                </c:pt>
                <c:pt idx="7376">
                  <c:v>0.862092</c:v>
                </c:pt>
                <c:pt idx="7377">
                  <c:v>0.862092</c:v>
                </c:pt>
                <c:pt idx="7378">
                  <c:v>0.862092</c:v>
                </c:pt>
                <c:pt idx="7379">
                  <c:v>0.862092</c:v>
                </c:pt>
                <c:pt idx="7380">
                  <c:v>0.862092</c:v>
                </c:pt>
                <c:pt idx="7381">
                  <c:v>0.862092</c:v>
                </c:pt>
                <c:pt idx="7382">
                  <c:v>0.862092</c:v>
                </c:pt>
                <c:pt idx="7383">
                  <c:v>0.862092</c:v>
                </c:pt>
                <c:pt idx="7384">
                  <c:v>0.862092</c:v>
                </c:pt>
                <c:pt idx="7385">
                  <c:v>0.862092</c:v>
                </c:pt>
                <c:pt idx="7386">
                  <c:v>0.862092</c:v>
                </c:pt>
                <c:pt idx="7387">
                  <c:v>0.862092</c:v>
                </c:pt>
                <c:pt idx="7388">
                  <c:v>0.862092</c:v>
                </c:pt>
                <c:pt idx="7389">
                  <c:v>0.862092</c:v>
                </c:pt>
                <c:pt idx="7390">
                  <c:v>0.862092</c:v>
                </c:pt>
                <c:pt idx="7391">
                  <c:v>0.862092</c:v>
                </c:pt>
                <c:pt idx="7392">
                  <c:v>0.862092</c:v>
                </c:pt>
                <c:pt idx="7393">
                  <c:v>0.862092</c:v>
                </c:pt>
                <c:pt idx="7394">
                  <c:v>0.862092</c:v>
                </c:pt>
                <c:pt idx="7395">
                  <c:v>0.862092</c:v>
                </c:pt>
                <c:pt idx="7396">
                  <c:v>0.862092</c:v>
                </c:pt>
                <c:pt idx="7397">
                  <c:v>0.862092</c:v>
                </c:pt>
                <c:pt idx="7398">
                  <c:v>0.862092</c:v>
                </c:pt>
                <c:pt idx="7399">
                  <c:v>0.862092</c:v>
                </c:pt>
                <c:pt idx="7400">
                  <c:v>0.862092</c:v>
                </c:pt>
                <c:pt idx="7401">
                  <c:v>0.862092</c:v>
                </c:pt>
                <c:pt idx="7402">
                  <c:v>0.862092</c:v>
                </c:pt>
                <c:pt idx="7403">
                  <c:v>0.862092</c:v>
                </c:pt>
                <c:pt idx="7404">
                  <c:v>0.862092</c:v>
                </c:pt>
                <c:pt idx="7405">
                  <c:v>0.862092</c:v>
                </c:pt>
                <c:pt idx="7406">
                  <c:v>0.862092</c:v>
                </c:pt>
                <c:pt idx="7407">
                  <c:v>0.862092</c:v>
                </c:pt>
                <c:pt idx="7408">
                  <c:v>0.862092</c:v>
                </c:pt>
                <c:pt idx="7409">
                  <c:v>0.862092</c:v>
                </c:pt>
                <c:pt idx="7410">
                  <c:v>0.862092</c:v>
                </c:pt>
                <c:pt idx="7411">
                  <c:v>0.862092</c:v>
                </c:pt>
                <c:pt idx="7412">
                  <c:v>0.862092</c:v>
                </c:pt>
                <c:pt idx="7413">
                  <c:v>0.862092</c:v>
                </c:pt>
                <c:pt idx="7414">
                  <c:v>0.862092</c:v>
                </c:pt>
                <c:pt idx="7415">
                  <c:v>0.862092</c:v>
                </c:pt>
                <c:pt idx="7416">
                  <c:v>0.862092</c:v>
                </c:pt>
                <c:pt idx="7417">
                  <c:v>0.862092</c:v>
                </c:pt>
                <c:pt idx="7418">
                  <c:v>0.862092</c:v>
                </c:pt>
                <c:pt idx="7419">
                  <c:v>0.862092</c:v>
                </c:pt>
                <c:pt idx="7420">
                  <c:v>0.862092</c:v>
                </c:pt>
                <c:pt idx="7421">
                  <c:v>0.862092</c:v>
                </c:pt>
                <c:pt idx="7422">
                  <c:v>0.862092</c:v>
                </c:pt>
                <c:pt idx="7423">
                  <c:v>0.862092</c:v>
                </c:pt>
                <c:pt idx="7424">
                  <c:v>0.862092</c:v>
                </c:pt>
                <c:pt idx="7425">
                  <c:v>0.862092</c:v>
                </c:pt>
                <c:pt idx="7426">
                  <c:v>0.862092</c:v>
                </c:pt>
                <c:pt idx="7427">
                  <c:v>0.862092</c:v>
                </c:pt>
                <c:pt idx="7428">
                  <c:v>0.862092</c:v>
                </c:pt>
                <c:pt idx="7429">
                  <c:v>0.862092</c:v>
                </c:pt>
                <c:pt idx="7430">
                  <c:v>0.862092</c:v>
                </c:pt>
                <c:pt idx="7431">
                  <c:v>0.862092</c:v>
                </c:pt>
                <c:pt idx="7432">
                  <c:v>0.862092</c:v>
                </c:pt>
                <c:pt idx="7433">
                  <c:v>0.862092</c:v>
                </c:pt>
                <c:pt idx="7434">
                  <c:v>0.862092</c:v>
                </c:pt>
                <c:pt idx="7435">
                  <c:v>0.862092</c:v>
                </c:pt>
                <c:pt idx="7436">
                  <c:v>0.862092</c:v>
                </c:pt>
                <c:pt idx="7437">
                  <c:v>0.862092</c:v>
                </c:pt>
                <c:pt idx="7438">
                  <c:v>0.862092</c:v>
                </c:pt>
                <c:pt idx="7439">
                  <c:v>0.862092</c:v>
                </c:pt>
                <c:pt idx="7440">
                  <c:v>0.862092</c:v>
                </c:pt>
                <c:pt idx="7441">
                  <c:v>0.862092</c:v>
                </c:pt>
                <c:pt idx="7442">
                  <c:v>0.862092</c:v>
                </c:pt>
                <c:pt idx="7443">
                  <c:v>0.862092</c:v>
                </c:pt>
                <c:pt idx="7444">
                  <c:v>0.862092</c:v>
                </c:pt>
                <c:pt idx="7445">
                  <c:v>0.862092</c:v>
                </c:pt>
                <c:pt idx="7446">
                  <c:v>0.862092</c:v>
                </c:pt>
                <c:pt idx="7447">
                  <c:v>0.862092</c:v>
                </c:pt>
                <c:pt idx="7448">
                  <c:v>0.862092</c:v>
                </c:pt>
                <c:pt idx="7449">
                  <c:v>0.862092</c:v>
                </c:pt>
                <c:pt idx="7450">
                  <c:v>0.862092</c:v>
                </c:pt>
                <c:pt idx="7451">
                  <c:v>0.862092</c:v>
                </c:pt>
                <c:pt idx="7452">
                  <c:v>0.862092</c:v>
                </c:pt>
                <c:pt idx="7453">
                  <c:v>0.862092</c:v>
                </c:pt>
                <c:pt idx="7454">
                  <c:v>0.862092</c:v>
                </c:pt>
                <c:pt idx="7455">
                  <c:v>0.862092</c:v>
                </c:pt>
                <c:pt idx="7456">
                  <c:v>0.862092</c:v>
                </c:pt>
                <c:pt idx="7457">
                  <c:v>0.862092</c:v>
                </c:pt>
                <c:pt idx="7458">
                  <c:v>0.862092</c:v>
                </c:pt>
                <c:pt idx="7459">
                  <c:v>0.862092</c:v>
                </c:pt>
                <c:pt idx="7460">
                  <c:v>0.862092</c:v>
                </c:pt>
                <c:pt idx="7461">
                  <c:v>0.862092</c:v>
                </c:pt>
                <c:pt idx="7462">
                  <c:v>0.862092</c:v>
                </c:pt>
                <c:pt idx="7463">
                  <c:v>0.862092</c:v>
                </c:pt>
                <c:pt idx="7464">
                  <c:v>0.862092</c:v>
                </c:pt>
                <c:pt idx="7465">
                  <c:v>0.862092</c:v>
                </c:pt>
                <c:pt idx="7466">
                  <c:v>0.862092</c:v>
                </c:pt>
                <c:pt idx="7467">
                  <c:v>0.862092</c:v>
                </c:pt>
                <c:pt idx="7468">
                  <c:v>0.862092</c:v>
                </c:pt>
                <c:pt idx="7469">
                  <c:v>0.862092</c:v>
                </c:pt>
                <c:pt idx="7470">
                  <c:v>0.862092</c:v>
                </c:pt>
                <c:pt idx="7471">
                  <c:v>0.862092</c:v>
                </c:pt>
                <c:pt idx="7472">
                  <c:v>0.862092</c:v>
                </c:pt>
                <c:pt idx="7473">
                  <c:v>0.862092</c:v>
                </c:pt>
                <c:pt idx="7474">
                  <c:v>0.862092</c:v>
                </c:pt>
                <c:pt idx="7475">
                  <c:v>0.862092</c:v>
                </c:pt>
                <c:pt idx="7476">
                  <c:v>0.862092</c:v>
                </c:pt>
                <c:pt idx="7477">
                  <c:v>0.862092</c:v>
                </c:pt>
                <c:pt idx="7478">
                  <c:v>0.862092</c:v>
                </c:pt>
                <c:pt idx="7479">
                  <c:v>0.862092</c:v>
                </c:pt>
                <c:pt idx="7480">
                  <c:v>0.862092</c:v>
                </c:pt>
                <c:pt idx="7481">
                  <c:v>0.862092</c:v>
                </c:pt>
                <c:pt idx="7482">
                  <c:v>0.862092</c:v>
                </c:pt>
                <c:pt idx="7483">
                  <c:v>0.862092</c:v>
                </c:pt>
                <c:pt idx="7484">
                  <c:v>0.862092</c:v>
                </c:pt>
                <c:pt idx="7485">
                  <c:v>0.862092</c:v>
                </c:pt>
                <c:pt idx="7486">
                  <c:v>0.862092</c:v>
                </c:pt>
                <c:pt idx="7487">
                  <c:v>0.862092</c:v>
                </c:pt>
                <c:pt idx="7488">
                  <c:v>0.862092</c:v>
                </c:pt>
                <c:pt idx="7489">
                  <c:v>0.862092</c:v>
                </c:pt>
                <c:pt idx="7490">
                  <c:v>0.862092</c:v>
                </c:pt>
                <c:pt idx="7491">
                  <c:v>0.862092</c:v>
                </c:pt>
                <c:pt idx="7492">
                  <c:v>0.862092</c:v>
                </c:pt>
                <c:pt idx="7493">
                  <c:v>0.862092</c:v>
                </c:pt>
                <c:pt idx="7494">
                  <c:v>0.862092</c:v>
                </c:pt>
                <c:pt idx="7495">
                  <c:v>0.862092</c:v>
                </c:pt>
                <c:pt idx="7496">
                  <c:v>0.862092</c:v>
                </c:pt>
                <c:pt idx="7497">
                  <c:v>0.862092</c:v>
                </c:pt>
                <c:pt idx="7498">
                  <c:v>0.862092</c:v>
                </c:pt>
                <c:pt idx="7499">
                  <c:v>0.862092</c:v>
                </c:pt>
                <c:pt idx="7500">
                  <c:v>0.862092</c:v>
                </c:pt>
                <c:pt idx="7501">
                  <c:v>0.862092</c:v>
                </c:pt>
                <c:pt idx="7502">
                  <c:v>0.862092</c:v>
                </c:pt>
                <c:pt idx="7503">
                  <c:v>0.862092</c:v>
                </c:pt>
                <c:pt idx="7504">
                  <c:v>0.862092</c:v>
                </c:pt>
                <c:pt idx="7505">
                  <c:v>0.862092</c:v>
                </c:pt>
                <c:pt idx="7506">
                  <c:v>0.862092</c:v>
                </c:pt>
                <c:pt idx="7507">
                  <c:v>0.862092</c:v>
                </c:pt>
                <c:pt idx="7508">
                  <c:v>0.862092</c:v>
                </c:pt>
                <c:pt idx="7509">
                  <c:v>0.862092</c:v>
                </c:pt>
                <c:pt idx="7510">
                  <c:v>0.862092</c:v>
                </c:pt>
                <c:pt idx="7511">
                  <c:v>0.862092</c:v>
                </c:pt>
                <c:pt idx="7512">
                  <c:v>0.862092</c:v>
                </c:pt>
                <c:pt idx="7513">
                  <c:v>0.862092</c:v>
                </c:pt>
                <c:pt idx="7514">
                  <c:v>0.862092</c:v>
                </c:pt>
                <c:pt idx="7515">
                  <c:v>0.862092</c:v>
                </c:pt>
                <c:pt idx="7516">
                  <c:v>0.862092</c:v>
                </c:pt>
                <c:pt idx="7517">
                  <c:v>0.862092</c:v>
                </c:pt>
                <c:pt idx="7518">
                  <c:v>0.862092</c:v>
                </c:pt>
                <c:pt idx="7519">
                  <c:v>0.862092</c:v>
                </c:pt>
                <c:pt idx="7520">
                  <c:v>0.862092</c:v>
                </c:pt>
                <c:pt idx="7521">
                  <c:v>0.862092</c:v>
                </c:pt>
                <c:pt idx="7522">
                  <c:v>0.862092</c:v>
                </c:pt>
                <c:pt idx="7523">
                  <c:v>0.862092</c:v>
                </c:pt>
                <c:pt idx="7524">
                  <c:v>0.862092</c:v>
                </c:pt>
                <c:pt idx="7525">
                  <c:v>0.862092</c:v>
                </c:pt>
                <c:pt idx="7526">
                  <c:v>0.862092</c:v>
                </c:pt>
                <c:pt idx="7527">
                  <c:v>0.862092</c:v>
                </c:pt>
                <c:pt idx="7528">
                  <c:v>0.862092</c:v>
                </c:pt>
                <c:pt idx="7529">
                  <c:v>0.862092</c:v>
                </c:pt>
                <c:pt idx="7530">
                  <c:v>0.862092</c:v>
                </c:pt>
                <c:pt idx="7531">
                  <c:v>0.862092</c:v>
                </c:pt>
                <c:pt idx="7532">
                  <c:v>0.862092</c:v>
                </c:pt>
                <c:pt idx="7533">
                  <c:v>0.862092</c:v>
                </c:pt>
                <c:pt idx="7534">
                  <c:v>0.862092</c:v>
                </c:pt>
                <c:pt idx="7535">
                  <c:v>0.862092</c:v>
                </c:pt>
                <c:pt idx="7536">
                  <c:v>0.862092</c:v>
                </c:pt>
                <c:pt idx="7537">
                  <c:v>0.862092</c:v>
                </c:pt>
                <c:pt idx="7538">
                  <c:v>0.862092</c:v>
                </c:pt>
                <c:pt idx="7539">
                  <c:v>0.862092</c:v>
                </c:pt>
                <c:pt idx="7540">
                  <c:v>0.862092</c:v>
                </c:pt>
                <c:pt idx="7541">
                  <c:v>0.862092</c:v>
                </c:pt>
                <c:pt idx="7542">
                  <c:v>0.862092</c:v>
                </c:pt>
                <c:pt idx="7543">
                  <c:v>0.862092</c:v>
                </c:pt>
                <c:pt idx="7544">
                  <c:v>0.862092</c:v>
                </c:pt>
                <c:pt idx="7545">
                  <c:v>0.862092</c:v>
                </c:pt>
                <c:pt idx="7546">
                  <c:v>0.862092</c:v>
                </c:pt>
                <c:pt idx="7547">
                  <c:v>0.862092</c:v>
                </c:pt>
                <c:pt idx="7548">
                  <c:v>0.862092</c:v>
                </c:pt>
                <c:pt idx="7549">
                  <c:v>0.862092</c:v>
                </c:pt>
                <c:pt idx="7550">
                  <c:v>0.862092</c:v>
                </c:pt>
                <c:pt idx="7551">
                  <c:v>0.862092</c:v>
                </c:pt>
                <c:pt idx="7552">
                  <c:v>0.862092</c:v>
                </c:pt>
                <c:pt idx="7553">
                  <c:v>0.862092</c:v>
                </c:pt>
                <c:pt idx="7554">
                  <c:v>0.862092</c:v>
                </c:pt>
                <c:pt idx="7555">
                  <c:v>0.862092</c:v>
                </c:pt>
                <c:pt idx="7556">
                  <c:v>0.862092</c:v>
                </c:pt>
                <c:pt idx="7557">
                  <c:v>0.862092</c:v>
                </c:pt>
                <c:pt idx="7558">
                  <c:v>0.862092</c:v>
                </c:pt>
                <c:pt idx="7559">
                  <c:v>0.862092</c:v>
                </c:pt>
                <c:pt idx="7560">
                  <c:v>0.862092</c:v>
                </c:pt>
                <c:pt idx="7561">
                  <c:v>0.862092</c:v>
                </c:pt>
                <c:pt idx="7562">
                  <c:v>0.862092</c:v>
                </c:pt>
                <c:pt idx="7563">
                  <c:v>0.862092</c:v>
                </c:pt>
                <c:pt idx="7564">
                  <c:v>0.862092</c:v>
                </c:pt>
                <c:pt idx="7565">
                  <c:v>0.862092</c:v>
                </c:pt>
                <c:pt idx="7566">
                  <c:v>0.862092</c:v>
                </c:pt>
                <c:pt idx="7567">
                  <c:v>0.862092</c:v>
                </c:pt>
                <c:pt idx="7568">
                  <c:v>0.862092</c:v>
                </c:pt>
                <c:pt idx="7569">
                  <c:v>0.862092</c:v>
                </c:pt>
                <c:pt idx="7570">
                  <c:v>0.862092</c:v>
                </c:pt>
                <c:pt idx="7571">
                  <c:v>0.862092</c:v>
                </c:pt>
                <c:pt idx="7572">
                  <c:v>0.862092</c:v>
                </c:pt>
                <c:pt idx="7573">
                  <c:v>0.862092</c:v>
                </c:pt>
                <c:pt idx="7574">
                  <c:v>0.862092</c:v>
                </c:pt>
                <c:pt idx="7575">
                  <c:v>0.862092</c:v>
                </c:pt>
                <c:pt idx="7576">
                  <c:v>0.862092</c:v>
                </c:pt>
                <c:pt idx="7577">
                  <c:v>0.862092</c:v>
                </c:pt>
                <c:pt idx="7578">
                  <c:v>0.862092</c:v>
                </c:pt>
                <c:pt idx="7579">
                  <c:v>0.862092</c:v>
                </c:pt>
                <c:pt idx="7580">
                  <c:v>0.862092</c:v>
                </c:pt>
                <c:pt idx="7581">
                  <c:v>0.862092</c:v>
                </c:pt>
                <c:pt idx="7582">
                  <c:v>0.862092</c:v>
                </c:pt>
                <c:pt idx="7583">
                  <c:v>0.862092</c:v>
                </c:pt>
                <c:pt idx="7584">
                  <c:v>0.862092</c:v>
                </c:pt>
                <c:pt idx="7585">
                  <c:v>0.862092</c:v>
                </c:pt>
                <c:pt idx="7586">
                  <c:v>0.862092</c:v>
                </c:pt>
                <c:pt idx="7587">
                  <c:v>0.862092</c:v>
                </c:pt>
                <c:pt idx="7588">
                  <c:v>0.862092</c:v>
                </c:pt>
                <c:pt idx="7589">
                  <c:v>0.862092</c:v>
                </c:pt>
                <c:pt idx="7590">
                  <c:v>0.862092</c:v>
                </c:pt>
                <c:pt idx="7591">
                  <c:v>0.862092</c:v>
                </c:pt>
                <c:pt idx="7592">
                  <c:v>0.862092</c:v>
                </c:pt>
                <c:pt idx="7593">
                  <c:v>0.862092</c:v>
                </c:pt>
                <c:pt idx="7594">
                  <c:v>0.862092</c:v>
                </c:pt>
                <c:pt idx="7595">
                  <c:v>0.862092</c:v>
                </c:pt>
                <c:pt idx="7596">
                  <c:v>0.862092</c:v>
                </c:pt>
                <c:pt idx="7597">
                  <c:v>0.862092</c:v>
                </c:pt>
                <c:pt idx="7598">
                  <c:v>0.862092</c:v>
                </c:pt>
                <c:pt idx="7599">
                  <c:v>0.862092</c:v>
                </c:pt>
                <c:pt idx="7600">
                  <c:v>0.862092</c:v>
                </c:pt>
                <c:pt idx="7601">
                  <c:v>0.862092</c:v>
                </c:pt>
                <c:pt idx="7602">
                  <c:v>0.862092</c:v>
                </c:pt>
                <c:pt idx="7603">
                  <c:v>0.862092</c:v>
                </c:pt>
                <c:pt idx="7604">
                  <c:v>0.862092</c:v>
                </c:pt>
                <c:pt idx="7605">
                  <c:v>0.862092</c:v>
                </c:pt>
                <c:pt idx="7606">
                  <c:v>0.862092</c:v>
                </c:pt>
                <c:pt idx="7607">
                  <c:v>0.862092</c:v>
                </c:pt>
                <c:pt idx="7608">
                  <c:v>0.862092</c:v>
                </c:pt>
                <c:pt idx="7609">
                  <c:v>0.862092</c:v>
                </c:pt>
                <c:pt idx="7610">
                  <c:v>0.862092</c:v>
                </c:pt>
                <c:pt idx="7611">
                  <c:v>0.862092</c:v>
                </c:pt>
                <c:pt idx="7612">
                  <c:v>0.862092</c:v>
                </c:pt>
                <c:pt idx="7613">
                  <c:v>0.862092</c:v>
                </c:pt>
                <c:pt idx="7614">
                  <c:v>0.862092</c:v>
                </c:pt>
                <c:pt idx="7615">
                  <c:v>0.862092</c:v>
                </c:pt>
                <c:pt idx="7616">
                  <c:v>0.862092</c:v>
                </c:pt>
                <c:pt idx="7617">
                  <c:v>0.862092</c:v>
                </c:pt>
                <c:pt idx="7618">
                  <c:v>0.862092</c:v>
                </c:pt>
                <c:pt idx="7619">
                  <c:v>0.862092</c:v>
                </c:pt>
                <c:pt idx="7620">
                  <c:v>0.862092</c:v>
                </c:pt>
                <c:pt idx="7621">
                  <c:v>0.862092</c:v>
                </c:pt>
                <c:pt idx="7622">
                  <c:v>0.862092</c:v>
                </c:pt>
                <c:pt idx="7623">
                  <c:v>0.862092</c:v>
                </c:pt>
                <c:pt idx="7624">
                  <c:v>0.862092</c:v>
                </c:pt>
                <c:pt idx="7625">
                  <c:v>0.862092</c:v>
                </c:pt>
                <c:pt idx="7626">
                  <c:v>0.862092</c:v>
                </c:pt>
                <c:pt idx="7627">
                  <c:v>0.862092</c:v>
                </c:pt>
                <c:pt idx="7628">
                  <c:v>0.862092</c:v>
                </c:pt>
                <c:pt idx="7629">
                  <c:v>0.862092</c:v>
                </c:pt>
                <c:pt idx="7630">
                  <c:v>0.862092</c:v>
                </c:pt>
                <c:pt idx="7631">
                  <c:v>0.862092</c:v>
                </c:pt>
                <c:pt idx="7632">
                  <c:v>0.862092</c:v>
                </c:pt>
                <c:pt idx="7633">
                  <c:v>0.862092</c:v>
                </c:pt>
                <c:pt idx="7634">
                  <c:v>0.862092</c:v>
                </c:pt>
                <c:pt idx="7635">
                  <c:v>0.862092</c:v>
                </c:pt>
                <c:pt idx="7636">
                  <c:v>0.862092</c:v>
                </c:pt>
                <c:pt idx="7637">
                  <c:v>0.862092</c:v>
                </c:pt>
                <c:pt idx="7638">
                  <c:v>0.862092</c:v>
                </c:pt>
                <c:pt idx="7639">
                  <c:v>0.862092</c:v>
                </c:pt>
                <c:pt idx="7640">
                  <c:v>0.862092</c:v>
                </c:pt>
                <c:pt idx="7641">
                  <c:v>0.862092</c:v>
                </c:pt>
                <c:pt idx="7642">
                  <c:v>0.862092</c:v>
                </c:pt>
                <c:pt idx="7643">
                  <c:v>0.862092</c:v>
                </c:pt>
                <c:pt idx="7644">
                  <c:v>0.862092</c:v>
                </c:pt>
                <c:pt idx="7645">
                  <c:v>0.862092</c:v>
                </c:pt>
                <c:pt idx="7646">
                  <c:v>0.862092</c:v>
                </c:pt>
                <c:pt idx="7647">
                  <c:v>0.862092</c:v>
                </c:pt>
                <c:pt idx="7648">
                  <c:v>0.862092</c:v>
                </c:pt>
                <c:pt idx="7649">
                  <c:v>0.862092</c:v>
                </c:pt>
                <c:pt idx="7650">
                  <c:v>0.862092</c:v>
                </c:pt>
                <c:pt idx="7651">
                  <c:v>0.862092</c:v>
                </c:pt>
                <c:pt idx="7652">
                  <c:v>0.862092</c:v>
                </c:pt>
                <c:pt idx="7653">
                  <c:v>0.862092</c:v>
                </c:pt>
                <c:pt idx="7654">
                  <c:v>0.862092</c:v>
                </c:pt>
                <c:pt idx="7655">
                  <c:v>0.862092</c:v>
                </c:pt>
                <c:pt idx="7656">
                  <c:v>0.862092</c:v>
                </c:pt>
                <c:pt idx="7657">
                  <c:v>0.862092</c:v>
                </c:pt>
                <c:pt idx="7658">
                  <c:v>0.862092</c:v>
                </c:pt>
                <c:pt idx="7659">
                  <c:v>0.880752</c:v>
                </c:pt>
                <c:pt idx="7660">
                  <c:v>0.918072</c:v>
                </c:pt>
                <c:pt idx="7661">
                  <c:v>0.918072</c:v>
                </c:pt>
                <c:pt idx="7662">
                  <c:v>0.918072</c:v>
                </c:pt>
                <c:pt idx="7663">
                  <c:v>0.918072</c:v>
                </c:pt>
                <c:pt idx="7664">
                  <c:v>0.918072</c:v>
                </c:pt>
                <c:pt idx="7665">
                  <c:v>0.918072</c:v>
                </c:pt>
                <c:pt idx="7666">
                  <c:v>0.918072</c:v>
                </c:pt>
                <c:pt idx="7667">
                  <c:v>0.918072</c:v>
                </c:pt>
                <c:pt idx="7668">
                  <c:v>0.918072</c:v>
                </c:pt>
                <c:pt idx="7669">
                  <c:v>0.918072</c:v>
                </c:pt>
                <c:pt idx="7670">
                  <c:v>0.918072</c:v>
                </c:pt>
                <c:pt idx="7671">
                  <c:v>0.918072</c:v>
                </c:pt>
                <c:pt idx="7672">
                  <c:v>0.918072</c:v>
                </c:pt>
                <c:pt idx="7673">
                  <c:v>0.918072</c:v>
                </c:pt>
                <c:pt idx="7674">
                  <c:v>0.918072</c:v>
                </c:pt>
                <c:pt idx="7675">
                  <c:v>0.918072</c:v>
                </c:pt>
                <c:pt idx="7676">
                  <c:v>0.918072</c:v>
                </c:pt>
                <c:pt idx="7677">
                  <c:v>0.918072</c:v>
                </c:pt>
                <c:pt idx="7678">
                  <c:v>0.918072</c:v>
                </c:pt>
                <c:pt idx="7679">
                  <c:v>0.918072</c:v>
                </c:pt>
                <c:pt idx="7680">
                  <c:v>0.918072</c:v>
                </c:pt>
                <c:pt idx="7681">
                  <c:v>0.918072</c:v>
                </c:pt>
                <c:pt idx="7682">
                  <c:v>0.918072</c:v>
                </c:pt>
                <c:pt idx="7683">
                  <c:v>0.918072</c:v>
                </c:pt>
                <c:pt idx="7684">
                  <c:v>0.918072</c:v>
                </c:pt>
                <c:pt idx="7685">
                  <c:v>0.918072</c:v>
                </c:pt>
                <c:pt idx="7686">
                  <c:v>0.918072</c:v>
                </c:pt>
                <c:pt idx="7687">
                  <c:v>0.918072</c:v>
                </c:pt>
                <c:pt idx="7688">
                  <c:v>0.918072</c:v>
                </c:pt>
                <c:pt idx="7689">
                  <c:v>0.918072</c:v>
                </c:pt>
                <c:pt idx="7690">
                  <c:v>0.918072</c:v>
                </c:pt>
                <c:pt idx="7691">
                  <c:v>0.918072</c:v>
                </c:pt>
                <c:pt idx="7692">
                  <c:v>0.918072</c:v>
                </c:pt>
                <c:pt idx="7693">
                  <c:v>0.918072</c:v>
                </c:pt>
                <c:pt idx="7694">
                  <c:v>0.918072</c:v>
                </c:pt>
                <c:pt idx="7695">
                  <c:v>0.918072</c:v>
                </c:pt>
                <c:pt idx="7696">
                  <c:v>0.918072</c:v>
                </c:pt>
                <c:pt idx="7697">
                  <c:v>0.918072</c:v>
                </c:pt>
                <c:pt idx="7698">
                  <c:v>0.918072</c:v>
                </c:pt>
                <c:pt idx="7699">
                  <c:v>0.918072</c:v>
                </c:pt>
                <c:pt idx="7700">
                  <c:v>0.918072</c:v>
                </c:pt>
                <c:pt idx="7701">
                  <c:v>0.918072</c:v>
                </c:pt>
                <c:pt idx="7702">
                  <c:v>0.918072</c:v>
                </c:pt>
                <c:pt idx="7703">
                  <c:v>0.918072</c:v>
                </c:pt>
                <c:pt idx="7704">
                  <c:v>0.918072</c:v>
                </c:pt>
                <c:pt idx="7705">
                  <c:v>0.918072</c:v>
                </c:pt>
                <c:pt idx="7706">
                  <c:v>0.918072</c:v>
                </c:pt>
                <c:pt idx="7707">
                  <c:v>0.918072</c:v>
                </c:pt>
                <c:pt idx="7708">
                  <c:v>0.918072</c:v>
                </c:pt>
                <c:pt idx="7709">
                  <c:v>0.918072</c:v>
                </c:pt>
                <c:pt idx="7710">
                  <c:v>0.918072</c:v>
                </c:pt>
                <c:pt idx="7711">
                  <c:v>0.918072</c:v>
                </c:pt>
                <c:pt idx="7712">
                  <c:v>0.918072</c:v>
                </c:pt>
                <c:pt idx="7713">
                  <c:v>0.918072</c:v>
                </c:pt>
                <c:pt idx="7714">
                  <c:v>0.918072</c:v>
                </c:pt>
                <c:pt idx="7715">
                  <c:v>0.918072</c:v>
                </c:pt>
                <c:pt idx="7716">
                  <c:v>0.918072</c:v>
                </c:pt>
                <c:pt idx="7717">
                  <c:v>0.918072</c:v>
                </c:pt>
                <c:pt idx="7718">
                  <c:v>0.918072</c:v>
                </c:pt>
                <c:pt idx="7719">
                  <c:v>0.918072</c:v>
                </c:pt>
                <c:pt idx="7720">
                  <c:v>0.918072</c:v>
                </c:pt>
                <c:pt idx="7721">
                  <c:v>0.918072</c:v>
                </c:pt>
                <c:pt idx="7722">
                  <c:v>0.918072</c:v>
                </c:pt>
                <c:pt idx="7723">
                  <c:v>0.918072</c:v>
                </c:pt>
                <c:pt idx="7724">
                  <c:v>0.918072</c:v>
                </c:pt>
                <c:pt idx="7725">
                  <c:v>0.918072</c:v>
                </c:pt>
                <c:pt idx="7726">
                  <c:v>0.918072</c:v>
                </c:pt>
                <c:pt idx="7727">
                  <c:v>0.918072</c:v>
                </c:pt>
                <c:pt idx="7728">
                  <c:v>0.918072</c:v>
                </c:pt>
                <c:pt idx="7729">
                  <c:v>0.918072</c:v>
                </c:pt>
                <c:pt idx="7730">
                  <c:v>0.918072</c:v>
                </c:pt>
                <c:pt idx="7731">
                  <c:v>0.918072</c:v>
                </c:pt>
                <c:pt idx="7732">
                  <c:v>0.918072</c:v>
                </c:pt>
                <c:pt idx="7733">
                  <c:v>0.918072</c:v>
                </c:pt>
                <c:pt idx="7734">
                  <c:v>0.918072</c:v>
                </c:pt>
                <c:pt idx="7735">
                  <c:v>0.918072</c:v>
                </c:pt>
                <c:pt idx="7736">
                  <c:v>0.918072</c:v>
                </c:pt>
                <c:pt idx="7737">
                  <c:v>0.918072</c:v>
                </c:pt>
                <c:pt idx="7738">
                  <c:v>0.918072</c:v>
                </c:pt>
                <c:pt idx="7739">
                  <c:v>0.918072</c:v>
                </c:pt>
                <c:pt idx="7740">
                  <c:v>0.918072</c:v>
                </c:pt>
                <c:pt idx="7741">
                  <c:v>0.918072</c:v>
                </c:pt>
                <c:pt idx="7742">
                  <c:v>0.918072</c:v>
                </c:pt>
                <c:pt idx="7743">
                  <c:v>0.918072</c:v>
                </c:pt>
                <c:pt idx="7744">
                  <c:v>0.918072</c:v>
                </c:pt>
                <c:pt idx="7745">
                  <c:v>0.918072</c:v>
                </c:pt>
                <c:pt idx="7746">
                  <c:v>0.918072</c:v>
                </c:pt>
                <c:pt idx="7747">
                  <c:v>0.918072</c:v>
                </c:pt>
                <c:pt idx="7748">
                  <c:v>0.918072</c:v>
                </c:pt>
                <c:pt idx="7749">
                  <c:v>0.918072</c:v>
                </c:pt>
                <c:pt idx="7750">
                  <c:v>0.918072</c:v>
                </c:pt>
                <c:pt idx="7751">
                  <c:v>0.918072</c:v>
                </c:pt>
                <c:pt idx="7752">
                  <c:v>0.918072</c:v>
                </c:pt>
                <c:pt idx="7753">
                  <c:v>0.918072</c:v>
                </c:pt>
                <c:pt idx="7754">
                  <c:v>0.918072</c:v>
                </c:pt>
                <c:pt idx="7755">
                  <c:v>0.918072</c:v>
                </c:pt>
                <c:pt idx="7756">
                  <c:v>0.918072</c:v>
                </c:pt>
                <c:pt idx="7757">
                  <c:v>0.918072</c:v>
                </c:pt>
                <c:pt idx="7758">
                  <c:v>0.918072</c:v>
                </c:pt>
                <c:pt idx="7759">
                  <c:v>0.918072</c:v>
                </c:pt>
                <c:pt idx="7760">
                  <c:v>0.918072</c:v>
                </c:pt>
                <c:pt idx="7761">
                  <c:v>0.918072</c:v>
                </c:pt>
                <c:pt idx="7762">
                  <c:v>0.918072</c:v>
                </c:pt>
                <c:pt idx="7763">
                  <c:v>0.918072</c:v>
                </c:pt>
                <c:pt idx="7764">
                  <c:v>0.918072</c:v>
                </c:pt>
                <c:pt idx="7765">
                  <c:v>0.918072</c:v>
                </c:pt>
                <c:pt idx="7766">
                  <c:v>0.918072</c:v>
                </c:pt>
                <c:pt idx="7767">
                  <c:v>0.918072</c:v>
                </c:pt>
                <c:pt idx="7768">
                  <c:v>0.918072</c:v>
                </c:pt>
                <c:pt idx="7769">
                  <c:v>0.918072</c:v>
                </c:pt>
                <c:pt idx="7770">
                  <c:v>0.918072</c:v>
                </c:pt>
                <c:pt idx="7771">
                  <c:v>0.918072</c:v>
                </c:pt>
                <c:pt idx="7772">
                  <c:v>0.918072</c:v>
                </c:pt>
                <c:pt idx="7773">
                  <c:v>0.918072</c:v>
                </c:pt>
                <c:pt idx="7774">
                  <c:v>0.918072</c:v>
                </c:pt>
                <c:pt idx="7775">
                  <c:v>0.918072</c:v>
                </c:pt>
                <c:pt idx="7776">
                  <c:v>0.918072</c:v>
                </c:pt>
                <c:pt idx="7777">
                  <c:v>0.918072</c:v>
                </c:pt>
                <c:pt idx="7778">
                  <c:v>0.918072</c:v>
                </c:pt>
                <c:pt idx="7779">
                  <c:v>0.918072</c:v>
                </c:pt>
                <c:pt idx="7780">
                  <c:v>0.918072</c:v>
                </c:pt>
                <c:pt idx="7781">
                  <c:v>0.918072</c:v>
                </c:pt>
                <c:pt idx="7782">
                  <c:v>0.918072</c:v>
                </c:pt>
                <c:pt idx="7783">
                  <c:v>0.918072</c:v>
                </c:pt>
                <c:pt idx="7784">
                  <c:v>0.918072</c:v>
                </c:pt>
                <c:pt idx="7785">
                  <c:v>0.918072</c:v>
                </c:pt>
                <c:pt idx="7786">
                  <c:v>0.918072</c:v>
                </c:pt>
                <c:pt idx="7787">
                  <c:v>0.918072</c:v>
                </c:pt>
                <c:pt idx="7788">
                  <c:v>0.918072</c:v>
                </c:pt>
                <c:pt idx="7789">
                  <c:v>0.918072</c:v>
                </c:pt>
                <c:pt idx="7790">
                  <c:v>0.918072</c:v>
                </c:pt>
                <c:pt idx="7791">
                  <c:v>0.918072</c:v>
                </c:pt>
                <c:pt idx="7792">
                  <c:v>0.918072</c:v>
                </c:pt>
                <c:pt idx="7793">
                  <c:v>0.918072</c:v>
                </c:pt>
                <c:pt idx="7794">
                  <c:v>0.918072</c:v>
                </c:pt>
                <c:pt idx="7795">
                  <c:v>0.918072</c:v>
                </c:pt>
                <c:pt idx="7796">
                  <c:v>0.918072</c:v>
                </c:pt>
                <c:pt idx="7797">
                  <c:v>0.918072</c:v>
                </c:pt>
                <c:pt idx="7798">
                  <c:v>0.918072</c:v>
                </c:pt>
                <c:pt idx="7799">
                  <c:v>0.918072</c:v>
                </c:pt>
                <c:pt idx="7800">
                  <c:v>0.918072</c:v>
                </c:pt>
                <c:pt idx="7801">
                  <c:v>0.918072</c:v>
                </c:pt>
                <c:pt idx="7802">
                  <c:v>0.918072</c:v>
                </c:pt>
                <c:pt idx="7803">
                  <c:v>0.918072</c:v>
                </c:pt>
                <c:pt idx="7804">
                  <c:v>0.918072</c:v>
                </c:pt>
                <c:pt idx="7805">
                  <c:v>0.918072</c:v>
                </c:pt>
                <c:pt idx="7806">
                  <c:v>0.918072</c:v>
                </c:pt>
                <c:pt idx="7807">
                  <c:v>0.918072</c:v>
                </c:pt>
                <c:pt idx="7808">
                  <c:v>0.918072</c:v>
                </c:pt>
                <c:pt idx="7809">
                  <c:v>0.918072</c:v>
                </c:pt>
                <c:pt idx="7810">
                  <c:v>0.918072</c:v>
                </c:pt>
                <c:pt idx="7811">
                  <c:v>0.918072</c:v>
                </c:pt>
                <c:pt idx="7812">
                  <c:v>0.918072</c:v>
                </c:pt>
                <c:pt idx="7813">
                  <c:v>0.918072</c:v>
                </c:pt>
                <c:pt idx="7814">
                  <c:v>0.918072</c:v>
                </c:pt>
                <c:pt idx="7815">
                  <c:v>0.918072</c:v>
                </c:pt>
                <c:pt idx="7816">
                  <c:v>0.918072</c:v>
                </c:pt>
                <c:pt idx="7817">
                  <c:v>0.918072</c:v>
                </c:pt>
                <c:pt idx="7818">
                  <c:v>0.918072</c:v>
                </c:pt>
                <c:pt idx="7819">
                  <c:v>0.918072</c:v>
                </c:pt>
                <c:pt idx="7820">
                  <c:v>0.918072</c:v>
                </c:pt>
                <c:pt idx="7821">
                  <c:v>0.918072</c:v>
                </c:pt>
                <c:pt idx="7822">
                  <c:v>0.918072</c:v>
                </c:pt>
                <c:pt idx="7823">
                  <c:v>0.918072</c:v>
                </c:pt>
                <c:pt idx="7824">
                  <c:v>0.918072</c:v>
                </c:pt>
                <c:pt idx="7825">
                  <c:v>0.918072</c:v>
                </c:pt>
                <c:pt idx="7826">
                  <c:v>0.918072</c:v>
                </c:pt>
                <c:pt idx="7827">
                  <c:v>0.918072</c:v>
                </c:pt>
                <c:pt idx="7828">
                  <c:v>0.918072</c:v>
                </c:pt>
                <c:pt idx="7829">
                  <c:v>0.918072</c:v>
                </c:pt>
                <c:pt idx="7830">
                  <c:v>0.918072</c:v>
                </c:pt>
                <c:pt idx="7831">
                  <c:v>0.918072</c:v>
                </c:pt>
                <c:pt idx="7832">
                  <c:v>0.918072</c:v>
                </c:pt>
                <c:pt idx="7833">
                  <c:v>0.918072</c:v>
                </c:pt>
                <c:pt idx="7834">
                  <c:v>0.918072</c:v>
                </c:pt>
                <c:pt idx="7835">
                  <c:v>0.918072</c:v>
                </c:pt>
                <c:pt idx="7836">
                  <c:v>0.918072</c:v>
                </c:pt>
                <c:pt idx="7837">
                  <c:v>0.918072</c:v>
                </c:pt>
                <c:pt idx="7838">
                  <c:v>0.918072</c:v>
                </c:pt>
                <c:pt idx="7839">
                  <c:v>0.918072</c:v>
                </c:pt>
                <c:pt idx="7840">
                  <c:v>0.918072</c:v>
                </c:pt>
                <c:pt idx="7841">
                  <c:v>0.918072</c:v>
                </c:pt>
                <c:pt idx="7842">
                  <c:v>0.918072</c:v>
                </c:pt>
                <c:pt idx="7843">
                  <c:v>0.918072</c:v>
                </c:pt>
                <c:pt idx="7844">
                  <c:v>0.918072</c:v>
                </c:pt>
                <c:pt idx="7845">
                  <c:v>0.918072</c:v>
                </c:pt>
                <c:pt idx="7846">
                  <c:v>0.918072</c:v>
                </c:pt>
                <c:pt idx="7847">
                  <c:v>0.918072</c:v>
                </c:pt>
                <c:pt idx="7848">
                  <c:v>0.918072</c:v>
                </c:pt>
                <c:pt idx="7849">
                  <c:v>0.918072</c:v>
                </c:pt>
                <c:pt idx="7850">
                  <c:v>0.918072</c:v>
                </c:pt>
                <c:pt idx="7851">
                  <c:v>0.918072</c:v>
                </c:pt>
                <c:pt idx="7852">
                  <c:v>0.918072</c:v>
                </c:pt>
                <c:pt idx="7853">
                  <c:v>0.918072</c:v>
                </c:pt>
                <c:pt idx="7854">
                  <c:v>0.918072</c:v>
                </c:pt>
                <c:pt idx="7855">
                  <c:v>0.918072</c:v>
                </c:pt>
                <c:pt idx="7856">
                  <c:v>0.918072</c:v>
                </c:pt>
                <c:pt idx="7857">
                  <c:v>0.918072</c:v>
                </c:pt>
                <c:pt idx="7858">
                  <c:v>0.918072</c:v>
                </c:pt>
                <c:pt idx="7859">
                  <c:v>0.918072</c:v>
                </c:pt>
                <c:pt idx="7860">
                  <c:v>0.918072</c:v>
                </c:pt>
                <c:pt idx="7861">
                  <c:v>0.918072</c:v>
                </c:pt>
                <c:pt idx="7862">
                  <c:v>0.918072</c:v>
                </c:pt>
                <c:pt idx="7863">
                  <c:v>0.918072</c:v>
                </c:pt>
                <c:pt idx="7864">
                  <c:v>0.918072</c:v>
                </c:pt>
                <c:pt idx="7865">
                  <c:v>0.918072</c:v>
                </c:pt>
                <c:pt idx="7866">
                  <c:v>0.943262999999999</c:v>
                </c:pt>
                <c:pt idx="7867">
                  <c:v>0.943262999999999</c:v>
                </c:pt>
                <c:pt idx="7868">
                  <c:v>0.943262999999999</c:v>
                </c:pt>
                <c:pt idx="7869">
                  <c:v>0.943262999999999</c:v>
                </c:pt>
                <c:pt idx="7870">
                  <c:v>0.943262999999999</c:v>
                </c:pt>
                <c:pt idx="7871">
                  <c:v>0.943262999999999</c:v>
                </c:pt>
                <c:pt idx="7872">
                  <c:v>0.943262999999999</c:v>
                </c:pt>
                <c:pt idx="7873">
                  <c:v>0.943262999999999</c:v>
                </c:pt>
                <c:pt idx="7874">
                  <c:v>0.943262999999999</c:v>
                </c:pt>
                <c:pt idx="7875">
                  <c:v>0.943262999999999</c:v>
                </c:pt>
                <c:pt idx="7876">
                  <c:v>0.943262999999999</c:v>
                </c:pt>
                <c:pt idx="7877">
                  <c:v>0.943262999999999</c:v>
                </c:pt>
                <c:pt idx="7878">
                  <c:v>0.943262999999999</c:v>
                </c:pt>
                <c:pt idx="7879">
                  <c:v>0.943262999999999</c:v>
                </c:pt>
                <c:pt idx="7880">
                  <c:v>0.943262999999999</c:v>
                </c:pt>
                <c:pt idx="7881">
                  <c:v>0.943262999999999</c:v>
                </c:pt>
                <c:pt idx="7882">
                  <c:v>0.943262999999999</c:v>
                </c:pt>
                <c:pt idx="7883">
                  <c:v>0.943262999999999</c:v>
                </c:pt>
                <c:pt idx="7884">
                  <c:v>0.943262999999999</c:v>
                </c:pt>
                <c:pt idx="7885">
                  <c:v>0.943262999999999</c:v>
                </c:pt>
                <c:pt idx="7886">
                  <c:v>0.943262999999999</c:v>
                </c:pt>
                <c:pt idx="7887">
                  <c:v>0.943262999999999</c:v>
                </c:pt>
                <c:pt idx="7888">
                  <c:v>0.943262999999999</c:v>
                </c:pt>
                <c:pt idx="7889">
                  <c:v>0.943262999999999</c:v>
                </c:pt>
                <c:pt idx="7890">
                  <c:v>0.943262999999999</c:v>
                </c:pt>
                <c:pt idx="7891">
                  <c:v>0.943262999999999</c:v>
                </c:pt>
                <c:pt idx="7892">
                  <c:v>0.943262999999999</c:v>
                </c:pt>
                <c:pt idx="7893">
                  <c:v>0.943262999999999</c:v>
                </c:pt>
                <c:pt idx="7894">
                  <c:v>0.943262999999999</c:v>
                </c:pt>
                <c:pt idx="7895">
                  <c:v>0.943262999999999</c:v>
                </c:pt>
                <c:pt idx="7896">
                  <c:v>0.943262999999999</c:v>
                </c:pt>
                <c:pt idx="7897">
                  <c:v>0.943262999999999</c:v>
                </c:pt>
                <c:pt idx="7898">
                  <c:v>0.943262999999999</c:v>
                </c:pt>
                <c:pt idx="7899">
                  <c:v>0.943262999999999</c:v>
                </c:pt>
                <c:pt idx="7900">
                  <c:v>0.943262999999999</c:v>
                </c:pt>
                <c:pt idx="7901">
                  <c:v>0.943262999999999</c:v>
                </c:pt>
                <c:pt idx="7902">
                  <c:v>0.943262999999999</c:v>
                </c:pt>
                <c:pt idx="7903">
                  <c:v>0.943262999999999</c:v>
                </c:pt>
                <c:pt idx="7904">
                  <c:v>0.943262999999999</c:v>
                </c:pt>
                <c:pt idx="7905">
                  <c:v>0.943262999999999</c:v>
                </c:pt>
                <c:pt idx="7906">
                  <c:v>0.943262999999999</c:v>
                </c:pt>
                <c:pt idx="7907">
                  <c:v>0.943262999999999</c:v>
                </c:pt>
                <c:pt idx="7908">
                  <c:v>0.943262999999999</c:v>
                </c:pt>
                <c:pt idx="7909">
                  <c:v>0.943262999999999</c:v>
                </c:pt>
                <c:pt idx="7910">
                  <c:v>0.943262999999999</c:v>
                </c:pt>
                <c:pt idx="7911">
                  <c:v>0.943262999999999</c:v>
                </c:pt>
                <c:pt idx="7912">
                  <c:v>0.943262999999999</c:v>
                </c:pt>
                <c:pt idx="7913">
                  <c:v>0.943262999999999</c:v>
                </c:pt>
                <c:pt idx="7914">
                  <c:v>0.943262999999999</c:v>
                </c:pt>
                <c:pt idx="7915">
                  <c:v>0.943262999999999</c:v>
                </c:pt>
                <c:pt idx="7916">
                  <c:v>0.943262999999999</c:v>
                </c:pt>
                <c:pt idx="7917">
                  <c:v>0.943262999999999</c:v>
                </c:pt>
                <c:pt idx="7918">
                  <c:v>0.943262999999999</c:v>
                </c:pt>
                <c:pt idx="7919">
                  <c:v>0.943262999999999</c:v>
                </c:pt>
                <c:pt idx="7920">
                  <c:v>0.943262999999999</c:v>
                </c:pt>
                <c:pt idx="7921">
                  <c:v>0.943262999999999</c:v>
                </c:pt>
                <c:pt idx="7922">
                  <c:v>0.943262999999999</c:v>
                </c:pt>
                <c:pt idx="7923">
                  <c:v>0.943262999999999</c:v>
                </c:pt>
                <c:pt idx="7924">
                  <c:v>0.943262999999999</c:v>
                </c:pt>
                <c:pt idx="7925">
                  <c:v>0.943262999999999</c:v>
                </c:pt>
                <c:pt idx="7926">
                  <c:v>0.943262999999999</c:v>
                </c:pt>
                <c:pt idx="7927">
                  <c:v>0.943262999999999</c:v>
                </c:pt>
                <c:pt idx="7928">
                  <c:v>0.943262999999999</c:v>
                </c:pt>
                <c:pt idx="7929">
                  <c:v>0.943262999999999</c:v>
                </c:pt>
                <c:pt idx="7930">
                  <c:v>0.943262999999999</c:v>
                </c:pt>
                <c:pt idx="7931">
                  <c:v>0.943262999999999</c:v>
                </c:pt>
                <c:pt idx="7932">
                  <c:v>0.943262999999999</c:v>
                </c:pt>
                <c:pt idx="7933">
                  <c:v>0.943262999999999</c:v>
                </c:pt>
                <c:pt idx="7934">
                  <c:v>0.943262999999999</c:v>
                </c:pt>
                <c:pt idx="7935">
                  <c:v>0.943262999999999</c:v>
                </c:pt>
                <c:pt idx="7936">
                  <c:v>0.943262999999999</c:v>
                </c:pt>
                <c:pt idx="7937">
                  <c:v>0.943262999999999</c:v>
                </c:pt>
                <c:pt idx="7938">
                  <c:v>0.943262999999999</c:v>
                </c:pt>
                <c:pt idx="7939">
                  <c:v>0.943262999999999</c:v>
                </c:pt>
                <c:pt idx="7940">
                  <c:v>0.943262999999999</c:v>
                </c:pt>
                <c:pt idx="7941">
                  <c:v>0.943262999999999</c:v>
                </c:pt>
                <c:pt idx="7942">
                  <c:v>0.943262999999999</c:v>
                </c:pt>
                <c:pt idx="7943">
                  <c:v>0.943262999999999</c:v>
                </c:pt>
                <c:pt idx="7944">
                  <c:v>0.943262999999999</c:v>
                </c:pt>
                <c:pt idx="7945">
                  <c:v>0.943262999999999</c:v>
                </c:pt>
                <c:pt idx="7946">
                  <c:v>0.943262999999999</c:v>
                </c:pt>
                <c:pt idx="7947">
                  <c:v>0.943262999999999</c:v>
                </c:pt>
                <c:pt idx="7948">
                  <c:v>0.943262999999999</c:v>
                </c:pt>
                <c:pt idx="7949">
                  <c:v>0.943262999999999</c:v>
                </c:pt>
                <c:pt idx="7950">
                  <c:v>0.943262999999999</c:v>
                </c:pt>
                <c:pt idx="7951">
                  <c:v>0.943262999999999</c:v>
                </c:pt>
                <c:pt idx="7952">
                  <c:v>0.943262999999999</c:v>
                </c:pt>
                <c:pt idx="7953">
                  <c:v>0.943262999999999</c:v>
                </c:pt>
                <c:pt idx="7954">
                  <c:v>0.943262999999999</c:v>
                </c:pt>
                <c:pt idx="7955">
                  <c:v>0.943262999999999</c:v>
                </c:pt>
                <c:pt idx="7956">
                  <c:v>0.943262999999999</c:v>
                </c:pt>
                <c:pt idx="7957">
                  <c:v>0.943262999999999</c:v>
                </c:pt>
                <c:pt idx="7958">
                  <c:v>0.943262999999999</c:v>
                </c:pt>
                <c:pt idx="7959">
                  <c:v>0.943262999999999</c:v>
                </c:pt>
                <c:pt idx="7960">
                  <c:v>0.943262999999999</c:v>
                </c:pt>
                <c:pt idx="7961">
                  <c:v>0.943262999999999</c:v>
                </c:pt>
                <c:pt idx="7962">
                  <c:v>0.943262999999999</c:v>
                </c:pt>
                <c:pt idx="7963">
                  <c:v>0.943262999999999</c:v>
                </c:pt>
                <c:pt idx="7964">
                  <c:v>0.943262999999999</c:v>
                </c:pt>
                <c:pt idx="7965">
                  <c:v>0.943262999999999</c:v>
                </c:pt>
                <c:pt idx="7966">
                  <c:v>0.943262999999999</c:v>
                </c:pt>
                <c:pt idx="7967">
                  <c:v>0.943262999999999</c:v>
                </c:pt>
                <c:pt idx="7968">
                  <c:v>0.943262999999999</c:v>
                </c:pt>
                <c:pt idx="7969">
                  <c:v>0.943262999999999</c:v>
                </c:pt>
                <c:pt idx="7970">
                  <c:v>0.943262999999999</c:v>
                </c:pt>
                <c:pt idx="7971">
                  <c:v>0.943262999999999</c:v>
                </c:pt>
                <c:pt idx="7972">
                  <c:v>0.943262999999999</c:v>
                </c:pt>
                <c:pt idx="7973">
                  <c:v>0.943262999999999</c:v>
                </c:pt>
                <c:pt idx="7974">
                  <c:v>0.943262999999999</c:v>
                </c:pt>
                <c:pt idx="7975">
                  <c:v>0.943262999999999</c:v>
                </c:pt>
                <c:pt idx="7976">
                  <c:v>0.943262999999999</c:v>
                </c:pt>
                <c:pt idx="7977">
                  <c:v>0.943262999999999</c:v>
                </c:pt>
                <c:pt idx="7978">
                  <c:v>0.943262999999999</c:v>
                </c:pt>
                <c:pt idx="7979">
                  <c:v>0.943262999999999</c:v>
                </c:pt>
                <c:pt idx="7980">
                  <c:v>0.943262999999999</c:v>
                </c:pt>
                <c:pt idx="7981">
                  <c:v>0.943262999999999</c:v>
                </c:pt>
                <c:pt idx="7982">
                  <c:v>0.943262999999999</c:v>
                </c:pt>
                <c:pt idx="7983">
                  <c:v>0.943262999999999</c:v>
                </c:pt>
                <c:pt idx="7984">
                  <c:v>0.943262999999999</c:v>
                </c:pt>
                <c:pt idx="7985">
                  <c:v>0.943262999999999</c:v>
                </c:pt>
                <c:pt idx="7986">
                  <c:v>0.943262999999999</c:v>
                </c:pt>
                <c:pt idx="7987">
                  <c:v>0.943262999999999</c:v>
                </c:pt>
                <c:pt idx="7988">
                  <c:v>0.943262999999999</c:v>
                </c:pt>
                <c:pt idx="7989">
                  <c:v>0.943262999999999</c:v>
                </c:pt>
                <c:pt idx="7990">
                  <c:v>0.943262999999999</c:v>
                </c:pt>
                <c:pt idx="7991">
                  <c:v>0.943262999999999</c:v>
                </c:pt>
                <c:pt idx="7992">
                  <c:v>0.943262999999999</c:v>
                </c:pt>
                <c:pt idx="7993">
                  <c:v>0.943262999999999</c:v>
                </c:pt>
                <c:pt idx="7994">
                  <c:v>0.943262999999999</c:v>
                </c:pt>
                <c:pt idx="7995">
                  <c:v>0.943262999999999</c:v>
                </c:pt>
                <c:pt idx="7996">
                  <c:v>0.943262999999999</c:v>
                </c:pt>
                <c:pt idx="7997">
                  <c:v>0.943262999999999</c:v>
                </c:pt>
                <c:pt idx="7998">
                  <c:v>0.943262999999999</c:v>
                </c:pt>
                <c:pt idx="7999">
                  <c:v>0.943262999999999</c:v>
                </c:pt>
                <c:pt idx="8000">
                  <c:v>0.943262999999999</c:v>
                </c:pt>
                <c:pt idx="8001">
                  <c:v>0.943262999999999</c:v>
                </c:pt>
                <c:pt idx="8002">
                  <c:v>0.943262999999999</c:v>
                </c:pt>
                <c:pt idx="8003">
                  <c:v>0.943262999999999</c:v>
                </c:pt>
                <c:pt idx="8004">
                  <c:v>0.943262999999999</c:v>
                </c:pt>
                <c:pt idx="8005">
                  <c:v>0.943262999999999</c:v>
                </c:pt>
                <c:pt idx="8006">
                  <c:v>0.943262999999999</c:v>
                </c:pt>
                <c:pt idx="8007">
                  <c:v>0.943262999999999</c:v>
                </c:pt>
                <c:pt idx="8008">
                  <c:v>0.943262999999999</c:v>
                </c:pt>
                <c:pt idx="8009">
                  <c:v>0.943262999999999</c:v>
                </c:pt>
                <c:pt idx="8010">
                  <c:v>0.943262999999999</c:v>
                </c:pt>
                <c:pt idx="8011">
                  <c:v>0.943262999999999</c:v>
                </c:pt>
                <c:pt idx="8012">
                  <c:v>0.943262999999999</c:v>
                </c:pt>
                <c:pt idx="8013">
                  <c:v>0.943262999999999</c:v>
                </c:pt>
                <c:pt idx="8014">
                  <c:v>0.943262999999999</c:v>
                </c:pt>
                <c:pt idx="8015">
                  <c:v>0.943262999999999</c:v>
                </c:pt>
                <c:pt idx="8016">
                  <c:v>0.943262999999999</c:v>
                </c:pt>
                <c:pt idx="8017">
                  <c:v>0.943262999999999</c:v>
                </c:pt>
                <c:pt idx="8018">
                  <c:v>0.943262999999999</c:v>
                </c:pt>
                <c:pt idx="8019">
                  <c:v>0.943262999999999</c:v>
                </c:pt>
                <c:pt idx="8020">
                  <c:v>0.943262999999999</c:v>
                </c:pt>
                <c:pt idx="8021">
                  <c:v>0.943262999999999</c:v>
                </c:pt>
                <c:pt idx="8022">
                  <c:v>0.943262999999999</c:v>
                </c:pt>
                <c:pt idx="8023">
                  <c:v>0.943262999999999</c:v>
                </c:pt>
                <c:pt idx="8024">
                  <c:v>0.943262999999999</c:v>
                </c:pt>
                <c:pt idx="8025">
                  <c:v>0.943262999999999</c:v>
                </c:pt>
                <c:pt idx="8026">
                  <c:v>0.943262999999999</c:v>
                </c:pt>
                <c:pt idx="8027">
                  <c:v>0.943262999999999</c:v>
                </c:pt>
                <c:pt idx="8028">
                  <c:v>0.943262999999999</c:v>
                </c:pt>
                <c:pt idx="8029">
                  <c:v>0.943262999999999</c:v>
                </c:pt>
                <c:pt idx="8030">
                  <c:v>0.943262999999999</c:v>
                </c:pt>
                <c:pt idx="8031">
                  <c:v>0.943262999999999</c:v>
                </c:pt>
                <c:pt idx="8032">
                  <c:v>0.943262999999999</c:v>
                </c:pt>
                <c:pt idx="8033">
                  <c:v>0.943262999999999</c:v>
                </c:pt>
                <c:pt idx="8034">
                  <c:v>0.943262999999999</c:v>
                </c:pt>
                <c:pt idx="8035">
                  <c:v>0.943262999999999</c:v>
                </c:pt>
                <c:pt idx="8036">
                  <c:v>0.943262999999999</c:v>
                </c:pt>
                <c:pt idx="8037">
                  <c:v>0.943262999999999</c:v>
                </c:pt>
                <c:pt idx="8038">
                  <c:v>0.943262999999999</c:v>
                </c:pt>
                <c:pt idx="8039">
                  <c:v>0.943262999999999</c:v>
                </c:pt>
                <c:pt idx="8040">
                  <c:v>0.943262999999999</c:v>
                </c:pt>
                <c:pt idx="8041">
                  <c:v>0.943262999999999</c:v>
                </c:pt>
                <c:pt idx="8042">
                  <c:v>0.943262999999999</c:v>
                </c:pt>
                <c:pt idx="8043">
                  <c:v>0.943262999999999</c:v>
                </c:pt>
                <c:pt idx="8044">
                  <c:v>0.943262999999999</c:v>
                </c:pt>
                <c:pt idx="8045">
                  <c:v>0.943262999999999</c:v>
                </c:pt>
                <c:pt idx="8046">
                  <c:v>0.943262999999999</c:v>
                </c:pt>
                <c:pt idx="8047">
                  <c:v>0.943262999999999</c:v>
                </c:pt>
                <c:pt idx="8048">
                  <c:v>0.943262999999999</c:v>
                </c:pt>
                <c:pt idx="8049">
                  <c:v>0.943262999999999</c:v>
                </c:pt>
                <c:pt idx="8050">
                  <c:v>0.943262999999999</c:v>
                </c:pt>
                <c:pt idx="8051">
                  <c:v>0.943262999999999</c:v>
                </c:pt>
                <c:pt idx="8052">
                  <c:v>0.943262999999999</c:v>
                </c:pt>
                <c:pt idx="8053">
                  <c:v>0.943262999999999</c:v>
                </c:pt>
                <c:pt idx="8054">
                  <c:v>0.943262999999999</c:v>
                </c:pt>
                <c:pt idx="8055">
                  <c:v>0.943262999999999</c:v>
                </c:pt>
                <c:pt idx="8056">
                  <c:v>0.943262999999999</c:v>
                </c:pt>
                <c:pt idx="8057">
                  <c:v>0.943262999999999</c:v>
                </c:pt>
                <c:pt idx="8058">
                  <c:v>0.943262999999999</c:v>
                </c:pt>
                <c:pt idx="8059">
                  <c:v>0.943262999999999</c:v>
                </c:pt>
                <c:pt idx="8060">
                  <c:v>0.943262999999999</c:v>
                </c:pt>
                <c:pt idx="8061">
                  <c:v>0.943262999999999</c:v>
                </c:pt>
                <c:pt idx="8062">
                  <c:v>0.943262999999999</c:v>
                </c:pt>
                <c:pt idx="8063">
                  <c:v>0.943262999999999</c:v>
                </c:pt>
                <c:pt idx="8064">
                  <c:v>0.943262999999999</c:v>
                </c:pt>
                <c:pt idx="8065">
                  <c:v>0.943262999999999</c:v>
                </c:pt>
                <c:pt idx="8066">
                  <c:v>0.943262999999999</c:v>
                </c:pt>
                <c:pt idx="8067">
                  <c:v>0.943262999999999</c:v>
                </c:pt>
                <c:pt idx="8068">
                  <c:v>0.943262999999999</c:v>
                </c:pt>
                <c:pt idx="8069">
                  <c:v>0.943262999999999</c:v>
                </c:pt>
                <c:pt idx="8070">
                  <c:v>0.943262999999999</c:v>
                </c:pt>
                <c:pt idx="8071">
                  <c:v>0.943262999999999</c:v>
                </c:pt>
                <c:pt idx="8072">
                  <c:v>0.943262999999999</c:v>
                </c:pt>
                <c:pt idx="8073">
                  <c:v>0.943262999999999</c:v>
                </c:pt>
                <c:pt idx="8074">
                  <c:v>0.943262999999999</c:v>
                </c:pt>
                <c:pt idx="8075">
                  <c:v>0.943262999999999</c:v>
                </c:pt>
                <c:pt idx="8076">
                  <c:v>0.943262999999999</c:v>
                </c:pt>
                <c:pt idx="8077">
                  <c:v>0.943262999999999</c:v>
                </c:pt>
                <c:pt idx="8078">
                  <c:v>0.943262999999999</c:v>
                </c:pt>
                <c:pt idx="8079">
                  <c:v>0.943262999999999</c:v>
                </c:pt>
                <c:pt idx="8080">
                  <c:v>0.943262999999999</c:v>
                </c:pt>
                <c:pt idx="8081">
                  <c:v>0.943262999999999</c:v>
                </c:pt>
                <c:pt idx="8082">
                  <c:v>0.943262999999999</c:v>
                </c:pt>
                <c:pt idx="8083">
                  <c:v>0.943262999999999</c:v>
                </c:pt>
                <c:pt idx="8084">
                  <c:v>0.943262999999999</c:v>
                </c:pt>
                <c:pt idx="8085">
                  <c:v>0.943262999999999</c:v>
                </c:pt>
                <c:pt idx="8086">
                  <c:v>0.943262999999999</c:v>
                </c:pt>
                <c:pt idx="8087">
                  <c:v>0.943262999999999</c:v>
                </c:pt>
                <c:pt idx="8088">
                  <c:v>0.943262999999999</c:v>
                </c:pt>
                <c:pt idx="8089">
                  <c:v>0.943262999999999</c:v>
                </c:pt>
                <c:pt idx="8090">
                  <c:v>0.943262999999999</c:v>
                </c:pt>
                <c:pt idx="8091">
                  <c:v>0.943262999999999</c:v>
                </c:pt>
                <c:pt idx="8092">
                  <c:v>0.943262999999999</c:v>
                </c:pt>
                <c:pt idx="8093">
                  <c:v>0.943262999999999</c:v>
                </c:pt>
                <c:pt idx="8094">
                  <c:v>0.943262999999999</c:v>
                </c:pt>
                <c:pt idx="8095">
                  <c:v>0.943262999999999</c:v>
                </c:pt>
                <c:pt idx="8096">
                  <c:v>0.943262999999999</c:v>
                </c:pt>
                <c:pt idx="8097">
                  <c:v>0.943262999999999</c:v>
                </c:pt>
                <c:pt idx="8098">
                  <c:v>0.943262999999999</c:v>
                </c:pt>
                <c:pt idx="8099">
                  <c:v>0.943262999999999</c:v>
                </c:pt>
                <c:pt idx="8100">
                  <c:v>0.943262999999999</c:v>
                </c:pt>
                <c:pt idx="8101">
                  <c:v>0.943262999999999</c:v>
                </c:pt>
                <c:pt idx="8102">
                  <c:v>0.943262999999999</c:v>
                </c:pt>
                <c:pt idx="8103">
                  <c:v>0.943262999999999</c:v>
                </c:pt>
                <c:pt idx="8104">
                  <c:v>0.943262999999999</c:v>
                </c:pt>
                <c:pt idx="8105">
                  <c:v>0.943262999999999</c:v>
                </c:pt>
                <c:pt idx="8106">
                  <c:v>0.943262999999999</c:v>
                </c:pt>
                <c:pt idx="8107">
                  <c:v>0.943262999999999</c:v>
                </c:pt>
                <c:pt idx="8108">
                  <c:v>0.943262999999999</c:v>
                </c:pt>
                <c:pt idx="8109">
                  <c:v>0.943262999999999</c:v>
                </c:pt>
                <c:pt idx="8110">
                  <c:v>0.943262999999999</c:v>
                </c:pt>
                <c:pt idx="8111">
                  <c:v>0.943262999999999</c:v>
                </c:pt>
                <c:pt idx="8112">
                  <c:v>0.943262999999999</c:v>
                </c:pt>
                <c:pt idx="8113">
                  <c:v>0.943262999999999</c:v>
                </c:pt>
                <c:pt idx="8114">
                  <c:v>0.943262999999999</c:v>
                </c:pt>
                <c:pt idx="8115">
                  <c:v>0.943262999999999</c:v>
                </c:pt>
                <c:pt idx="8116">
                  <c:v>0.943262999999999</c:v>
                </c:pt>
                <c:pt idx="8117">
                  <c:v>0.943262999999999</c:v>
                </c:pt>
                <c:pt idx="8118">
                  <c:v>0.943262999999999</c:v>
                </c:pt>
                <c:pt idx="8119">
                  <c:v>0.943262999999999</c:v>
                </c:pt>
                <c:pt idx="8120">
                  <c:v>0.693219</c:v>
                </c:pt>
                <c:pt idx="8121">
                  <c:v>0.693219</c:v>
                </c:pt>
                <c:pt idx="8122">
                  <c:v>0.693219</c:v>
                </c:pt>
                <c:pt idx="8123">
                  <c:v>0.693219</c:v>
                </c:pt>
                <c:pt idx="8124">
                  <c:v>0.693219</c:v>
                </c:pt>
                <c:pt idx="8125">
                  <c:v>0.693219</c:v>
                </c:pt>
                <c:pt idx="8126">
                  <c:v>0.693219</c:v>
                </c:pt>
                <c:pt idx="8127">
                  <c:v>0.693219</c:v>
                </c:pt>
                <c:pt idx="8128">
                  <c:v>0.693219</c:v>
                </c:pt>
                <c:pt idx="8129">
                  <c:v>0.693219</c:v>
                </c:pt>
                <c:pt idx="8130">
                  <c:v>0.693219</c:v>
                </c:pt>
                <c:pt idx="8131">
                  <c:v>0.693219</c:v>
                </c:pt>
                <c:pt idx="8132">
                  <c:v>0.693219</c:v>
                </c:pt>
                <c:pt idx="8133">
                  <c:v>0.693219</c:v>
                </c:pt>
                <c:pt idx="8134">
                  <c:v>0.693219</c:v>
                </c:pt>
                <c:pt idx="8135">
                  <c:v>0.693219</c:v>
                </c:pt>
                <c:pt idx="8136">
                  <c:v>0.693219</c:v>
                </c:pt>
                <c:pt idx="8137">
                  <c:v>0.693219</c:v>
                </c:pt>
                <c:pt idx="8138">
                  <c:v>0.693219</c:v>
                </c:pt>
                <c:pt idx="8139">
                  <c:v>0.693219</c:v>
                </c:pt>
                <c:pt idx="8140">
                  <c:v>0.693219</c:v>
                </c:pt>
                <c:pt idx="8141">
                  <c:v>0.693219</c:v>
                </c:pt>
                <c:pt idx="8142">
                  <c:v>0.693219</c:v>
                </c:pt>
                <c:pt idx="8143">
                  <c:v>0.693219</c:v>
                </c:pt>
                <c:pt idx="8144">
                  <c:v>0.693219</c:v>
                </c:pt>
                <c:pt idx="8145">
                  <c:v>0.693219</c:v>
                </c:pt>
                <c:pt idx="8146">
                  <c:v>0.693219</c:v>
                </c:pt>
                <c:pt idx="8147">
                  <c:v>0.693219</c:v>
                </c:pt>
                <c:pt idx="8148">
                  <c:v>0.693219</c:v>
                </c:pt>
                <c:pt idx="8149">
                  <c:v>0.693219</c:v>
                </c:pt>
                <c:pt idx="8150">
                  <c:v>0.693219</c:v>
                </c:pt>
                <c:pt idx="8151">
                  <c:v>0.693219</c:v>
                </c:pt>
                <c:pt idx="8152">
                  <c:v>0.693219</c:v>
                </c:pt>
                <c:pt idx="8153">
                  <c:v>0.693219</c:v>
                </c:pt>
                <c:pt idx="8154">
                  <c:v>0.693219</c:v>
                </c:pt>
                <c:pt idx="8155">
                  <c:v>0.693219</c:v>
                </c:pt>
                <c:pt idx="8156">
                  <c:v>0.693219</c:v>
                </c:pt>
                <c:pt idx="8157">
                  <c:v>0.693219</c:v>
                </c:pt>
                <c:pt idx="8158">
                  <c:v>0.693219</c:v>
                </c:pt>
                <c:pt idx="8159">
                  <c:v>0.693219</c:v>
                </c:pt>
                <c:pt idx="8160">
                  <c:v>0.693219</c:v>
                </c:pt>
                <c:pt idx="8161">
                  <c:v>0.693219</c:v>
                </c:pt>
                <c:pt idx="8162">
                  <c:v>0.693219</c:v>
                </c:pt>
                <c:pt idx="8163">
                  <c:v>0.693219</c:v>
                </c:pt>
                <c:pt idx="8164">
                  <c:v>0.693219</c:v>
                </c:pt>
                <c:pt idx="8165">
                  <c:v>0.693219</c:v>
                </c:pt>
                <c:pt idx="8166">
                  <c:v>0.693219</c:v>
                </c:pt>
                <c:pt idx="8167">
                  <c:v>0.693219</c:v>
                </c:pt>
                <c:pt idx="8168">
                  <c:v>0.693219</c:v>
                </c:pt>
                <c:pt idx="8169">
                  <c:v>0.693219</c:v>
                </c:pt>
                <c:pt idx="8170">
                  <c:v>0.693219</c:v>
                </c:pt>
                <c:pt idx="8171">
                  <c:v>0.693219</c:v>
                </c:pt>
                <c:pt idx="8172">
                  <c:v>0.693219</c:v>
                </c:pt>
                <c:pt idx="8173">
                  <c:v>0.693219</c:v>
                </c:pt>
                <c:pt idx="8174">
                  <c:v>0.693219</c:v>
                </c:pt>
                <c:pt idx="8175">
                  <c:v>0.693219</c:v>
                </c:pt>
                <c:pt idx="8176">
                  <c:v>0.693219</c:v>
                </c:pt>
                <c:pt idx="8177">
                  <c:v>0.693219</c:v>
                </c:pt>
                <c:pt idx="8178">
                  <c:v>0.693219</c:v>
                </c:pt>
                <c:pt idx="8179">
                  <c:v>0.693219</c:v>
                </c:pt>
                <c:pt idx="8180">
                  <c:v>0.693219</c:v>
                </c:pt>
                <c:pt idx="8181">
                  <c:v>0.693219</c:v>
                </c:pt>
                <c:pt idx="8182">
                  <c:v>0.693219</c:v>
                </c:pt>
                <c:pt idx="8183">
                  <c:v>0.693219</c:v>
                </c:pt>
                <c:pt idx="8184">
                  <c:v>0.693219</c:v>
                </c:pt>
                <c:pt idx="8185">
                  <c:v>0.693219</c:v>
                </c:pt>
                <c:pt idx="8186">
                  <c:v>0.693219</c:v>
                </c:pt>
                <c:pt idx="8187">
                  <c:v>0.693219</c:v>
                </c:pt>
                <c:pt idx="8188">
                  <c:v>0.693219</c:v>
                </c:pt>
                <c:pt idx="8189">
                  <c:v>0.693219</c:v>
                </c:pt>
                <c:pt idx="8190">
                  <c:v>0.693219</c:v>
                </c:pt>
                <c:pt idx="8191">
                  <c:v>0.693219</c:v>
                </c:pt>
                <c:pt idx="8192">
                  <c:v>0.693219</c:v>
                </c:pt>
                <c:pt idx="8193">
                  <c:v>0.693219</c:v>
                </c:pt>
                <c:pt idx="8194">
                  <c:v>0.693219</c:v>
                </c:pt>
                <c:pt idx="8195">
                  <c:v>0.693219</c:v>
                </c:pt>
                <c:pt idx="8196">
                  <c:v>0.693219</c:v>
                </c:pt>
                <c:pt idx="8197">
                  <c:v>0.693219</c:v>
                </c:pt>
                <c:pt idx="8198">
                  <c:v>0.693219</c:v>
                </c:pt>
                <c:pt idx="8199">
                  <c:v>0.693219</c:v>
                </c:pt>
                <c:pt idx="8200">
                  <c:v>0.693219</c:v>
                </c:pt>
                <c:pt idx="8201">
                  <c:v>0.693219</c:v>
                </c:pt>
                <c:pt idx="8202">
                  <c:v>0.693219</c:v>
                </c:pt>
                <c:pt idx="8203">
                  <c:v>0.693219</c:v>
                </c:pt>
                <c:pt idx="8204">
                  <c:v>0.693219</c:v>
                </c:pt>
                <c:pt idx="8205">
                  <c:v>0.693219</c:v>
                </c:pt>
                <c:pt idx="8206">
                  <c:v>0.693219</c:v>
                </c:pt>
                <c:pt idx="8207">
                  <c:v>0.693219</c:v>
                </c:pt>
                <c:pt idx="8208">
                  <c:v>0.693219</c:v>
                </c:pt>
                <c:pt idx="8209">
                  <c:v>0.693219</c:v>
                </c:pt>
                <c:pt idx="8210">
                  <c:v>0.693219</c:v>
                </c:pt>
                <c:pt idx="8211">
                  <c:v>0.693219</c:v>
                </c:pt>
                <c:pt idx="8212">
                  <c:v>0.693219</c:v>
                </c:pt>
                <c:pt idx="8213">
                  <c:v>0.693219</c:v>
                </c:pt>
                <c:pt idx="8214">
                  <c:v>0.693219</c:v>
                </c:pt>
                <c:pt idx="8215">
                  <c:v>0.693219</c:v>
                </c:pt>
                <c:pt idx="8216">
                  <c:v>0.693219</c:v>
                </c:pt>
                <c:pt idx="8217">
                  <c:v>0.693219</c:v>
                </c:pt>
                <c:pt idx="8218">
                  <c:v>0.693219</c:v>
                </c:pt>
                <c:pt idx="8219">
                  <c:v>0.693219</c:v>
                </c:pt>
                <c:pt idx="8220">
                  <c:v>0.693219</c:v>
                </c:pt>
                <c:pt idx="8221">
                  <c:v>0.693219</c:v>
                </c:pt>
                <c:pt idx="8222">
                  <c:v>0.693219</c:v>
                </c:pt>
                <c:pt idx="8223">
                  <c:v>0.693219</c:v>
                </c:pt>
                <c:pt idx="8224">
                  <c:v>0.693219</c:v>
                </c:pt>
                <c:pt idx="8225">
                  <c:v>0.693219</c:v>
                </c:pt>
                <c:pt idx="8226">
                  <c:v>0.693219</c:v>
                </c:pt>
                <c:pt idx="8227">
                  <c:v>0.693219</c:v>
                </c:pt>
                <c:pt idx="8228">
                  <c:v>0.693219</c:v>
                </c:pt>
                <c:pt idx="8229">
                  <c:v>0.693219</c:v>
                </c:pt>
                <c:pt idx="8230">
                  <c:v>0.693219</c:v>
                </c:pt>
                <c:pt idx="8231">
                  <c:v>0.693219</c:v>
                </c:pt>
                <c:pt idx="8232">
                  <c:v>0.693219</c:v>
                </c:pt>
                <c:pt idx="8233">
                  <c:v>0.693219</c:v>
                </c:pt>
                <c:pt idx="8234">
                  <c:v>0.693219</c:v>
                </c:pt>
                <c:pt idx="8235">
                  <c:v>0.693219</c:v>
                </c:pt>
                <c:pt idx="8236">
                  <c:v>0.693219</c:v>
                </c:pt>
                <c:pt idx="8237">
                  <c:v>0.693219</c:v>
                </c:pt>
                <c:pt idx="8238">
                  <c:v>0.693219</c:v>
                </c:pt>
                <c:pt idx="8239">
                  <c:v>0.693219</c:v>
                </c:pt>
                <c:pt idx="8240">
                  <c:v>0.693219</c:v>
                </c:pt>
                <c:pt idx="8241">
                  <c:v>0.693219</c:v>
                </c:pt>
                <c:pt idx="8242">
                  <c:v>0.693219</c:v>
                </c:pt>
                <c:pt idx="8243">
                  <c:v>0.693219</c:v>
                </c:pt>
                <c:pt idx="8244">
                  <c:v>0.693219</c:v>
                </c:pt>
                <c:pt idx="8245">
                  <c:v>0.693219</c:v>
                </c:pt>
                <c:pt idx="8246">
                  <c:v>0.693219</c:v>
                </c:pt>
                <c:pt idx="8247">
                  <c:v>0.693219</c:v>
                </c:pt>
                <c:pt idx="8248">
                  <c:v>0.693219</c:v>
                </c:pt>
                <c:pt idx="8249">
                  <c:v>0.693219</c:v>
                </c:pt>
                <c:pt idx="8250">
                  <c:v>0.693219</c:v>
                </c:pt>
                <c:pt idx="8251">
                  <c:v>0.693219</c:v>
                </c:pt>
                <c:pt idx="8252">
                  <c:v>0.693219</c:v>
                </c:pt>
                <c:pt idx="8253">
                  <c:v>0.693219</c:v>
                </c:pt>
                <c:pt idx="8254">
                  <c:v>0.693219</c:v>
                </c:pt>
                <c:pt idx="8255">
                  <c:v>0.693219</c:v>
                </c:pt>
                <c:pt idx="8256">
                  <c:v>0.693219</c:v>
                </c:pt>
                <c:pt idx="8257">
                  <c:v>0.693219</c:v>
                </c:pt>
                <c:pt idx="8258">
                  <c:v>0.693219</c:v>
                </c:pt>
                <c:pt idx="8259">
                  <c:v>0.693219</c:v>
                </c:pt>
                <c:pt idx="8260">
                  <c:v>0.693219</c:v>
                </c:pt>
                <c:pt idx="8261">
                  <c:v>0.693219</c:v>
                </c:pt>
                <c:pt idx="8262">
                  <c:v>0.693219</c:v>
                </c:pt>
                <c:pt idx="8263">
                  <c:v>0.693219</c:v>
                </c:pt>
                <c:pt idx="8264">
                  <c:v>0.693219</c:v>
                </c:pt>
                <c:pt idx="8265">
                  <c:v>0.693219</c:v>
                </c:pt>
                <c:pt idx="8266">
                  <c:v>0.693219</c:v>
                </c:pt>
                <c:pt idx="8267">
                  <c:v>0.693219</c:v>
                </c:pt>
                <c:pt idx="8268">
                  <c:v>0.693219</c:v>
                </c:pt>
                <c:pt idx="8269">
                  <c:v>0.693219</c:v>
                </c:pt>
                <c:pt idx="8270">
                  <c:v>0.693219</c:v>
                </c:pt>
                <c:pt idx="8271">
                  <c:v>0.693219</c:v>
                </c:pt>
                <c:pt idx="8272">
                  <c:v>0.693219</c:v>
                </c:pt>
                <c:pt idx="8273">
                  <c:v>0.693219</c:v>
                </c:pt>
                <c:pt idx="8274">
                  <c:v>0.693219</c:v>
                </c:pt>
                <c:pt idx="8275">
                  <c:v>0.693219</c:v>
                </c:pt>
                <c:pt idx="8276">
                  <c:v>0.693219</c:v>
                </c:pt>
                <c:pt idx="8277">
                  <c:v>0.693219</c:v>
                </c:pt>
                <c:pt idx="8278">
                  <c:v>0.693219</c:v>
                </c:pt>
                <c:pt idx="8279">
                  <c:v>0.693219</c:v>
                </c:pt>
                <c:pt idx="8280">
                  <c:v>0.693219</c:v>
                </c:pt>
                <c:pt idx="8281">
                  <c:v>0.693219</c:v>
                </c:pt>
                <c:pt idx="8282">
                  <c:v>0.693219</c:v>
                </c:pt>
                <c:pt idx="8283">
                  <c:v>0.693219</c:v>
                </c:pt>
                <c:pt idx="8284">
                  <c:v>0.693219</c:v>
                </c:pt>
                <c:pt idx="8285">
                  <c:v>0.693219</c:v>
                </c:pt>
                <c:pt idx="8286">
                  <c:v>0.693219</c:v>
                </c:pt>
                <c:pt idx="8287">
                  <c:v>0.693219</c:v>
                </c:pt>
                <c:pt idx="8288">
                  <c:v>0.693219</c:v>
                </c:pt>
                <c:pt idx="8289">
                  <c:v>0.693219</c:v>
                </c:pt>
                <c:pt idx="8290">
                  <c:v>0.693219</c:v>
                </c:pt>
                <c:pt idx="8291">
                  <c:v>0.693219</c:v>
                </c:pt>
                <c:pt idx="8292">
                  <c:v>0.693219</c:v>
                </c:pt>
                <c:pt idx="8293">
                  <c:v>0.693219</c:v>
                </c:pt>
                <c:pt idx="8294">
                  <c:v>0.693219</c:v>
                </c:pt>
                <c:pt idx="8295">
                  <c:v>0.693219</c:v>
                </c:pt>
                <c:pt idx="8296">
                  <c:v>0.693219</c:v>
                </c:pt>
                <c:pt idx="8297">
                  <c:v>0.693219</c:v>
                </c:pt>
                <c:pt idx="8298">
                  <c:v>0.693219</c:v>
                </c:pt>
                <c:pt idx="8299">
                  <c:v>0.693219</c:v>
                </c:pt>
                <c:pt idx="8300">
                  <c:v>0.693219</c:v>
                </c:pt>
                <c:pt idx="8301">
                  <c:v>0.693219</c:v>
                </c:pt>
                <c:pt idx="8302">
                  <c:v>0.693219</c:v>
                </c:pt>
                <c:pt idx="8303">
                  <c:v>0.693219</c:v>
                </c:pt>
                <c:pt idx="8304">
                  <c:v>0.693219</c:v>
                </c:pt>
                <c:pt idx="8305">
                  <c:v>0.693219</c:v>
                </c:pt>
                <c:pt idx="8306">
                  <c:v>0.693219</c:v>
                </c:pt>
                <c:pt idx="8307">
                  <c:v>0.693219</c:v>
                </c:pt>
                <c:pt idx="8308">
                  <c:v>0.693219</c:v>
                </c:pt>
                <c:pt idx="8309">
                  <c:v>0.693219</c:v>
                </c:pt>
                <c:pt idx="8310">
                  <c:v>0.693219</c:v>
                </c:pt>
                <c:pt idx="8311">
                  <c:v>0.693219</c:v>
                </c:pt>
                <c:pt idx="8312">
                  <c:v>0.693219</c:v>
                </c:pt>
                <c:pt idx="8313">
                  <c:v>0.693219</c:v>
                </c:pt>
                <c:pt idx="8314">
                  <c:v>0.693219</c:v>
                </c:pt>
                <c:pt idx="8315">
                  <c:v>0.693219</c:v>
                </c:pt>
                <c:pt idx="8316">
                  <c:v>0.693219</c:v>
                </c:pt>
                <c:pt idx="8317">
                  <c:v>0.693219</c:v>
                </c:pt>
                <c:pt idx="8318">
                  <c:v>0.693219</c:v>
                </c:pt>
                <c:pt idx="8319">
                  <c:v>0.693219</c:v>
                </c:pt>
                <c:pt idx="8320">
                  <c:v>0.693219</c:v>
                </c:pt>
                <c:pt idx="8321">
                  <c:v>0.693219</c:v>
                </c:pt>
                <c:pt idx="8322">
                  <c:v>0.693219</c:v>
                </c:pt>
                <c:pt idx="8323">
                  <c:v>0.693219</c:v>
                </c:pt>
                <c:pt idx="8324">
                  <c:v>0.693219</c:v>
                </c:pt>
                <c:pt idx="8325">
                  <c:v>0.693219</c:v>
                </c:pt>
                <c:pt idx="8326">
                  <c:v>0.693219</c:v>
                </c:pt>
                <c:pt idx="8327">
                  <c:v>0.693219</c:v>
                </c:pt>
                <c:pt idx="8328">
                  <c:v>0.693219</c:v>
                </c:pt>
                <c:pt idx="8329">
                  <c:v>0.693219</c:v>
                </c:pt>
                <c:pt idx="8330">
                  <c:v>0.693219</c:v>
                </c:pt>
                <c:pt idx="8331">
                  <c:v>0.693219</c:v>
                </c:pt>
                <c:pt idx="8332">
                  <c:v>0.693219</c:v>
                </c:pt>
                <c:pt idx="8333">
                  <c:v>0.693219</c:v>
                </c:pt>
                <c:pt idx="8334">
                  <c:v>0.693219</c:v>
                </c:pt>
                <c:pt idx="8335">
                  <c:v>0.693219</c:v>
                </c:pt>
                <c:pt idx="8336">
                  <c:v>0.693219</c:v>
                </c:pt>
                <c:pt idx="8337">
                  <c:v>0.693219</c:v>
                </c:pt>
                <c:pt idx="8338">
                  <c:v>0.693219</c:v>
                </c:pt>
                <c:pt idx="8339">
                  <c:v>0.693219</c:v>
                </c:pt>
                <c:pt idx="8340">
                  <c:v>0.693219</c:v>
                </c:pt>
                <c:pt idx="8341">
                  <c:v>0.693219</c:v>
                </c:pt>
                <c:pt idx="8342">
                  <c:v>0.693219</c:v>
                </c:pt>
                <c:pt idx="8343">
                  <c:v>0.693219</c:v>
                </c:pt>
                <c:pt idx="8344">
                  <c:v>0.693219</c:v>
                </c:pt>
                <c:pt idx="8345">
                  <c:v>0.693219</c:v>
                </c:pt>
                <c:pt idx="8346">
                  <c:v>0.693219</c:v>
                </c:pt>
                <c:pt idx="8347">
                  <c:v>0.693219</c:v>
                </c:pt>
                <c:pt idx="8348">
                  <c:v>0.693219</c:v>
                </c:pt>
                <c:pt idx="8349">
                  <c:v>0.693219</c:v>
                </c:pt>
                <c:pt idx="8350">
                  <c:v>0.693219</c:v>
                </c:pt>
                <c:pt idx="8351">
                  <c:v>0.693219</c:v>
                </c:pt>
                <c:pt idx="8352">
                  <c:v>0.693219</c:v>
                </c:pt>
                <c:pt idx="8353">
                  <c:v>0.693219</c:v>
                </c:pt>
                <c:pt idx="8354">
                  <c:v>0.693219</c:v>
                </c:pt>
                <c:pt idx="8355">
                  <c:v>0.693219</c:v>
                </c:pt>
                <c:pt idx="8356">
                  <c:v>0.693219</c:v>
                </c:pt>
                <c:pt idx="8357">
                  <c:v>0.693219</c:v>
                </c:pt>
                <c:pt idx="8358">
                  <c:v>0.693219</c:v>
                </c:pt>
                <c:pt idx="8359">
                  <c:v>0.693219</c:v>
                </c:pt>
                <c:pt idx="8360">
                  <c:v>0.693219</c:v>
                </c:pt>
                <c:pt idx="8361">
                  <c:v>0.693219</c:v>
                </c:pt>
                <c:pt idx="8362">
                  <c:v>0.693219</c:v>
                </c:pt>
                <c:pt idx="8363">
                  <c:v>0.693219</c:v>
                </c:pt>
                <c:pt idx="8364">
                  <c:v>0.693219</c:v>
                </c:pt>
                <c:pt idx="8365">
                  <c:v>0.693219</c:v>
                </c:pt>
                <c:pt idx="8366">
                  <c:v>0.693219</c:v>
                </c:pt>
                <c:pt idx="8367">
                  <c:v>0.693219</c:v>
                </c:pt>
                <c:pt idx="8368">
                  <c:v>0.693219</c:v>
                </c:pt>
                <c:pt idx="8369">
                  <c:v>0.693219</c:v>
                </c:pt>
                <c:pt idx="8370">
                  <c:v>0.693219</c:v>
                </c:pt>
                <c:pt idx="8371">
                  <c:v>0.693219</c:v>
                </c:pt>
                <c:pt idx="8372">
                  <c:v>0.693219</c:v>
                </c:pt>
                <c:pt idx="8373">
                  <c:v>0.693219</c:v>
                </c:pt>
                <c:pt idx="8374">
                  <c:v>0.693219</c:v>
                </c:pt>
                <c:pt idx="8375">
                  <c:v>0.693219</c:v>
                </c:pt>
                <c:pt idx="8376">
                  <c:v>0.693219</c:v>
                </c:pt>
                <c:pt idx="8377">
                  <c:v>0.693219</c:v>
                </c:pt>
                <c:pt idx="8378">
                  <c:v>0.693219</c:v>
                </c:pt>
                <c:pt idx="8379">
                  <c:v>0.693219</c:v>
                </c:pt>
                <c:pt idx="8380">
                  <c:v>0.693219</c:v>
                </c:pt>
                <c:pt idx="8381">
                  <c:v>0.693219</c:v>
                </c:pt>
                <c:pt idx="8382">
                  <c:v>0.693219</c:v>
                </c:pt>
                <c:pt idx="8383">
                  <c:v>0.693219</c:v>
                </c:pt>
                <c:pt idx="8384">
                  <c:v>0.693219</c:v>
                </c:pt>
                <c:pt idx="8385">
                  <c:v>0.693219</c:v>
                </c:pt>
                <c:pt idx="8386">
                  <c:v>0.693219</c:v>
                </c:pt>
                <c:pt idx="8387">
                  <c:v>0.693219</c:v>
                </c:pt>
                <c:pt idx="8388">
                  <c:v>0.693219</c:v>
                </c:pt>
                <c:pt idx="8389">
                  <c:v>0.693219</c:v>
                </c:pt>
                <c:pt idx="8390">
                  <c:v>0.693219</c:v>
                </c:pt>
                <c:pt idx="8391">
                  <c:v>0.693219</c:v>
                </c:pt>
                <c:pt idx="8392">
                  <c:v>0.693219</c:v>
                </c:pt>
                <c:pt idx="8393">
                  <c:v>0.693219</c:v>
                </c:pt>
                <c:pt idx="8394">
                  <c:v>0.693219</c:v>
                </c:pt>
                <c:pt idx="8395">
                  <c:v>0.693219</c:v>
                </c:pt>
                <c:pt idx="8396">
                  <c:v>0.693219</c:v>
                </c:pt>
                <c:pt idx="8397">
                  <c:v>0.693219</c:v>
                </c:pt>
                <c:pt idx="8398">
                  <c:v>0.693219</c:v>
                </c:pt>
                <c:pt idx="8399">
                  <c:v>0.693219</c:v>
                </c:pt>
                <c:pt idx="8400">
                  <c:v>0.693219</c:v>
                </c:pt>
                <c:pt idx="8401">
                  <c:v>0.693219</c:v>
                </c:pt>
                <c:pt idx="8402">
                  <c:v>0.693219</c:v>
                </c:pt>
                <c:pt idx="8403">
                  <c:v>0.693219</c:v>
                </c:pt>
                <c:pt idx="8404">
                  <c:v>0.693219</c:v>
                </c:pt>
                <c:pt idx="8405">
                  <c:v>0.693219</c:v>
                </c:pt>
                <c:pt idx="8406">
                  <c:v>0.693219</c:v>
                </c:pt>
                <c:pt idx="8407">
                  <c:v>0.693219</c:v>
                </c:pt>
                <c:pt idx="8408">
                  <c:v>0.693219</c:v>
                </c:pt>
                <c:pt idx="8409">
                  <c:v>0.693219</c:v>
                </c:pt>
                <c:pt idx="8410">
                  <c:v>0.693219</c:v>
                </c:pt>
                <c:pt idx="8411">
                  <c:v>0.693219</c:v>
                </c:pt>
                <c:pt idx="8412">
                  <c:v>0.693219</c:v>
                </c:pt>
                <c:pt idx="8413">
                  <c:v>0.693219</c:v>
                </c:pt>
                <c:pt idx="8414">
                  <c:v>0.693219</c:v>
                </c:pt>
                <c:pt idx="8415">
                  <c:v>0.693219</c:v>
                </c:pt>
                <c:pt idx="8416">
                  <c:v>0.693219</c:v>
                </c:pt>
                <c:pt idx="8417">
                  <c:v>0.693219</c:v>
                </c:pt>
                <c:pt idx="8418">
                  <c:v>0.693219</c:v>
                </c:pt>
                <c:pt idx="8419">
                  <c:v>0.693219</c:v>
                </c:pt>
                <c:pt idx="8420">
                  <c:v>0.693219</c:v>
                </c:pt>
                <c:pt idx="8421">
                  <c:v>0.693219</c:v>
                </c:pt>
                <c:pt idx="8422">
                  <c:v>0.693219</c:v>
                </c:pt>
                <c:pt idx="8423">
                  <c:v>0.693219</c:v>
                </c:pt>
                <c:pt idx="8424">
                  <c:v>0.693219</c:v>
                </c:pt>
                <c:pt idx="8425">
                  <c:v>0.693219</c:v>
                </c:pt>
                <c:pt idx="8426">
                  <c:v>0.693219</c:v>
                </c:pt>
                <c:pt idx="8427">
                  <c:v>0.693219</c:v>
                </c:pt>
                <c:pt idx="8428">
                  <c:v>0.693219</c:v>
                </c:pt>
                <c:pt idx="8429">
                  <c:v>0.693219</c:v>
                </c:pt>
                <c:pt idx="8430">
                  <c:v>0.693219</c:v>
                </c:pt>
                <c:pt idx="8431">
                  <c:v>0.693219</c:v>
                </c:pt>
                <c:pt idx="8432">
                  <c:v>0.693219</c:v>
                </c:pt>
                <c:pt idx="8433">
                  <c:v>0.693219</c:v>
                </c:pt>
                <c:pt idx="8434">
                  <c:v>0.693219</c:v>
                </c:pt>
                <c:pt idx="8435">
                  <c:v>0.693219</c:v>
                </c:pt>
                <c:pt idx="8436">
                  <c:v>0.693219</c:v>
                </c:pt>
                <c:pt idx="8437">
                  <c:v>0.693219</c:v>
                </c:pt>
                <c:pt idx="8438">
                  <c:v>0.693219</c:v>
                </c:pt>
                <c:pt idx="8439">
                  <c:v>0.693219</c:v>
                </c:pt>
                <c:pt idx="8440">
                  <c:v>0.693219</c:v>
                </c:pt>
                <c:pt idx="8441">
                  <c:v>0.693219</c:v>
                </c:pt>
                <c:pt idx="8442">
                  <c:v>0.693219</c:v>
                </c:pt>
                <c:pt idx="8443">
                  <c:v>0.693219</c:v>
                </c:pt>
                <c:pt idx="8444">
                  <c:v>0.693219</c:v>
                </c:pt>
                <c:pt idx="8445">
                  <c:v>0.693219</c:v>
                </c:pt>
                <c:pt idx="8446">
                  <c:v>0.693219</c:v>
                </c:pt>
                <c:pt idx="8447">
                  <c:v>0.693219</c:v>
                </c:pt>
                <c:pt idx="8448">
                  <c:v>0.693219</c:v>
                </c:pt>
                <c:pt idx="8449">
                  <c:v>0.693219</c:v>
                </c:pt>
                <c:pt idx="8450">
                  <c:v>0.693219</c:v>
                </c:pt>
                <c:pt idx="8451">
                  <c:v>0.693219</c:v>
                </c:pt>
                <c:pt idx="8452">
                  <c:v>0.693219</c:v>
                </c:pt>
                <c:pt idx="8453">
                  <c:v>0.693219</c:v>
                </c:pt>
                <c:pt idx="8454">
                  <c:v>0.693219</c:v>
                </c:pt>
                <c:pt idx="8455">
                  <c:v>0.693219</c:v>
                </c:pt>
                <c:pt idx="8456">
                  <c:v>0.693219</c:v>
                </c:pt>
                <c:pt idx="8457">
                  <c:v>0.693219</c:v>
                </c:pt>
                <c:pt idx="8458">
                  <c:v>0.693219</c:v>
                </c:pt>
                <c:pt idx="8459">
                  <c:v>0.693219</c:v>
                </c:pt>
                <c:pt idx="8460">
                  <c:v>0.693219</c:v>
                </c:pt>
                <c:pt idx="8461">
                  <c:v>0.693219</c:v>
                </c:pt>
                <c:pt idx="8462">
                  <c:v>0.693219</c:v>
                </c:pt>
                <c:pt idx="8463">
                  <c:v>0.693219</c:v>
                </c:pt>
                <c:pt idx="8464">
                  <c:v>0.693219</c:v>
                </c:pt>
                <c:pt idx="8465">
                  <c:v>0.693219</c:v>
                </c:pt>
                <c:pt idx="8466">
                  <c:v>0.693219</c:v>
                </c:pt>
                <c:pt idx="8467">
                  <c:v>0.693219</c:v>
                </c:pt>
                <c:pt idx="8468">
                  <c:v>0.693219</c:v>
                </c:pt>
                <c:pt idx="8469">
                  <c:v>0.693219</c:v>
                </c:pt>
                <c:pt idx="8470">
                  <c:v>0.693219</c:v>
                </c:pt>
                <c:pt idx="8471">
                  <c:v>0.693219</c:v>
                </c:pt>
                <c:pt idx="8472">
                  <c:v>0.693219</c:v>
                </c:pt>
                <c:pt idx="8473">
                  <c:v>0.693219</c:v>
                </c:pt>
                <c:pt idx="8474">
                  <c:v>0.693219</c:v>
                </c:pt>
                <c:pt idx="8475">
                  <c:v>0.693219</c:v>
                </c:pt>
                <c:pt idx="8476">
                  <c:v>0.693219</c:v>
                </c:pt>
                <c:pt idx="8477">
                  <c:v>0.693219</c:v>
                </c:pt>
                <c:pt idx="8478">
                  <c:v>0.693219</c:v>
                </c:pt>
                <c:pt idx="8479">
                  <c:v>0.693219</c:v>
                </c:pt>
                <c:pt idx="8480">
                  <c:v>0.693219</c:v>
                </c:pt>
                <c:pt idx="8481">
                  <c:v>0.693219</c:v>
                </c:pt>
                <c:pt idx="8482">
                  <c:v>0.693219</c:v>
                </c:pt>
                <c:pt idx="8483">
                  <c:v>0.693219</c:v>
                </c:pt>
                <c:pt idx="8484">
                  <c:v>0.693219</c:v>
                </c:pt>
                <c:pt idx="8485">
                  <c:v>0.693219</c:v>
                </c:pt>
                <c:pt idx="8486">
                  <c:v>0.693219</c:v>
                </c:pt>
                <c:pt idx="8487">
                  <c:v>0.693219</c:v>
                </c:pt>
                <c:pt idx="8488">
                  <c:v>0.693219</c:v>
                </c:pt>
                <c:pt idx="8489">
                  <c:v>0.693219</c:v>
                </c:pt>
                <c:pt idx="8490">
                  <c:v>0.693219</c:v>
                </c:pt>
                <c:pt idx="8491">
                  <c:v>0.693219</c:v>
                </c:pt>
                <c:pt idx="8492">
                  <c:v>0.693219</c:v>
                </c:pt>
                <c:pt idx="8493">
                  <c:v>0.693219</c:v>
                </c:pt>
                <c:pt idx="8494">
                  <c:v>0.693219</c:v>
                </c:pt>
                <c:pt idx="8495">
                  <c:v>0.693219</c:v>
                </c:pt>
                <c:pt idx="8496">
                  <c:v>0.693219</c:v>
                </c:pt>
                <c:pt idx="8497">
                  <c:v>0.693219</c:v>
                </c:pt>
                <c:pt idx="8498">
                  <c:v>0.693219</c:v>
                </c:pt>
                <c:pt idx="8499">
                  <c:v>0.693219</c:v>
                </c:pt>
                <c:pt idx="8500">
                  <c:v>0.693219</c:v>
                </c:pt>
                <c:pt idx="8501">
                  <c:v>0.693219</c:v>
                </c:pt>
                <c:pt idx="8502">
                  <c:v>0.693219</c:v>
                </c:pt>
                <c:pt idx="8503">
                  <c:v>0.693219</c:v>
                </c:pt>
                <c:pt idx="8504">
                  <c:v>0.693219</c:v>
                </c:pt>
                <c:pt idx="8505">
                  <c:v>0.693219</c:v>
                </c:pt>
                <c:pt idx="8506">
                  <c:v>0.693219</c:v>
                </c:pt>
                <c:pt idx="8507">
                  <c:v>0.693219</c:v>
                </c:pt>
                <c:pt idx="8508">
                  <c:v>0.693219</c:v>
                </c:pt>
                <c:pt idx="8509">
                  <c:v>0.693219</c:v>
                </c:pt>
                <c:pt idx="8510">
                  <c:v>0.693219</c:v>
                </c:pt>
                <c:pt idx="8511">
                  <c:v>0.693219</c:v>
                </c:pt>
                <c:pt idx="8512">
                  <c:v>0.693219</c:v>
                </c:pt>
                <c:pt idx="8513">
                  <c:v>0.693219</c:v>
                </c:pt>
                <c:pt idx="8514">
                  <c:v>0.693219</c:v>
                </c:pt>
                <c:pt idx="8515">
                  <c:v>0.693219</c:v>
                </c:pt>
                <c:pt idx="8516">
                  <c:v>0.693219</c:v>
                </c:pt>
                <c:pt idx="8517">
                  <c:v>0.693219</c:v>
                </c:pt>
                <c:pt idx="8518">
                  <c:v>0.693219</c:v>
                </c:pt>
                <c:pt idx="8519">
                  <c:v>0.693219</c:v>
                </c:pt>
                <c:pt idx="8520">
                  <c:v>0.693219</c:v>
                </c:pt>
                <c:pt idx="8521">
                  <c:v>0.693219</c:v>
                </c:pt>
                <c:pt idx="8522">
                  <c:v>0.693219</c:v>
                </c:pt>
                <c:pt idx="8523">
                  <c:v>0.693219</c:v>
                </c:pt>
                <c:pt idx="8524">
                  <c:v>0.693219</c:v>
                </c:pt>
                <c:pt idx="8525">
                  <c:v>0.693219</c:v>
                </c:pt>
                <c:pt idx="8526">
                  <c:v>0.693219</c:v>
                </c:pt>
                <c:pt idx="8527">
                  <c:v>0.693219</c:v>
                </c:pt>
                <c:pt idx="8528">
                  <c:v>0.693219</c:v>
                </c:pt>
                <c:pt idx="8529">
                  <c:v>0.693219</c:v>
                </c:pt>
                <c:pt idx="8530">
                  <c:v>0.693219</c:v>
                </c:pt>
                <c:pt idx="8531">
                  <c:v>0.693219</c:v>
                </c:pt>
                <c:pt idx="8532">
                  <c:v>0.693219</c:v>
                </c:pt>
                <c:pt idx="8533">
                  <c:v>0.693219</c:v>
                </c:pt>
                <c:pt idx="8534">
                  <c:v>0.693219</c:v>
                </c:pt>
                <c:pt idx="8535">
                  <c:v>0.693219</c:v>
                </c:pt>
                <c:pt idx="8536">
                  <c:v>0.693219</c:v>
                </c:pt>
                <c:pt idx="8537">
                  <c:v>0.693219</c:v>
                </c:pt>
                <c:pt idx="8538">
                  <c:v>0.693219</c:v>
                </c:pt>
                <c:pt idx="8539">
                  <c:v>0.693219</c:v>
                </c:pt>
                <c:pt idx="8540">
                  <c:v>0.693219</c:v>
                </c:pt>
                <c:pt idx="8541">
                  <c:v>0.693219</c:v>
                </c:pt>
                <c:pt idx="8542">
                  <c:v>0.693219</c:v>
                </c:pt>
                <c:pt idx="8543">
                  <c:v>0.693219</c:v>
                </c:pt>
                <c:pt idx="8544">
                  <c:v>0.693219</c:v>
                </c:pt>
                <c:pt idx="8545">
                  <c:v>0.693219</c:v>
                </c:pt>
                <c:pt idx="8546">
                  <c:v>0.693219</c:v>
                </c:pt>
                <c:pt idx="8547">
                  <c:v>0.693219</c:v>
                </c:pt>
                <c:pt idx="8548">
                  <c:v>0.693219</c:v>
                </c:pt>
                <c:pt idx="8549">
                  <c:v>0.693219</c:v>
                </c:pt>
                <c:pt idx="8550">
                  <c:v>0.693219</c:v>
                </c:pt>
                <c:pt idx="8551">
                  <c:v>0.693219</c:v>
                </c:pt>
                <c:pt idx="8552">
                  <c:v>0.693219</c:v>
                </c:pt>
                <c:pt idx="8553">
                  <c:v>0.693219</c:v>
                </c:pt>
                <c:pt idx="8554">
                  <c:v>0.693219</c:v>
                </c:pt>
                <c:pt idx="8555">
                  <c:v>0.693219</c:v>
                </c:pt>
                <c:pt idx="8556">
                  <c:v>0.693219</c:v>
                </c:pt>
                <c:pt idx="8557">
                  <c:v>0.693219</c:v>
                </c:pt>
                <c:pt idx="8558">
                  <c:v>0.693219</c:v>
                </c:pt>
                <c:pt idx="8559">
                  <c:v>0.693219</c:v>
                </c:pt>
                <c:pt idx="8560">
                  <c:v>0.693219</c:v>
                </c:pt>
                <c:pt idx="8561">
                  <c:v>0.693219</c:v>
                </c:pt>
                <c:pt idx="8562">
                  <c:v>0.693219</c:v>
                </c:pt>
                <c:pt idx="8563">
                  <c:v>0.693219</c:v>
                </c:pt>
                <c:pt idx="8564">
                  <c:v>0.693219</c:v>
                </c:pt>
                <c:pt idx="8565">
                  <c:v>0.693219</c:v>
                </c:pt>
                <c:pt idx="8566">
                  <c:v>0.693219</c:v>
                </c:pt>
                <c:pt idx="8567">
                  <c:v>0.693219</c:v>
                </c:pt>
                <c:pt idx="8568">
                  <c:v>0.693219</c:v>
                </c:pt>
                <c:pt idx="8569">
                  <c:v>0.693219</c:v>
                </c:pt>
                <c:pt idx="8570">
                  <c:v>0.693219</c:v>
                </c:pt>
                <c:pt idx="8571">
                  <c:v>0.693219</c:v>
                </c:pt>
                <c:pt idx="8572">
                  <c:v>0.693219</c:v>
                </c:pt>
                <c:pt idx="8573">
                  <c:v>0.693219</c:v>
                </c:pt>
                <c:pt idx="8574">
                  <c:v>0.693219</c:v>
                </c:pt>
                <c:pt idx="8575">
                  <c:v>0.693219</c:v>
                </c:pt>
                <c:pt idx="8576">
                  <c:v>0.693219</c:v>
                </c:pt>
                <c:pt idx="8577">
                  <c:v>0.693219</c:v>
                </c:pt>
                <c:pt idx="8578">
                  <c:v>0.693219</c:v>
                </c:pt>
                <c:pt idx="8579">
                  <c:v>0.693219</c:v>
                </c:pt>
                <c:pt idx="8580">
                  <c:v>0.693219</c:v>
                </c:pt>
                <c:pt idx="8581">
                  <c:v>0.693219</c:v>
                </c:pt>
                <c:pt idx="8582">
                  <c:v>0.693219</c:v>
                </c:pt>
                <c:pt idx="8583">
                  <c:v>0.693219</c:v>
                </c:pt>
                <c:pt idx="8584">
                  <c:v>0.693219</c:v>
                </c:pt>
                <c:pt idx="8585">
                  <c:v>0.693219</c:v>
                </c:pt>
                <c:pt idx="8586">
                  <c:v>0.693219</c:v>
                </c:pt>
                <c:pt idx="8587">
                  <c:v>0.693219</c:v>
                </c:pt>
                <c:pt idx="8588">
                  <c:v>0.693219</c:v>
                </c:pt>
                <c:pt idx="8589">
                  <c:v>0.693219</c:v>
                </c:pt>
                <c:pt idx="8590">
                  <c:v>0.693219</c:v>
                </c:pt>
                <c:pt idx="8591">
                  <c:v>0.693219</c:v>
                </c:pt>
                <c:pt idx="8592">
                  <c:v>0.693219</c:v>
                </c:pt>
                <c:pt idx="8593">
                  <c:v>0.693219</c:v>
                </c:pt>
                <c:pt idx="8594">
                  <c:v>0.693219</c:v>
                </c:pt>
                <c:pt idx="8595">
                  <c:v>0.693219</c:v>
                </c:pt>
                <c:pt idx="8596">
                  <c:v>0.693219</c:v>
                </c:pt>
                <c:pt idx="8597">
                  <c:v>0.693219</c:v>
                </c:pt>
                <c:pt idx="8598">
                  <c:v>0.693219</c:v>
                </c:pt>
                <c:pt idx="8599">
                  <c:v>0.693219</c:v>
                </c:pt>
                <c:pt idx="8600">
                  <c:v>0.693219</c:v>
                </c:pt>
                <c:pt idx="8601">
                  <c:v>0.693219</c:v>
                </c:pt>
                <c:pt idx="8602">
                  <c:v>0.693219</c:v>
                </c:pt>
                <c:pt idx="8603">
                  <c:v>0.693219</c:v>
                </c:pt>
                <c:pt idx="8604">
                  <c:v>0.693219</c:v>
                </c:pt>
                <c:pt idx="8605">
                  <c:v>0.693219</c:v>
                </c:pt>
                <c:pt idx="8606">
                  <c:v>0.693219</c:v>
                </c:pt>
                <c:pt idx="8607">
                  <c:v>0.693219</c:v>
                </c:pt>
                <c:pt idx="8608">
                  <c:v>0.693219</c:v>
                </c:pt>
                <c:pt idx="8609">
                  <c:v>0.693219</c:v>
                </c:pt>
                <c:pt idx="8610">
                  <c:v>0.693219</c:v>
                </c:pt>
                <c:pt idx="8611">
                  <c:v>0.693219</c:v>
                </c:pt>
                <c:pt idx="8612">
                  <c:v>0.693219</c:v>
                </c:pt>
                <c:pt idx="8613">
                  <c:v>0.693219</c:v>
                </c:pt>
                <c:pt idx="8614">
                  <c:v>0.693219</c:v>
                </c:pt>
                <c:pt idx="8615">
                  <c:v>0.693219</c:v>
                </c:pt>
                <c:pt idx="8616">
                  <c:v>0.693219</c:v>
                </c:pt>
                <c:pt idx="8617">
                  <c:v>0.693219</c:v>
                </c:pt>
                <c:pt idx="8618">
                  <c:v>0.693219</c:v>
                </c:pt>
                <c:pt idx="8619">
                  <c:v>0.693219</c:v>
                </c:pt>
                <c:pt idx="8620">
                  <c:v>0.693219</c:v>
                </c:pt>
                <c:pt idx="8621">
                  <c:v>0.693219</c:v>
                </c:pt>
                <c:pt idx="8622">
                  <c:v>0.693219</c:v>
                </c:pt>
                <c:pt idx="8623">
                  <c:v>0.693219</c:v>
                </c:pt>
                <c:pt idx="8624">
                  <c:v>0.693219</c:v>
                </c:pt>
                <c:pt idx="8625">
                  <c:v>0.693219</c:v>
                </c:pt>
                <c:pt idx="8626">
                  <c:v>0.693219</c:v>
                </c:pt>
                <c:pt idx="8627">
                  <c:v>0.693219</c:v>
                </c:pt>
                <c:pt idx="8628">
                  <c:v>0.693219</c:v>
                </c:pt>
                <c:pt idx="8629">
                  <c:v>0.693219</c:v>
                </c:pt>
                <c:pt idx="8630">
                  <c:v>0.693219</c:v>
                </c:pt>
                <c:pt idx="8631">
                  <c:v>0.693219</c:v>
                </c:pt>
                <c:pt idx="8632">
                  <c:v>0.693219</c:v>
                </c:pt>
                <c:pt idx="8633">
                  <c:v>0.693219</c:v>
                </c:pt>
                <c:pt idx="8634">
                  <c:v>0.693219</c:v>
                </c:pt>
                <c:pt idx="8635">
                  <c:v>0.693219</c:v>
                </c:pt>
                <c:pt idx="8636">
                  <c:v>0.693219</c:v>
                </c:pt>
                <c:pt idx="8637">
                  <c:v>0.693219</c:v>
                </c:pt>
                <c:pt idx="8638">
                  <c:v>0.693219</c:v>
                </c:pt>
                <c:pt idx="8639">
                  <c:v>0.693219</c:v>
                </c:pt>
                <c:pt idx="8640">
                  <c:v>0.693219</c:v>
                </c:pt>
                <c:pt idx="8641">
                  <c:v>0.693219</c:v>
                </c:pt>
                <c:pt idx="8642">
                  <c:v>0.693219</c:v>
                </c:pt>
                <c:pt idx="8643">
                  <c:v>0.693219</c:v>
                </c:pt>
                <c:pt idx="8644">
                  <c:v>0.693219</c:v>
                </c:pt>
                <c:pt idx="8645">
                  <c:v>0.693219</c:v>
                </c:pt>
                <c:pt idx="8646">
                  <c:v>0.693219</c:v>
                </c:pt>
                <c:pt idx="8647">
                  <c:v>0.693219</c:v>
                </c:pt>
                <c:pt idx="8648">
                  <c:v>0.693219</c:v>
                </c:pt>
                <c:pt idx="8649">
                  <c:v>0.693219</c:v>
                </c:pt>
                <c:pt idx="8650">
                  <c:v>0.693219</c:v>
                </c:pt>
                <c:pt idx="8651">
                  <c:v>0.693219</c:v>
                </c:pt>
                <c:pt idx="8652">
                  <c:v>0.693219</c:v>
                </c:pt>
                <c:pt idx="8653">
                  <c:v>0.693219</c:v>
                </c:pt>
                <c:pt idx="8654">
                  <c:v>0.693219</c:v>
                </c:pt>
                <c:pt idx="8655">
                  <c:v>0.693219</c:v>
                </c:pt>
                <c:pt idx="8656">
                  <c:v>0.693219</c:v>
                </c:pt>
                <c:pt idx="8657">
                  <c:v>0.693219</c:v>
                </c:pt>
                <c:pt idx="8658">
                  <c:v>0.693219</c:v>
                </c:pt>
                <c:pt idx="8659">
                  <c:v>0.693219</c:v>
                </c:pt>
                <c:pt idx="8660">
                  <c:v>0.693219</c:v>
                </c:pt>
                <c:pt idx="8661">
                  <c:v>0.693219</c:v>
                </c:pt>
                <c:pt idx="8662">
                  <c:v>0.748266</c:v>
                </c:pt>
                <c:pt idx="8663">
                  <c:v>0.85836</c:v>
                </c:pt>
                <c:pt idx="8664">
                  <c:v>0.85836</c:v>
                </c:pt>
                <c:pt idx="8665">
                  <c:v>0.85836</c:v>
                </c:pt>
                <c:pt idx="8666">
                  <c:v>0.85836</c:v>
                </c:pt>
                <c:pt idx="8667">
                  <c:v>0.85836</c:v>
                </c:pt>
                <c:pt idx="8668">
                  <c:v>0.85836</c:v>
                </c:pt>
                <c:pt idx="8669">
                  <c:v>0.85836</c:v>
                </c:pt>
                <c:pt idx="8670">
                  <c:v>0.85836</c:v>
                </c:pt>
                <c:pt idx="8671">
                  <c:v>0.85836</c:v>
                </c:pt>
                <c:pt idx="8672">
                  <c:v>0.85836</c:v>
                </c:pt>
                <c:pt idx="8673">
                  <c:v>0.85836</c:v>
                </c:pt>
                <c:pt idx="8674">
                  <c:v>0.85836</c:v>
                </c:pt>
                <c:pt idx="8675">
                  <c:v>0.85836</c:v>
                </c:pt>
                <c:pt idx="8676">
                  <c:v>0.85836</c:v>
                </c:pt>
                <c:pt idx="8677">
                  <c:v>0.85836</c:v>
                </c:pt>
                <c:pt idx="8678">
                  <c:v>0.85836</c:v>
                </c:pt>
                <c:pt idx="8679">
                  <c:v>0.85836</c:v>
                </c:pt>
                <c:pt idx="8680">
                  <c:v>0.85836</c:v>
                </c:pt>
                <c:pt idx="8681">
                  <c:v>0.85836</c:v>
                </c:pt>
                <c:pt idx="8682">
                  <c:v>0.85836</c:v>
                </c:pt>
                <c:pt idx="8683">
                  <c:v>0.85836</c:v>
                </c:pt>
                <c:pt idx="8684">
                  <c:v>0.85836</c:v>
                </c:pt>
                <c:pt idx="8685">
                  <c:v>0.85836</c:v>
                </c:pt>
                <c:pt idx="8686">
                  <c:v>0.85836</c:v>
                </c:pt>
                <c:pt idx="8687">
                  <c:v>0.85836</c:v>
                </c:pt>
                <c:pt idx="8688">
                  <c:v>0.85836</c:v>
                </c:pt>
                <c:pt idx="8689">
                  <c:v>0.85836</c:v>
                </c:pt>
                <c:pt idx="8690">
                  <c:v>0.85836</c:v>
                </c:pt>
                <c:pt idx="8691">
                  <c:v>0.85836</c:v>
                </c:pt>
                <c:pt idx="8692">
                  <c:v>0.85836</c:v>
                </c:pt>
                <c:pt idx="8693">
                  <c:v>0.85836</c:v>
                </c:pt>
                <c:pt idx="8694">
                  <c:v>0.85836</c:v>
                </c:pt>
                <c:pt idx="8695">
                  <c:v>0.85836</c:v>
                </c:pt>
                <c:pt idx="8696">
                  <c:v>0.85836</c:v>
                </c:pt>
                <c:pt idx="8697">
                  <c:v>0.85836</c:v>
                </c:pt>
                <c:pt idx="8698">
                  <c:v>0.85836</c:v>
                </c:pt>
                <c:pt idx="8699">
                  <c:v>0.85836</c:v>
                </c:pt>
                <c:pt idx="8700">
                  <c:v>0.85836</c:v>
                </c:pt>
                <c:pt idx="8701">
                  <c:v>0.85836</c:v>
                </c:pt>
                <c:pt idx="8702">
                  <c:v>0.85836</c:v>
                </c:pt>
                <c:pt idx="8703">
                  <c:v>0.85836</c:v>
                </c:pt>
                <c:pt idx="8704">
                  <c:v>0.85836</c:v>
                </c:pt>
                <c:pt idx="8705">
                  <c:v>0.85836</c:v>
                </c:pt>
                <c:pt idx="8706">
                  <c:v>0.85836</c:v>
                </c:pt>
                <c:pt idx="8707">
                  <c:v>0.85836</c:v>
                </c:pt>
                <c:pt idx="8708">
                  <c:v>0.85836</c:v>
                </c:pt>
                <c:pt idx="8709">
                  <c:v>0.85836</c:v>
                </c:pt>
                <c:pt idx="8710">
                  <c:v>0.85836</c:v>
                </c:pt>
                <c:pt idx="8711">
                  <c:v>0.85836</c:v>
                </c:pt>
                <c:pt idx="8712">
                  <c:v>0.85836</c:v>
                </c:pt>
                <c:pt idx="8713">
                  <c:v>0.85836</c:v>
                </c:pt>
                <c:pt idx="8714">
                  <c:v>0.85836</c:v>
                </c:pt>
                <c:pt idx="8715">
                  <c:v>0.85836</c:v>
                </c:pt>
                <c:pt idx="8716">
                  <c:v>0.85836</c:v>
                </c:pt>
                <c:pt idx="8717">
                  <c:v>0.85836</c:v>
                </c:pt>
                <c:pt idx="8718">
                  <c:v>0.85836</c:v>
                </c:pt>
                <c:pt idx="8719">
                  <c:v>0.85836</c:v>
                </c:pt>
                <c:pt idx="8720">
                  <c:v>0.85836</c:v>
                </c:pt>
                <c:pt idx="8721">
                  <c:v>0.85836</c:v>
                </c:pt>
                <c:pt idx="8722">
                  <c:v>0.85836</c:v>
                </c:pt>
                <c:pt idx="8723">
                  <c:v>0.85836</c:v>
                </c:pt>
                <c:pt idx="8724">
                  <c:v>0.85836</c:v>
                </c:pt>
                <c:pt idx="8725">
                  <c:v>0.85836</c:v>
                </c:pt>
                <c:pt idx="8726">
                  <c:v>0.85836</c:v>
                </c:pt>
                <c:pt idx="8727">
                  <c:v>0.85836</c:v>
                </c:pt>
                <c:pt idx="8728">
                  <c:v>0.85836</c:v>
                </c:pt>
                <c:pt idx="8729">
                  <c:v>0.85836</c:v>
                </c:pt>
                <c:pt idx="8730">
                  <c:v>0.85836</c:v>
                </c:pt>
                <c:pt idx="8731">
                  <c:v>0.85836</c:v>
                </c:pt>
                <c:pt idx="8732">
                  <c:v>0.85836</c:v>
                </c:pt>
                <c:pt idx="8733">
                  <c:v>0.85836</c:v>
                </c:pt>
                <c:pt idx="8734">
                  <c:v>0.85836</c:v>
                </c:pt>
                <c:pt idx="8735">
                  <c:v>0.85836</c:v>
                </c:pt>
                <c:pt idx="8736">
                  <c:v>0.85836</c:v>
                </c:pt>
                <c:pt idx="8737">
                  <c:v>0.85836</c:v>
                </c:pt>
                <c:pt idx="8738">
                  <c:v>0.85836</c:v>
                </c:pt>
                <c:pt idx="8739">
                  <c:v>0.85836</c:v>
                </c:pt>
                <c:pt idx="8740">
                  <c:v>0.85836</c:v>
                </c:pt>
                <c:pt idx="8741">
                  <c:v>0.85836</c:v>
                </c:pt>
                <c:pt idx="8742">
                  <c:v>0.85836</c:v>
                </c:pt>
                <c:pt idx="8743">
                  <c:v>0.85836</c:v>
                </c:pt>
                <c:pt idx="8744">
                  <c:v>0.85836</c:v>
                </c:pt>
                <c:pt idx="8745">
                  <c:v>0.85836</c:v>
                </c:pt>
                <c:pt idx="8746">
                  <c:v>0.85836</c:v>
                </c:pt>
                <c:pt idx="8747">
                  <c:v>0.85836</c:v>
                </c:pt>
                <c:pt idx="8748">
                  <c:v>0.85836</c:v>
                </c:pt>
                <c:pt idx="8749">
                  <c:v>0.85836</c:v>
                </c:pt>
                <c:pt idx="8750">
                  <c:v>0.85836</c:v>
                </c:pt>
                <c:pt idx="8751">
                  <c:v>0.85836</c:v>
                </c:pt>
                <c:pt idx="8752">
                  <c:v>0.85836</c:v>
                </c:pt>
                <c:pt idx="8753">
                  <c:v>0.85836</c:v>
                </c:pt>
                <c:pt idx="8754">
                  <c:v>0.85836</c:v>
                </c:pt>
                <c:pt idx="8755">
                  <c:v>0.85836</c:v>
                </c:pt>
                <c:pt idx="8756">
                  <c:v>0.85836</c:v>
                </c:pt>
                <c:pt idx="8757">
                  <c:v>0.85836</c:v>
                </c:pt>
                <c:pt idx="8758">
                  <c:v>0.85836</c:v>
                </c:pt>
                <c:pt idx="8759">
                  <c:v>0.85836</c:v>
                </c:pt>
                <c:pt idx="8760">
                  <c:v>0.85836</c:v>
                </c:pt>
                <c:pt idx="8761">
                  <c:v>0.85836</c:v>
                </c:pt>
                <c:pt idx="8762">
                  <c:v>0.85836</c:v>
                </c:pt>
                <c:pt idx="8763">
                  <c:v>0.85836</c:v>
                </c:pt>
                <c:pt idx="8764">
                  <c:v>0.85836</c:v>
                </c:pt>
                <c:pt idx="8765">
                  <c:v>0.85836</c:v>
                </c:pt>
                <c:pt idx="8766">
                  <c:v>0.85836</c:v>
                </c:pt>
                <c:pt idx="8767">
                  <c:v>0.85836</c:v>
                </c:pt>
                <c:pt idx="8768">
                  <c:v>0.85836</c:v>
                </c:pt>
                <c:pt idx="8769">
                  <c:v>0.85836</c:v>
                </c:pt>
                <c:pt idx="8770">
                  <c:v>0.85836</c:v>
                </c:pt>
                <c:pt idx="8771">
                  <c:v>0.85836</c:v>
                </c:pt>
                <c:pt idx="8772">
                  <c:v>0.85836</c:v>
                </c:pt>
                <c:pt idx="8773">
                  <c:v>0.85836</c:v>
                </c:pt>
                <c:pt idx="8774">
                  <c:v>0.85836</c:v>
                </c:pt>
                <c:pt idx="8775">
                  <c:v>0.85836</c:v>
                </c:pt>
                <c:pt idx="8776">
                  <c:v>0.85836</c:v>
                </c:pt>
                <c:pt idx="8777">
                  <c:v>0.85836</c:v>
                </c:pt>
                <c:pt idx="8778">
                  <c:v>0.85836</c:v>
                </c:pt>
                <c:pt idx="8779">
                  <c:v>0.85836</c:v>
                </c:pt>
                <c:pt idx="8780">
                  <c:v>0.85836</c:v>
                </c:pt>
                <c:pt idx="8781">
                  <c:v>0.85836</c:v>
                </c:pt>
                <c:pt idx="8782">
                  <c:v>0.85836</c:v>
                </c:pt>
                <c:pt idx="8783">
                  <c:v>0.85836</c:v>
                </c:pt>
                <c:pt idx="8784">
                  <c:v>0.85836</c:v>
                </c:pt>
                <c:pt idx="8785">
                  <c:v>0.85836</c:v>
                </c:pt>
                <c:pt idx="8786">
                  <c:v>0.85836</c:v>
                </c:pt>
                <c:pt idx="8787">
                  <c:v>0.85836</c:v>
                </c:pt>
                <c:pt idx="8788">
                  <c:v>0.85836</c:v>
                </c:pt>
                <c:pt idx="8789">
                  <c:v>0.85836</c:v>
                </c:pt>
                <c:pt idx="8790">
                  <c:v>0.85836</c:v>
                </c:pt>
                <c:pt idx="8791">
                  <c:v>0.85836</c:v>
                </c:pt>
                <c:pt idx="8792">
                  <c:v>0.85836</c:v>
                </c:pt>
                <c:pt idx="8793">
                  <c:v>0.85836</c:v>
                </c:pt>
                <c:pt idx="8794">
                  <c:v>0.85836</c:v>
                </c:pt>
                <c:pt idx="8795">
                  <c:v>0.85836</c:v>
                </c:pt>
                <c:pt idx="8796">
                  <c:v>0.85836</c:v>
                </c:pt>
                <c:pt idx="8797">
                  <c:v>0.85836</c:v>
                </c:pt>
                <c:pt idx="8798">
                  <c:v>0.85836</c:v>
                </c:pt>
                <c:pt idx="8799">
                  <c:v>0.85836</c:v>
                </c:pt>
                <c:pt idx="8800">
                  <c:v>0.85836</c:v>
                </c:pt>
                <c:pt idx="8801">
                  <c:v>0.85836</c:v>
                </c:pt>
                <c:pt idx="8802">
                  <c:v>0.85836</c:v>
                </c:pt>
                <c:pt idx="8803">
                  <c:v>0.85836</c:v>
                </c:pt>
                <c:pt idx="8804">
                  <c:v>0.85836</c:v>
                </c:pt>
                <c:pt idx="8805">
                  <c:v>0.85836</c:v>
                </c:pt>
                <c:pt idx="8806">
                  <c:v>0.85836</c:v>
                </c:pt>
                <c:pt idx="8807">
                  <c:v>0.85836</c:v>
                </c:pt>
                <c:pt idx="8808">
                  <c:v>0.85836</c:v>
                </c:pt>
                <c:pt idx="8809">
                  <c:v>0.85836</c:v>
                </c:pt>
                <c:pt idx="8810">
                  <c:v>0.85836</c:v>
                </c:pt>
                <c:pt idx="8811">
                  <c:v>0.85836</c:v>
                </c:pt>
                <c:pt idx="8812">
                  <c:v>0.85836</c:v>
                </c:pt>
                <c:pt idx="8813">
                  <c:v>0.85836</c:v>
                </c:pt>
                <c:pt idx="8814">
                  <c:v>0.85836</c:v>
                </c:pt>
                <c:pt idx="8815">
                  <c:v>0.85836</c:v>
                </c:pt>
                <c:pt idx="8816">
                  <c:v>0.85836</c:v>
                </c:pt>
                <c:pt idx="8817">
                  <c:v>0.85836</c:v>
                </c:pt>
                <c:pt idx="8818">
                  <c:v>0.85836</c:v>
                </c:pt>
                <c:pt idx="8819">
                  <c:v>0.85836</c:v>
                </c:pt>
                <c:pt idx="8820">
                  <c:v>0.85836</c:v>
                </c:pt>
                <c:pt idx="8821">
                  <c:v>0.85836</c:v>
                </c:pt>
                <c:pt idx="8822">
                  <c:v>0.85836</c:v>
                </c:pt>
                <c:pt idx="8823">
                  <c:v>0.85836</c:v>
                </c:pt>
                <c:pt idx="8824">
                  <c:v>0.85836</c:v>
                </c:pt>
                <c:pt idx="8825">
                  <c:v>0.85836</c:v>
                </c:pt>
                <c:pt idx="8826">
                  <c:v>0.85836</c:v>
                </c:pt>
                <c:pt idx="8827">
                  <c:v>0.85836</c:v>
                </c:pt>
                <c:pt idx="8828">
                  <c:v>0.85836</c:v>
                </c:pt>
                <c:pt idx="8829">
                  <c:v>0.85836</c:v>
                </c:pt>
                <c:pt idx="8830">
                  <c:v>0.85836</c:v>
                </c:pt>
                <c:pt idx="8831">
                  <c:v>0.85836</c:v>
                </c:pt>
                <c:pt idx="8832">
                  <c:v>0.85836</c:v>
                </c:pt>
                <c:pt idx="8833">
                  <c:v>0.85836</c:v>
                </c:pt>
                <c:pt idx="8834">
                  <c:v>0.85836</c:v>
                </c:pt>
                <c:pt idx="8835">
                  <c:v>0.85836</c:v>
                </c:pt>
                <c:pt idx="8836">
                  <c:v>0.85836</c:v>
                </c:pt>
                <c:pt idx="8837">
                  <c:v>0.85836</c:v>
                </c:pt>
                <c:pt idx="8838">
                  <c:v>0.85836</c:v>
                </c:pt>
                <c:pt idx="8839">
                  <c:v>0.85836</c:v>
                </c:pt>
                <c:pt idx="8840">
                  <c:v>0.85836</c:v>
                </c:pt>
                <c:pt idx="8841">
                  <c:v>0.85836</c:v>
                </c:pt>
                <c:pt idx="8842">
                  <c:v>0.85836</c:v>
                </c:pt>
                <c:pt idx="8843">
                  <c:v>0.85836</c:v>
                </c:pt>
                <c:pt idx="8844">
                  <c:v>0.85836</c:v>
                </c:pt>
                <c:pt idx="8845">
                  <c:v>0.85836</c:v>
                </c:pt>
                <c:pt idx="8846">
                  <c:v>0.85836</c:v>
                </c:pt>
                <c:pt idx="8847">
                  <c:v>0.85836</c:v>
                </c:pt>
                <c:pt idx="8848">
                  <c:v>0.814198</c:v>
                </c:pt>
                <c:pt idx="8849">
                  <c:v>0.725874</c:v>
                </c:pt>
                <c:pt idx="8850">
                  <c:v>0.725874</c:v>
                </c:pt>
                <c:pt idx="8851">
                  <c:v>0.725874</c:v>
                </c:pt>
                <c:pt idx="8852">
                  <c:v>0.725874</c:v>
                </c:pt>
                <c:pt idx="8853">
                  <c:v>0.725874</c:v>
                </c:pt>
                <c:pt idx="8854">
                  <c:v>0.725874</c:v>
                </c:pt>
                <c:pt idx="8855">
                  <c:v>0.725874</c:v>
                </c:pt>
                <c:pt idx="8856">
                  <c:v>0.725874</c:v>
                </c:pt>
                <c:pt idx="8857">
                  <c:v>0.725874</c:v>
                </c:pt>
                <c:pt idx="8858">
                  <c:v>0.725874</c:v>
                </c:pt>
                <c:pt idx="8859">
                  <c:v>0.725874</c:v>
                </c:pt>
                <c:pt idx="8860">
                  <c:v>0.725874</c:v>
                </c:pt>
                <c:pt idx="8861">
                  <c:v>0.725874</c:v>
                </c:pt>
                <c:pt idx="8862">
                  <c:v>0.725874</c:v>
                </c:pt>
                <c:pt idx="8863">
                  <c:v>0.725874</c:v>
                </c:pt>
                <c:pt idx="8864">
                  <c:v>0.725874</c:v>
                </c:pt>
                <c:pt idx="8865">
                  <c:v>0.725874</c:v>
                </c:pt>
                <c:pt idx="8866">
                  <c:v>0.725874</c:v>
                </c:pt>
                <c:pt idx="8867">
                  <c:v>0.725874</c:v>
                </c:pt>
                <c:pt idx="8868">
                  <c:v>0.725874</c:v>
                </c:pt>
                <c:pt idx="8869">
                  <c:v>0.725874</c:v>
                </c:pt>
                <c:pt idx="8870">
                  <c:v>0.725874</c:v>
                </c:pt>
                <c:pt idx="8871">
                  <c:v>0.725874</c:v>
                </c:pt>
                <c:pt idx="8872">
                  <c:v>0.725874</c:v>
                </c:pt>
                <c:pt idx="8873">
                  <c:v>0.725874</c:v>
                </c:pt>
                <c:pt idx="8874">
                  <c:v>0.725874</c:v>
                </c:pt>
                <c:pt idx="8875">
                  <c:v>0.725874</c:v>
                </c:pt>
                <c:pt idx="8876">
                  <c:v>0.725874</c:v>
                </c:pt>
                <c:pt idx="8877">
                  <c:v>0.725874</c:v>
                </c:pt>
                <c:pt idx="8878">
                  <c:v>0.725874</c:v>
                </c:pt>
                <c:pt idx="8879">
                  <c:v>0.725874</c:v>
                </c:pt>
                <c:pt idx="8880">
                  <c:v>0.725874</c:v>
                </c:pt>
                <c:pt idx="8881">
                  <c:v>0.725874</c:v>
                </c:pt>
                <c:pt idx="8882">
                  <c:v>0.725874</c:v>
                </c:pt>
                <c:pt idx="8883">
                  <c:v>0.725874</c:v>
                </c:pt>
                <c:pt idx="8884">
                  <c:v>0.725874</c:v>
                </c:pt>
                <c:pt idx="8885">
                  <c:v>0.725874</c:v>
                </c:pt>
                <c:pt idx="8886">
                  <c:v>0.725874</c:v>
                </c:pt>
                <c:pt idx="8887">
                  <c:v>0.725874</c:v>
                </c:pt>
                <c:pt idx="8888">
                  <c:v>0.725874</c:v>
                </c:pt>
                <c:pt idx="8889">
                  <c:v>0.725874</c:v>
                </c:pt>
                <c:pt idx="8890">
                  <c:v>0.725874</c:v>
                </c:pt>
                <c:pt idx="8891">
                  <c:v>0.725874</c:v>
                </c:pt>
                <c:pt idx="8892">
                  <c:v>0.725874</c:v>
                </c:pt>
                <c:pt idx="8893">
                  <c:v>0.725874</c:v>
                </c:pt>
                <c:pt idx="8894">
                  <c:v>0.725874</c:v>
                </c:pt>
                <c:pt idx="8895">
                  <c:v>0.725874</c:v>
                </c:pt>
                <c:pt idx="8896">
                  <c:v>0.725874</c:v>
                </c:pt>
                <c:pt idx="8897">
                  <c:v>0.725874</c:v>
                </c:pt>
                <c:pt idx="8898">
                  <c:v>0.725874</c:v>
                </c:pt>
                <c:pt idx="8899">
                  <c:v>0.725874</c:v>
                </c:pt>
                <c:pt idx="8900">
                  <c:v>0.725874</c:v>
                </c:pt>
                <c:pt idx="8901">
                  <c:v>0.725874</c:v>
                </c:pt>
                <c:pt idx="8902">
                  <c:v>0.725874</c:v>
                </c:pt>
                <c:pt idx="8903">
                  <c:v>0.725874</c:v>
                </c:pt>
                <c:pt idx="8904">
                  <c:v>0.725874</c:v>
                </c:pt>
                <c:pt idx="8905">
                  <c:v>0.725874</c:v>
                </c:pt>
                <c:pt idx="8906">
                  <c:v>0.725874</c:v>
                </c:pt>
                <c:pt idx="8907">
                  <c:v>0.725874</c:v>
                </c:pt>
                <c:pt idx="8908">
                  <c:v>0.725874</c:v>
                </c:pt>
                <c:pt idx="8909">
                  <c:v>0.725874</c:v>
                </c:pt>
                <c:pt idx="8910">
                  <c:v>0.725874</c:v>
                </c:pt>
                <c:pt idx="8911">
                  <c:v>0.725874</c:v>
                </c:pt>
                <c:pt idx="8912">
                  <c:v>0.725874</c:v>
                </c:pt>
                <c:pt idx="8913">
                  <c:v>0.725874</c:v>
                </c:pt>
                <c:pt idx="8914">
                  <c:v>0.725874</c:v>
                </c:pt>
                <c:pt idx="8915">
                  <c:v>0.725874</c:v>
                </c:pt>
                <c:pt idx="8916">
                  <c:v>0.725874</c:v>
                </c:pt>
                <c:pt idx="8917">
                  <c:v>0.725874</c:v>
                </c:pt>
                <c:pt idx="8918">
                  <c:v>0.725874</c:v>
                </c:pt>
                <c:pt idx="8919">
                  <c:v>0.725874</c:v>
                </c:pt>
                <c:pt idx="8920">
                  <c:v>0.725874</c:v>
                </c:pt>
                <c:pt idx="8921">
                  <c:v>0.725874</c:v>
                </c:pt>
                <c:pt idx="8922">
                  <c:v>0.725874</c:v>
                </c:pt>
                <c:pt idx="8923">
                  <c:v>0.725874</c:v>
                </c:pt>
                <c:pt idx="8924">
                  <c:v>0.725874</c:v>
                </c:pt>
                <c:pt idx="8925">
                  <c:v>0.725874</c:v>
                </c:pt>
                <c:pt idx="8926">
                  <c:v>0.725874</c:v>
                </c:pt>
                <c:pt idx="8927">
                  <c:v>0.725874</c:v>
                </c:pt>
                <c:pt idx="8928">
                  <c:v>0.725874</c:v>
                </c:pt>
                <c:pt idx="8929">
                  <c:v>0.725874</c:v>
                </c:pt>
                <c:pt idx="8930">
                  <c:v>0.725874</c:v>
                </c:pt>
                <c:pt idx="8931">
                  <c:v>0.725874</c:v>
                </c:pt>
                <c:pt idx="8932">
                  <c:v>0.725874</c:v>
                </c:pt>
                <c:pt idx="8933">
                  <c:v>0.725874</c:v>
                </c:pt>
                <c:pt idx="8934">
                  <c:v>0.725874</c:v>
                </c:pt>
                <c:pt idx="8935">
                  <c:v>0.725874</c:v>
                </c:pt>
                <c:pt idx="8936">
                  <c:v>0.725874</c:v>
                </c:pt>
                <c:pt idx="8937">
                  <c:v>0.725874</c:v>
                </c:pt>
                <c:pt idx="8938">
                  <c:v>0.725874</c:v>
                </c:pt>
                <c:pt idx="8939">
                  <c:v>0.725874</c:v>
                </c:pt>
                <c:pt idx="8940">
                  <c:v>0.725874</c:v>
                </c:pt>
                <c:pt idx="8941">
                  <c:v>0.725874</c:v>
                </c:pt>
                <c:pt idx="8942">
                  <c:v>0.725874</c:v>
                </c:pt>
                <c:pt idx="8943">
                  <c:v>0.725874</c:v>
                </c:pt>
                <c:pt idx="8944">
                  <c:v>0.725874</c:v>
                </c:pt>
                <c:pt idx="8945">
                  <c:v>0.725874</c:v>
                </c:pt>
                <c:pt idx="8946">
                  <c:v>0.725874</c:v>
                </c:pt>
                <c:pt idx="8947">
                  <c:v>0.725874</c:v>
                </c:pt>
                <c:pt idx="8948">
                  <c:v>0.725874</c:v>
                </c:pt>
                <c:pt idx="8949">
                  <c:v>0.725874</c:v>
                </c:pt>
                <c:pt idx="8950">
                  <c:v>0.725874</c:v>
                </c:pt>
                <c:pt idx="8951">
                  <c:v>0.725874</c:v>
                </c:pt>
                <c:pt idx="8952">
                  <c:v>0.725874</c:v>
                </c:pt>
                <c:pt idx="8953">
                  <c:v>0.725874</c:v>
                </c:pt>
                <c:pt idx="8954">
                  <c:v>0.725874</c:v>
                </c:pt>
                <c:pt idx="8955">
                  <c:v>0.725874</c:v>
                </c:pt>
                <c:pt idx="8956">
                  <c:v>0.725874</c:v>
                </c:pt>
                <c:pt idx="8957">
                  <c:v>0.725874</c:v>
                </c:pt>
                <c:pt idx="8958">
                  <c:v>0.725874</c:v>
                </c:pt>
                <c:pt idx="8959">
                  <c:v>0.725874</c:v>
                </c:pt>
                <c:pt idx="8960">
                  <c:v>0.725874</c:v>
                </c:pt>
                <c:pt idx="8961">
                  <c:v>0.725874</c:v>
                </c:pt>
                <c:pt idx="8962">
                  <c:v>0.725874</c:v>
                </c:pt>
                <c:pt idx="8963">
                  <c:v>0.725874</c:v>
                </c:pt>
                <c:pt idx="8964">
                  <c:v>0.725874</c:v>
                </c:pt>
                <c:pt idx="8965">
                  <c:v>0.725874</c:v>
                </c:pt>
                <c:pt idx="8966">
                  <c:v>0.725874</c:v>
                </c:pt>
                <c:pt idx="8967">
                  <c:v>0.725874</c:v>
                </c:pt>
                <c:pt idx="8968">
                  <c:v>0.725874</c:v>
                </c:pt>
                <c:pt idx="8969">
                  <c:v>0.725874</c:v>
                </c:pt>
                <c:pt idx="8970">
                  <c:v>0.725874</c:v>
                </c:pt>
                <c:pt idx="8971">
                  <c:v>0.725874</c:v>
                </c:pt>
                <c:pt idx="8972">
                  <c:v>0.725874</c:v>
                </c:pt>
                <c:pt idx="8973">
                  <c:v>0.725874</c:v>
                </c:pt>
                <c:pt idx="8974">
                  <c:v>0.725874</c:v>
                </c:pt>
                <c:pt idx="8975">
                  <c:v>0.725874</c:v>
                </c:pt>
                <c:pt idx="8976">
                  <c:v>0.725874</c:v>
                </c:pt>
                <c:pt idx="8977">
                  <c:v>0.725874</c:v>
                </c:pt>
                <c:pt idx="8978">
                  <c:v>0.725874</c:v>
                </c:pt>
                <c:pt idx="8979">
                  <c:v>0.725874</c:v>
                </c:pt>
                <c:pt idx="8980">
                  <c:v>0.725874</c:v>
                </c:pt>
                <c:pt idx="8981">
                  <c:v>0.725874</c:v>
                </c:pt>
                <c:pt idx="8982">
                  <c:v>0.725874</c:v>
                </c:pt>
                <c:pt idx="8983">
                  <c:v>0.725874</c:v>
                </c:pt>
                <c:pt idx="8984">
                  <c:v>0.725874</c:v>
                </c:pt>
                <c:pt idx="8985">
                  <c:v>0.725874</c:v>
                </c:pt>
                <c:pt idx="8986">
                  <c:v>0.725874</c:v>
                </c:pt>
                <c:pt idx="8987">
                  <c:v>0.725874</c:v>
                </c:pt>
                <c:pt idx="8988">
                  <c:v>0.725874</c:v>
                </c:pt>
                <c:pt idx="8989">
                  <c:v>0.725874</c:v>
                </c:pt>
                <c:pt idx="8990">
                  <c:v>0.725874</c:v>
                </c:pt>
                <c:pt idx="8991">
                  <c:v>0.725874</c:v>
                </c:pt>
                <c:pt idx="8992">
                  <c:v>0.725874</c:v>
                </c:pt>
                <c:pt idx="8993">
                  <c:v>0.725874</c:v>
                </c:pt>
                <c:pt idx="8994">
                  <c:v>0.725874</c:v>
                </c:pt>
                <c:pt idx="8995">
                  <c:v>0.725874</c:v>
                </c:pt>
                <c:pt idx="8996">
                  <c:v>0.725874</c:v>
                </c:pt>
                <c:pt idx="8997">
                  <c:v>0.725874</c:v>
                </c:pt>
                <c:pt idx="8998">
                  <c:v>0.725874</c:v>
                </c:pt>
                <c:pt idx="8999">
                  <c:v>0.725874</c:v>
                </c:pt>
                <c:pt idx="9000">
                  <c:v>0.725874</c:v>
                </c:pt>
                <c:pt idx="9001">
                  <c:v>0.725874</c:v>
                </c:pt>
                <c:pt idx="9002">
                  <c:v>0.725874</c:v>
                </c:pt>
                <c:pt idx="9003">
                  <c:v>0.725874</c:v>
                </c:pt>
                <c:pt idx="9004">
                  <c:v>0.725874</c:v>
                </c:pt>
                <c:pt idx="9005">
                  <c:v>0.725874</c:v>
                </c:pt>
                <c:pt idx="9006">
                  <c:v>0.725874</c:v>
                </c:pt>
                <c:pt idx="9007">
                  <c:v>0.725874</c:v>
                </c:pt>
                <c:pt idx="9008">
                  <c:v>0.725874</c:v>
                </c:pt>
                <c:pt idx="9009">
                  <c:v>0.725874</c:v>
                </c:pt>
                <c:pt idx="9010">
                  <c:v>0.725874</c:v>
                </c:pt>
                <c:pt idx="9011">
                  <c:v>0.725874</c:v>
                </c:pt>
                <c:pt idx="9012">
                  <c:v>0.725874</c:v>
                </c:pt>
                <c:pt idx="9013">
                  <c:v>0.725874</c:v>
                </c:pt>
                <c:pt idx="9014">
                  <c:v>0.725874</c:v>
                </c:pt>
                <c:pt idx="9015">
                  <c:v>0.725874</c:v>
                </c:pt>
                <c:pt idx="9016">
                  <c:v>0.725874</c:v>
                </c:pt>
                <c:pt idx="9017">
                  <c:v>0.725874</c:v>
                </c:pt>
                <c:pt idx="9018">
                  <c:v>0.725874</c:v>
                </c:pt>
                <c:pt idx="9019">
                  <c:v>0.725874</c:v>
                </c:pt>
                <c:pt idx="9020">
                  <c:v>0.725874</c:v>
                </c:pt>
                <c:pt idx="9021">
                  <c:v>0.725874</c:v>
                </c:pt>
                <c:pt idx="9022">
                  <c:v>0.725874</c:v>
                </c:pt>
                <c:pt idx="9023">
                  <c:v>0.725874</c:v>
                </c:pt>
                <c:pt idx="9024">
                  <c:v>0.725874</c:v>
                </c:pt>
                <c:pt idx="9025">
                  <c:v>0.725874</c:v>
                </c:pt>
                <c:pt idx="9026">
                  <c:v>0.725874</c:v>
                </c:pt>
                <c:pt idx="9027">
                  <c:v>0.725874</c:v>
                </c:pt>
                <c:pt idx="9028">
                  <c:v>0.725874</c:v>
                </c:pt>
                <c:pt idx="9029">
                  <c:v>0.725874</c:v>
                </c:pt>
                <c:pt idx="9030">
                  <c:v>0.725874</c:v>
                </c:pt>
                <c:pt idx="9031">
                  <c:v>0.725874</c:v>
                </c:pt>
                <c:pt idx="9032">
                  <c:v>0.725874</c:v>
                </c:pt>
                <c:pt idx="9033">
                  <c:v>0.725874</c:v>
                </c:pt>
                <c:pt idx="9034">
                  <c:v>0.725874</c:v>
                </c:pt>
                <c:pt idx="9035">
                  <c:v>0.725874</c:v>
                </c:pt>
                <c:pt idx="9036">
                  <c:v>0.725874</c:v>
                </c:pt>
                <c:pt idx="9037">
                  <c:v>0.725874</c:v>
                </c:pt>
                <c:pt idx="9038">
                  <c:v>0.725874</c:v>
                </c:pt>
                <c:pt idx="9039">
                  <c:v>0.725874</c:v>
                </c:pt>
                <c:pt idx="9040">
                  <c:v>0.725874</c:v>
                </c:pt>
                <c:pt idx="9041">
                  <c:v>0.725874</c:v>
                </c:pt>
                <c:pt idx="9042">
                  <c:v>0.725874</c:v>
                </c:pt>
                <c:pt idx="9043">
                  <c:v>0.725874</c:v>
                </c:pt>
                <c:pt idx="9044">
                  <c:v>0.725874</c:v>
                </c:pt>
                <c:pt idx="9045">
                  <c:v>0.725874</c:v>
                </c:pt>
                <c:pt idx="9046">
                  <c:v>0.725874</c:v>
                </c:pt>
                <c:pt idx="9047">
                  <c:v>0.725874</c:v>
                </c:pt>
                <c:pt idx="9048">
                  <c:v>0.725874</c:v>
                </c:pt>
                <c:pt idx="9049">
                  <c:v>0.725874</c:v>
                </c:pt>
                <c:pt idx="9050">
                  <c:v>0.725874</c:v>
                </c:pt>
                <c:pt idx="9051">
                  <c:v>0.725874</c:v>
                </c:pt>
                <c:pt idx="9052">
                  <c:v>0.725874</c:v>
                </c:pt>
                <c:pt idx="9053">
                  <c:v>0.725874</c:v>
                </c:pt>
                <c:pt idx="9054">
                  <c:v>0.725874</c:v>
                </c:pt>
                <c:pt idx="9055">
                  <c:v>0.725874</c:v>
                </c:pt>
                <c:pt idx="9056">
                  <c:v>0.725874</c:v>
                </c:pt>
                <c:pt idx="9057">
                  <c:v>0.725874</c:v>
                </c:pt>
                <c:pt idx="9058">
                  <c:v>0.725874</c:v>
                </c:pt>
                <c:pt idx="9059">
                  <c:v>0.725874</c:v>
                </c:pt>
                <c:pt idx="9060">
                  <c:v>0.725874</c:v>
                </c:pt>
                <c:pt idx="9061">
                  <c:v>0.725874</c:v>
                </c:pt>
                <c:pt idx="9062">
                  <c:v>0.725874</c:v>
                </c:pt>
                <c:pt idx="9063">
                  <c:v>0.725874</c:v>
                </c:pt>
                <c:pt idx="9064">
                  <c:v>0.725874</c:v>
                </c:pt>
                <c:pt idx="9065">
                  <c:v>0.725874</c:v>
                </c:pt>
                <c:pt idx="9066">
                  <c:v>0.725874</c:v>
                </c:pt>
                <c:pt idx="9067">
                  <c:v>0.725874</c:v>
                </c:pt>
                <c:pt idx="9068">
                  <c:v>0.725874</c:v>
                </c:pt>
                <c:pt idx="9069">
                  <c:v>0.725874</c:v>
                </c:pt>
                <c:pt idx="9070">
                  <c:v>0.725874</c:v>
                </c:pt>
                <c:pt idx="9071">
                  <c:v>0.725874</c:v>
                </c:pt>
                <c:pt idx="9072">
                  <c:v>0.725874</c:v>
                </c:pt>
                <c:pt idx="9073">
                  <c:v>0.725874</c:v>
                </c:pt>
                <c:pt idx="9074">
                  <c:v>0.725874</c:v>
                </c:pt>
                <c:pt idx="9075">
                  <c:v>0.725874</c:v>
                </c:pt>
                <c:pt idx="9076">
                  <c:v>0.725874</c:v>
                </c:pt>
                <c:pt idx="9077">
                  <c:v>0.725874</c:v>
                </c:pt>
                <c:pt idx="9078">
                  <c:v>0.725874</c:v>
                </c:pt>
                <c:pt idx="9079">
                  <c:v>0.725874</c:v>
                </c:pt>
                <c:pt idx="9080">
                  <c:v>0.725874</c:v>
                </c:pt>
                <c:pt idx="9081">
                  <c:v>0.725874</c:v>
                </c:pt>
                <c:pt idx="9082">
                  <c:v>0.725874</c:v>
                </c:pt>
                <c:pt idx="9083">
                  <c:v>0.725874</c:v>
                </c:pt>
                <c:pt idx="9084">
                  <c:v>0.725874</c:v>
                </c:pt>
                <c:pt idx="9085">
                  <c:v>0.725874</c:v>
                </c:pt>
                <c:pt idx="9086">
                  <c:v>0.725874</c:v>
                </c:pt>
                <c:pt idx="9087">
                  <c:v>0.725874</c:v>
                </c:pt>
                <c:pt idx="9088">
                  <c:v>0.725874</c:v>
                </c:pt>
                <c:pt idx="9089">
                  <c:v>0.725874</c:v>
                </c:pt>
                <c:pt idx="9090">
                  <c:v>0.725874</c:v>
                </c:pt>
                <c:pt idx="9091">
                  <c:v>0.725874</c:v>
                </c:pt>
                <c:pt idx="9092">
                  <c:v>0.725874</c:v>
                </c:pt>
                <c:pt idx="9093">
                  <c:v>0.725874</c:v>
                </c:pt>
                <c:pt idx="9094">
                  <c:v>0.725874</c:v>
                </c:pt>
                <c:pt idx="9095">
                  <c:v>0.725874</c:v>
                </c:pt>
                <c:pt idx="9096">
                  <c:v>0.725874</c:v>
                </c:pt>
                <c:pt idx="9097">
                  <c:v>0.725874</c:v>
                </c:pt>
                <c:pt idx="9098">
                  <c:v>0.725874</c:v>
                </c:pt>
                <c:pt idx="9099">
                  <c:v>0.725874</c:v>
                </c:pt>
                <c:pt idx="9100">
                  <c:v>0.725874</c:v>
                </c:pt>
                <c:pt idx="9101">
                  <c:v>0.725874</c:v>
                </c:pt>
                <c:pt idx="9102">
                  <c:v>0.725874</c:v>
                </c:pt>
                <c:pt idx="9103">
                  <c:v>0.725874</c:v>
                </c:pt>
                <c:pt idx="9104">
                  <c:v>0.725874</c:v>
                </c:pt>
                <c:pt idx="9105">
                  <c:v>0.725874</c:v>
                </c:pt>
                <c:pt idx="9106">
                  <c:v>0.725874</c:v>
                </c:pt>
                <c:pt idx="9107">
                  <c:v>0.725874</c:v>
                </c:pt>
                <c:pt idx="9108">
                  <c:v>0.725874</c:v>
                </c:pt>
                <c:pt idx="9109">
                  <c:v>0.725874</c:v>
                </c:pt>
                <c:pt idx="9110">
                  <c:v>0.725874</c:v>
                </c:pt>
                <c:pt idx="9111">
                  <c:v>0.725874</c:v>
                </c:pt>
                <c:pt idx="9112">
                  <c:v>0.725874</c:v>
                </c:pt>
                <c:pt idx="9113">
                  <c:v>0.725874</c:v>
                </c:pt>
                <c:pt idx="9114">
                  <c:v>0.725874</c:v>
                </c:pt>
                <c:pt idx="9115">
                  <c:v>0.725874</c:v>
                </c:pt>
                <c:pt idx="9116">
                  <c:v>0.725874</c:v>
                </c:pt>
                <c:pt idx="9117">
                  <c:v>0.725874</c:v>
                </c:pt>
                <c:pt idx="9118">
                  <c:v>0.725874</c:v>
                </c:pt>
                <c:pt idx="9119">
                  <c:v>0.725874</c:v>
                </c:pt>
                <c:pt idx="9120">
                  <c:v>0.725874</c:v>
                </c:pt>
                <c:pt idx="9121">
                  <c:v>0.725874</c:v>
                </c:pt>
                <c:pt idx="9122">
                  <c:v>0.725874</c:v>
                </c:pt>
                <c:pt idx="9123">
                  <c:v>0.725874</c:v>
                </c:pt>
                <c:pt idx="9124">
                  <c:v>0.725874</c:v>
                </c:pt>
                <c:pt idx="9125">
                  <c:v>0.725874</c:v>
                </c:pt>
                <c:pt idx="9126">
                  <c:v>0.725874</c:v>
                </c:pt>
                <c:pt idx="9127">
                  <c:v>0.725874</c:v>
                </c:pt>
                <c:pt idx="9128">
                  <c:v>0.725874</c:v>
                </c:pt>
                <c:pt idx="9129">
                  <c:v>0.725874</c:v>
                </c:pt>
                <c:pt idx="9130">
                  <c:v>0.725874</c:v>
                </c:pt>
                <c:pt idx="9131">
                  <c:v>0.725874</c:v>
                </c:pt>
                <c:pt idx="9132">
                  <c:v>0.725874</c:v>
                </c:pt>
                <c:pt idx="9133">
                  <c:v>0.725874</c:v>
                </c:pt>
                <c:pt idx="9134">
                  <c:v>0.725874</c:v>
                </c:pt>
                <c:pt idx="9135">
                  <c:v>0.725874</c:v>
                </c:pt>
                <c:pt idx="9136">
                  <c:v>0.725874</c:v>
                </c:pt>
                <c:pt idx="9137">
                  <c:v>0.725874</c:v>
                </c:pt>
                <c:pt idx="9138">
                  <c:v>0.725874</c:v>
                </c:pt>
                <c:pt idx="9139">
                  <c:v>0.725874</c:v>
                </c:pt>
                <c:pt idx="9140">
                  <c:v>0.725874</c:v>
                </c:pt>
                <c:pt idx="9141">
                  <c:v>0.725874</c:v>
                </c:pt>
                <c:pt idx="9142">
                  <c:v>0.725874</c:v>
                </c:pt>
                <c:pt idx="9143">
                  <c:v>0.725874</c:v>
                </c:pt>
                <c:pt idx="9144">
                  <c:v>0.725874</c:v>
                </c:pt>
                <c:pt idx="9145">
                  <c:v>0.725874</c:v>
                </c:pt>
                <c:pt idx="9146">
                  <c:v>0.725874</c:v>
                </c:pt>
                <c:pt idx="9147">
                  <c:v>0.725874</c:v>
                </c:pt>
                <c:pt idx="9148">
                  <c:v>0.725874</c:v>
                </c:pt>
                <c:pt idx="9149">
                  <c:v>0.725874</c:v>
                </c:pt>
                <c:pt idx="9150">
                  <c:v>0.725874</c:v>
                </c:pt>
                <c:pt idx="9151">
                  <c:v>0.725874</c:v>
                </c:pt>
                <c:pt idx="9152">
                  <c:v>0.725874</c:v>
                </c:pt>
                <c:pt idx="9153">
                  <c:v>0.725874</c:v>
                </c:pt>
                <c:pt idx="9154">
                  <c:v>0.725874</c:v>
                </c:pt>
                <c:pt idx="9155">
                  <c:v>0.725874</c:v>
                </c:pt>
                <c:pt idx="9156">
                  <c:v>0.725874</c:v>
                </c:pt>
                <c:pt idx="9157">
                  <c:v>0.725874</c:v>
                </c:pt>
                <c:pt idx="9158">
                  <c:v>0.725874</c:v>
                </c:pt>
                <c:pt idx="9159">
                  <c:v>0.725874</c:v>
                </c:pt>
                <c:pt idx="9160">
                  <c:v>0.725874</c:v>
                </c:pt>
                <c:pt idx="9161">
                  <c:v>0.725874</c:v>
                </c:pt>
                <c:pt idx="9162">
                  <c:v>0.725874</c:v>
                </c:pt>
                <c:pt idx="9163">
                  <c:v>0.725874</c:v>
                </c:pt>
                <c:pt idx="9164">
                  <c:v>0.725874</c:v>
                </c:pt>
                <c:pt idx="9165">
                  <c:v>0.725874</c:v>
                </c:pt>
                <c:pt idx="9166">
                  <c:v>0.725874</c:v>
                </c:pt>
                <c:pt idx="9167">
                  <c:v>0.725874</c:v>
                </c:pt>
                <c:pt idx="9168">
                  <c:v>0.725874</c:v>
                </c:pt>
                <c:pt idx="9169">
                  <c:v>0.725874</c:v>
                </c:pt>
                <c:pt idx="9170">
                  <c:v>0.725874</c:v>
                </c:pt>
                <c:pt idx="9171">
                  <c:v>0.725874</c:v>
                </c:pt>
                <c:pt idx="9172">
                  <c:v>0.725874</c:v>
                </c:pt>
                <c:pt idx="9173">
                  <c:v>0.725874</c:v>
                </c:pt>
                <c:pt idx="9174">
                  <c:v>0.725874</c:v>
                </c:pt>
                <c:pt idx="9175">
                  <c:v>0.725874</c:v>
                </c:pt>
                <c:pt idx="9176">
                  <c:v>0.725874</c:v>
                </c:pt>
                <c:pt idx="9177">
                  <c:v>0.725874</c:v>
                </c:pt>
                <c:pt idx="9178">
                  <c:v>0.725874</c:v>
                </c:pt>
                <c:pt idx="9179">
                  <c:v>0.725874</c:v>
                </c:pt>
                <c:pt idx="9180">
                  <c:v>0.725874</c:v>
                </c:pt>
                <c:pt idx="9181">
                  <c:v>0.725874</c:v>
                </c:pt>
                <c:pt idx="9182">
                  <c:v>0.725874</c:v>
                </c:pt>
                <c:pt idx="9183">
                  <c:v>0.725874</c:v>
                </c:pt>
                <c:pt idx="9184">
                  <c:v>0.725874</c:v>
                </c:pt>
                <c:pt idx="9185">
                  <c:v>0.725874</c:v>
                </c:pt>
                <c:pt idx="9186">
                  <c:v>0.725874</c:v>
                </c:pt>
                <c:pt idx="9187">
                  <c:v>0.725874</c:v>
                </c:pt>
                <c:pt idx="9188">
                  <c:v>0.725874</c:v>
                </c:pt>
                <c:pt idx="9189">
                  <c:v>0.725874</c:v>
                </c:pt>
                <c:pt idx="9190">
                  <c:v>0.725874</c:v>
                </c:pt>
                <c:pt idx="9191">
                  <c:v>0.725874</c:v>
                </c:pt>
                <c:pt idx="9192">
                  <c:v>0.725874</c:v>
                </c:pt>
                <c:pt idx="9193">
                  <c:v>0.725874</c:v>
                </c:pt>
                <c:pt idx="9194">
                  <c:v>0.725874</c:v>
                </c:pt>
                <c:pt idx="9195">
                  <c:v>0.725874</c:v>
                </c:pt>
                <c:pt idx="9196">
                  <c:v>0.725874</c:v>
                </c:pt>
                <c:pt idx="9197">
                  <c:v>0.725874</c:v>
                </c:pt>
                <c:pt idx="9198">
                  <c:v>0.725874</c:v>
                </c:pt>
                <c:pt idx="9199">
                  <c:v>0.725874</c:v>
                </c:pt>
                <c:pt idx="9200">
                  <c:v>0.725874</c:v>
                </c:pt>
                <c:pt idx="9201">
                  <c:v>0.725874</c:v>
                </c:pt>
                <c:pt idx="9202">
                  <c:v>0.725874</c:v>
                </c:pt>
                <c:pt idx="9203">
                  <c:v>0.725874</c:v>
                </c:pt>
                <c:pt idx="9204">
                  <c:v>0.725874</c:v>
                </c:pt>
                <c:pt idx="9205">
                  <c:v>0.725874</c:v>
                </c:pt>
                <c:pt idx="9206">
                  <c:v>0.725874</c:v>
                </c:pt>
                <c:pt idx="9207">
                  <c:v>0.725874</c:v>
                </c:pt>
                <c:pt idx="9208">
                  <c:v>0.725874</c:v>
                </c:pt>
                <c:pt idx="9209">
                  <c:v>0.725874</c:v>
                </c:pt>
                <c:pt idx="9210">
                  <c:v>0.725874</c:v>
                </c:pt>
                <c:pt idx="9211">
                  <c:v>0.725874</c:v>
                </c:pt>
                <c:pt idx="9212">
                  <c:v>0.725874</c:v>
                </c:pt>
                <c:pt idx="9213">
                  <c:v>0.725874</c:v>
                </c:pt>
                <c:pt idx="9214">
                  <c:v>0.725874</c:v>
                </c:pt>
                <c:pt idx="9215">
                  <c:v>0.725874</c:v>
                </c:pt>
                <c:pt idx="9216">
                  <c:v>0.725874</c:v>
                </c:pt>
                <c:pt idx="9217">
                  <c:v>0.725874</c:v>
                </c:pt>
                <c:pt idx="9218">
                  <c:v>0.725874</c:v>
                </c:pt>
                <c:pt idx="9219">
                  <c:v>0.725874</c:v>
                </c:pt>
                <c:pt idx="9220">
                  <c:v>0.725874</c:v>
                </c:pt>
                <c:pt idx="9221">
                  <c:v>0.725874</c:v>
                </c:pt>
                <c:pt idx="9222">
                  <c:v>0.725874</c:v>
                </c:pt>
                <c:pt idx="9223">
                  <c:v>0.725874</c:v>
                </c:pt>
                <c:pt idx="9224">
                  <c:v>0.725874</c:v>
                </c:pt>
                <c:pt idx="9225">
                  <c:v>0.725874</c:v>
                </c:pt>
                <c:pt idx="9226">
                  <c:v>0.725874</c:v>
                </c:pt>
                <c:pt idx="9227">
                  <c:v>0.725874</c:v>
                </c:pt>
                <c:pt idx="9228">
                  <c:v>0.725874</c:v>
                </c:pt>
                <c:pt idx="9229">
                  <c:v>0.725874</c:v>
                </c:pt>
                <c:pt idx="9230">
                  <c:v>0.725874</c:v>
                </c:pt>
                <c:pt idx="9231">
                  <c:v>0.725874</c:v>
                </c:pt>
                <c:pt idx="9232">
                  <c:v>0.725874</c:v>
                </c:pt>
                <c:pt idx="9233">
                  <c:v>0.725874</c:v>
                </c:pt>
                <c:pt idx="9234">
                  <c:v>0.725874</c:v>
                </c:pt>
                <c:pt idx="9235">
                  <c:v>0.725874</c:v>
                </c:pt>
                <c:pt idx="9236">
                  <c:v>0.725874</c:v>
                </c:pt>
                <c:pt idx="9237">
                  <c:v>0.725874</c:v>
                </c:pt>
                <c:pt idx="9238">
                  <c:v>0.725874</c:v>
                </c:pt>
                <c:pt idx="9239">
                  <c:v>0.725874</c:v>
                </c:pt>
                <c:pt idx="9240">
                  <c:v>0.725874</c:v>
                </c:pt>
                <c:pt idx="9241">
                  <c:v>0.725874</c:v>
                </c:pt>
                <c:pt idx="9242">
                  <c:v>0.725874</c:v>
                </c:pt>
                <c:pt idx="9243">
                  <c:v>0.725874</c:v>
                </c:pt>
                <c:pt idx="9244">
                  <c:v>0.725874</c:v>
                </c:pt>
                <c:pt idx="9245">
                  <c:v>0.725874</c:v>
                </c:pt>
                <c:pt idx="9246">
                  <c:v>0.725874</c:v>
                </c:pt>
                <c:pt idx="9247">
                  <c:v>0.725874</c:v>
                </c:pt>
                <c:pt idx="9248">
                  <c:v>0.725874</c:v>
                </c:pt>
                <c:pt idx="9249">
                  <c:v>0.725874</c:v>
                </c:pt>
                <c:pt idx="9250">
                  <c:v>0.725874</c:v>
                </c:pt>
                <c:pt idx="9251">
                  <c:v>0.725874</c:v>
                </c:pt>
                <c:pt idx="9252">
                  <c:v>0.725874</c:v>
                </c:pt>
                <c:pt idx="9253">
                  <c:v>0.725874</c:v>
                </c:pt>
                <c:pt idx="9254">
                  <c:v>0.725874</c:v>
                </c:pt>
                <c:pt idx="9255">
                  <c:v>0.725874</c:v>
                </c:pt>
                <c:pt idx="9256">
                  <c:v>0.725874</c:v>
                </c:pt>
                <c:pt idx="9257">
                  <c:v>0.725874</c:v>
                </c:pt>
                <c:pt idx="9258">
                  <c:v>0.725874</c:v>
                </c:pt>
                <c:pt idx="9259">
                  <c:v>0.725874</c:v>
                </c:pt>
                <c:pt idx="9260">
                  <c:v>0.725874</c:v>
                </c:pt>
                <c:pt idx="9261">
                  <c:v>0.725874</c:v>
                </c:pt>
                <c:pt idx="9262">
                  <c:v>0.725874</c:v>
                </c:pt>
                <c:pt idx="9263">
                  <c:v>0.725874</c:v>
                </c:pt>
                <c:pt idx="9264">
                  <c:v>0.725874</c:v>
                </c:pt>
                <c:pt idx="9265">
                  <c:v>0.725874</c:v>
                </c:pt>
                <c:pt idx="9266">
                  <c:v>0.725874</c:v>
                </c:pt>
                <c:pt idx="9267">
                  <c:v>0.725874</c:v>
                </c:pt>
                <c:pt idx="9268">
                  <c:v>0.725874</c:v>
                </c:pt>
                <c:pt idx="9269">
                  <c:v>0.725874</c:v>
                </c:pt>
                <c:pt idx="9270">
                  <c:v>0.725874</c:v>
                </c:pt>
                <c:pt idx="9271">
                  <c:v>0.725874</c:v>
                </c:pt>
                <c:pt idx="9272">
                  <c:v>0.725874</c:v>
                </c:pt>
                <c:pt idx="9273">
                  <c:v>0.725874</c:v>
                </c:pt>
                <c:pt idx="9274">
                  <c:v>0.725874</c:v>
                </c:pt>
                <c:pt idx="9275">
                  <c:v>0.725874</c:v>
                </c:pt>
                <c:pt idx="9276">
                  <c:v>0.725874</c:v>
                </c:pt>
                <c:pt idx="9277">
                  <c:v>0.725874</c:v>
                </c:pt>
                <c:pt idx="9278">
                  <c:v>0.725874</c:v>
                </c:pt>
                <c:pt idx="9279">
                  <c:v>0.725874</c:v>
                </c:pt>
                <c:pt idx="9280">
                  <c:v>0.725874</c:v>
                </c:pt>
                <c:pt idx="9281">
                  <c:v>0.725874</c:v>
                </c:pt>
                <c:pt idx="9282">
                  <c:v>0.725874</c:v>
                </c:pt>
                <c:pt idx="9283">
                  <c:v>0.725874</c:v>
                </c:pt>
                <c:pt idx="9284">
                  <c:v>0.725874</c:v>
                </c:pt>
                <c:pt idx="9285">
                  <c:v>0.725874</c:v>
                </c:pt>
                <c:pt idx="9286">
                  <c:v>0.725874</c:v>
                </c:pt>
                <c:pt idx="9287">
                  <c:v>0.725874</c:v>
                </c:pt>
                <c:pt idx="9288">
                  <c:v>0.725874</c:v>
                </c:pt>
                <c:pt idx="9289">
                  <c:v>0.725874</c:v>
                </c:pt>
                <c:pt idx="9290">
                  <c:v>0.725874</c:v>
                </c:pt>
                <c:pt idx="9291">
                  <c:v>0.725874</c:v>
                </c:pt>
                <c:pt idx="9292">
                  <c:v>0.725874</c:v>
                </c:pt>
                <c:pt idx="9293">
                  <c:v>0.725874</c:v>
                </c:pt>
                <c:pt idx="9294">
                  <c:v>0.725874</c:v>
                </c:pt>
                <c:pt idx="9295">
                  <c:v>0.725874</c:v>
                </c:pt>
                <c:pt idx="9296">
                  <c:v>0.725874</c:v>
                </c:pt>
                <c:pt idx="9297">
                  <c:v>0.725874</c:v>
                </c:pt>
                <c:pt idx="9298">
                  <c:v>0.725874</c:v>
                </c:pt>
                <c:pt idx="9299">
                  <c:v>0.725874</c:v>
                </c:pt>
                <c:pt idx="9300">
                  <c:v>0.725874</c:v>
                </c:pt>
                <c:pt idx="9301">
                  <c:v>0.725874</c:v>
                </c:pt>
                <c:pt idx="9302">
                  <c:v>0.725874</c:v>
                </c:pt>
                <c:pt idx="9303">
                  <c:v>0.725874</c:v>
                </c:pt>
                <c:pt idx="9304">
                  <c:v>0.725874</c:v>
                </c:pt>
                <c:pt idx="9305">
                  <c:v>0.725874</c:v>
                </c:pt>
                <c:pt idx="9306">
                  <c:v>0.725874</c:v>
                </c:pt>
                <c:pt idx="9307">
                  <c:v>0.725874</c:v>
                </c:pt>
                <c:pt idx="9308">
                  <c:v>0.725874</c:v>
                </c:pt>
                <c:pt idx="9309">
                  <c:v>0.725874</c:v>
                </c:pt>
                <c:pt idx="9310">
                  <c:v>0.725874</c:v>
                </c:pt>
                <c:pt idx="9311">
                  <c:v>0.725874</c:v>
                </c:pt>
                <c:pt idx="9312">
                  <c:v>0.725874</c:v>
                </c:pt>
                <c:pt idx="9313">
                  <c:v>0.725874</c:v>
                </c:pt>
                <c:pt idx="9314">
                  <c:v>0.725874</c:v>
                </c:pt>
                <c:pt idx="9315">
                  <c:v>0.725874</c:v>
                </c:pt>
                <c:pt idx="9316">
                  <c:v>0.725874</c:v>
                </c:pt>
                <c:pt idx="9317">
                  <c:v>0.725874</c:v>
                </c:pt>
                <c:pt idx="9318">
                  <c:v>0.725874</c:v>
                </c:pt>
                <c:pt idx="9319">
                  <c:v>0.725874</c:v>
                </c:pt>
                <c:pt idx="9320">
                  <c:v>0.725874</c:v>
                </c:pt>
                <c:pt idx="9321">
                  <c:v>0.725874</c:v>
                </c:pt>
                <c:pt idx="9322">
                  <c:v>0.725874</c:v>
                </c:pt>
                <c:pt idx="9323">
                  <c:v>0.725874</c:v>
                </c:pt>
                <c:pt idx="9324">
                  <c:v>0.725874</c:v>
                </c:pt>
                <c:pt idx="9325">
                  <c:v>0.725874</c:v>
                </c:pt>
                <c:pt idx="9326">
                  <c:v>0.725874</c:v>
                </c:pt>
                <c:pt idx="9327">
                  <c:v>0.725874</c:v>
                </c:pt>
                <c:pt idx="9328">
                  <c:v>0.725874</c:v>
                </c:pt>
                <c:pt idx="9329">
                  <c:v>0.725874</c:v>
                </c:pt>
                <c:pt idx="9330">
                  <c:v>0.725874</c:v>
                </c:pt>
                <c:pt idx="9331">
                  <c:v>0.725874</c:v>
                </c:pt>
                <c:pt idx="9332">
                  <c:v>0.725874</c:v>
                </c:pt>
                <c:pt idx="9333">
                  <c:v>0.725874</c:v>
                </c:pt>
                <c:pt idx="9334">
                  <c:v>0.725874</c:v>
                </c:pt>
                <c:pt idx="9335">
                  <c:v>0.725874</c:v>
                </c:pt>
                <c:pt idx="9336">
                  <c:v>0.725874</c:v>
                </c:pt>
                <c:pt idx="9337">
                  <c:v>0.725874</c:v>
                </c:pt>
                <c:pt idx="9338">
                  <c:v>0.725874</c:v>
                </c:pt>
                <c:pt idx="9339">
                  <c:v>0.725874</c:v>
                </c:pt>
                <c:pt idx="9340">
                  <c:v>0.725874</c:v>
                </c:pt>
                <c:pt idx="9341">
                  <c:v>0.725874</c:v>
                </c:pt>
                <c:pt idx="9342">
                  <c:v>0.725874</c:v>
                </c:pt>
                <c:pt idx="9343">
                  <c:v>0.725874</c:v>
                </c:pt>
                <c:pt idx="9344">
                  <c:v>0.725874</c:v>
                </c:pt>
                <c:pt idx="9345">
                  <c:v>0.725874</c:v>
                </c:pt>
                <c:pt idx="9346">
                  <c:v>0.725874</c:v>
                </c:pt>
                <c:pt idx="9347">
                  <c:v>0.725874</c:v>
                </c:pt>
                <c:pt idx="9348">
                  <c:v>0.725874</c:v>
                </c:pt>
                <c:pt idx="9349">
                  <c:v>0.725874</c:v>
                </c:pt>
                <c:pt idx="9350">
                  <c:v>0.725874</c:v>
                </c:pt>
                <c:pt idx="9351">
                  <c:v>0.725874</c:v>
                </c:pt>
                <c:pt idx="9352">
                  <c:v>0.725874</c:v>
                </c:pt>
                <c:pt idx="9353">
                  <c:v>0.725874</c:v>
                </c:pt>
                <c:pt idx="9354">
                  <c:v>0.725874</c:v>
                </c:pt>
                <c:pt idx="9355">
                  <c:v>0.725874</c:v>
                </c:pt>
                <c:pt idx="9356">
                  <c:v>0.725874</c:v>
                </c:pt>
                <c:pt idx="9357">
                  <c:v>0.725874</c:v>
                </c:pt>
                <c:pt idx="9358">
                  <c:v>0.725874</c:v>
                </c:pt>
                <c:pt idx="9359">
                  <c:v>0.725874</c:v>
                </c:pt>
                <c:pt idx="9360">
                  <c:v>0.725874</c:v>
                </c:pt>
                <c:pt idx="9361">
                  <c:v>0.725874</c:v>
                </c:pt>
                <c:pt idx="9362">
                  <c:v>0.725874</c:v>
                </c:pt>
                <c:pt idx="9363">
                  <c:v>0.725874</c:v>
                </c:pt>
                <c:pt idx="9364">
                  <c:v>0.725874</c:v>
                </c:pt>
                <c:pt idx="9365">
                  <c:v>0.725874</c:v>
                </c:pt>
                <c:pt idx="9366">
                  <c:v>0.725874</c:v>
                </c:pt>
                <c:pt idx="9367">
                  <c:v>0.725874</c:v>
                </c:pt>
                <c:pt idx="9368">
                  <c:v>0.725874</c:v>
                </c:pt>
                <c:pt idx="9369">
                  <c:v>0.725874</c:v>
                </c:pt>
                <c:pt idx="9370">
                  <c:v>0.725874</c:v>
                </c:pt>
                <c:pt idx="9371">
                  <c:v>0.725874</c:v>
                </c:pt>
                <c:pt idx="9372">
                  <c:v>0.725874</c:v>
                </c:pt>
                <c:pt idx="9373">
                  <c:v>0.725874</c:v>
                </c:pt>
                <c:pt idx="9374">
                  <c:v>0.725874</c:v>
                </c:pt>
                <c:pt idx="9375">
                  <c:v>0.725874</c:v>
                </c:pt>
                <c:pt idx="9376">
                  <c:v>0.725874</c:v>
                </c:pt>
                <c:pt idx="9377">
                  <c:v>0.725874</c:v>
                </c:pt>
                <c:pt idx="9378">
                  <c:v>0.725874</c:v>
                </c:pt>
                <c:pt idx="9379">
                  <c:v>0.725874</c:v>
                </c:pt>
                <c:pt idx="9380">
                  <c:v>0.725874</c:v>
                </c:pt>
                <c:pt idx="9381">
                  <c:v>0.725874</c:v>
                </c:pt>
                <c:pt idx="9382">
                  <c:v>0.725874</c:v>
                </c:pt>
                <c:pt idx="9383">
                  <c:v>0.725874</c:v>
                </c:pt>
                <c:pt idx="9384">
                  <c:v>0.725874</c:v>
                </c:pt>
                <c:pt idx="9385">
                  <c:v>0.725874</c:v>
                </c:pt>
                <c:pt idx="9386">
                  <c:v>0.725874</c:v>
                </c:pt>
                <c:pt idx="9387">
                  <c:v>0.725874</c:v>
                </c:pt>
                <c:pt idx="9388">
                  <c:v>0.725874</c:v>
                </c:pt>
                <c:pt idx="9389">
                  <c:v>0.725874</c:v>
                </c:pt>
                <c:pt idx="9390">
                  <c:v>0.725874</c:v>
                </c:pt>
                <c:pt idx="9391">
                  <c:v>0.725874</c:v>
                </c:pt>
                <c:pt idx="9392">
                  <c:v>0.725874</c:v>
                </c:pt>
                <c:pt idx="9393">
                  <c:v>0.725874</c:v>
                </c:pt>
                <c:pt idx="9394">
                  <c:v>0.725874</c:v>
                </c:pt>
                <c:pt idx="9395">
                  <c:v>0.725874</c:v>
                </c:pt>
                <c:pt idx="9396">
                  <c:v>0.725874</c:v>
                </c:pt>
                <c:pt idx="9397">
                  <c:v>0.725874</c:v>
                </c:pt>
                <c:pt idx="9398">
                  <c:v>0.725874</c:v>
                </c:pt>
                <c:pt idx="9399">
                  <c:v>0.725874</c:v>
                </c:pt>
                <c:pt idx="9400">
                  <c:v>0.725874</c:v>
                </c:pt>
                <c:pt idx="9401">
                  <c:v>0.725874</c:v>
                </c:pt>
                <c:pt idx="9402">
                  <c:v>0.725874</c:v>
                </c:pt>
                <c:pt idx="9403">
                  <c:v>0.725874</c:v>
                </c:pt>
                <c:pt idx="9404">
                  <c:v>0.725874</c:v>
                </c:pt>
                <c:pt idx="9405">
                  <c:v>0.725874</c:v>
                </c:pt>
                <c:pt idx="9406">
                  <c:v>0.725874</c:v>
                </c:pt>
                <c:pt idx="9407">
                  <c:v>0.725874</c:v>
                </c:pt>
                <c:pt idx="9408">
                  <c:v>0.725874</c:v>
                </c:pt>
                <c:pt idx="9409">
                  <c:v>0.725874</c:v>
                </c:pt>
                <c:pt idx="9410">
                  <c:v>0.725874</c:v>
                </c:pt>
                <c:pt idx="9411">
                  <c:v>0.725874</c:v>
                </c:pt>
                <c:pt idx="9412">
                  <c:v>0.725874</c:v>
                </c:pt>
                <c:pt idx="9413">
                  <c:v>0.725874</c:v>
                </c:pt>
                <c:pt idx="9414">
                  <c:v>0.707214</c:v>
                </c:pt>
                <c:pt idx="9415">
                  <c:v>0.707214</c:v>
                </c:pt>
                <c:pt idx="9416">
                  <c:v>0.707214</c:v>
                </c:pt>
                <c:pt idx="9417">
                  <c:v>0.707214</c:v>
                </c:pt>
                <c:pt idx="9418">
                  <c:v>0.707214</c:v>
                </c:pt>
                <c:pt idx="9419">
                  <c:v>0.707214</c:v>
                </c:pt>
                <c:pt idx="9420">
                  <c:v>0.707214</c:v>
                </c:pt>
                <c:pt idx="9421">
                  <c:v>0.707214</c:v>
                </c:pt>
                <c:pt idx="9422">
                  <c:v>0.707214</c:v>
                </c:pt>
                <c:pt idx="9423">
                  <c:v>0.707214</c:v>
                </c:pt>
                <c:pt idx="9424">
                  <c:v>0.707214</c:v>
                </c:pt>
                <c:pt idx="9425">
                  <c:v>0.707214</c:v>
                </c:pt>
                <c:pt idx="9426">
                  <c:v>0.707214</c:v>
                </c:pt>
                <c:pt idx="9427">
                  <c:v>0.707214</c:v>
                </c:pt>
                <c:pt idx="9428">
                  <c:v>0.707214</c:v>
                </c:pt>
                <c:pt idx="9429">
                  <c:v>0.707214</c:v>
                </c:pt>
                <c:pt idx="9430">
                  <c:v>0.707214</c:v>
                </c:pt>
                <c:pt idx="9431">
                  <c:v>0.707214</c:v>
                </c:pt>
                <c:pt idx="9432">
                  <c:v>0.707214</c:v>
                </c:pt>
                <c:pt idx="9433">
                  <c:v>0.707214</c:v>
                </c:pt>
                <c:pt idx="9434">
                  <c:v>0.707214</c:v>
                </c:pt>
                <c:pt idx="9435">
                  <c:v>0.707214</c:v>
                </c:pt>
                <c:pt idx="9436">
                  <c:v>0.707214</c:v>
                </c:pt>
                <c:pt idx="9437">
                  <c:v>0.707214</c:v>
                </c:pt>
                <c:pt idx="9438">
                  <c:v>0.707214</c:v>
                </c:pt>
                <c:pt idx="9439">
                  <c:v>0.707214</c:v>
                </c:pt>
                <c:pt idx="9440">
                  <c:v>0.707214</c:v>
                </c:pt>
                <c:pt idx="9441">
                  <c:v>0.707214</c:v>
                </c:pt>
                <c:pt idx="9442">
                  <c:v>0.707214</c:v>
                </c:pt>
                <c:pt idx="9443">
                  <c:v>0.707214</c:v>
                </c:pt>
                <c:pt idx="9444">
                  <c:v>0.707214</c:v>
                </c:pt>
                <c:pt idx="9445">
                  <c:v>0.707214</c:v>
                </c:pt>
                <c:pt idx="9446">
                  <c:v>0.707214</c:v>
                </c:pt>
                <c:pt idx="9447">
                  <c:v>0.719654</c:v>
                </c:pt>
                <c:pt idx="9448">
                  <c:v>0.725874</c:v>
                </c:pt>
                <c:pt idx="9449">
                  <c:v>0.725874</c:v>
                </c:pt>
                <c:pt idx="9450">
                  <c:v>0.725874</c:v>
                </c:pt>
                <c:pt idx="9451">
                  <c:v>0.725874</c:v>
                </c:pt>
                <c:pt idx="9452">
                  <c:v>0.725874</c:v>
                </c:pt>
                <c:pt idx="9453">
                  <c:v>0.725874</c:v>
                </c:pt>
                <c:pt idx="9454">
                  <c:v>0.725874</c:v>
                </c:pt>
                <c:pt idx="9455">
                  <c:v>0.725874</c:v>
                </c:pt>
                <c:pt idx="9456">
                  <c:v>0.725874</c:v>
                </c:pt>
                <c:pt idx="9457">
                  <c:v>0.725874</c:v>
                </c:pt>
                <c:pt idx="9458">
                  <c:v>0.725874</c:v>
                </c:pt>
                <c:pt idx="9459">
                  <c:v>0.725874</c:v>
                </c:pt>
                <c:pt idx="9460">
                  <c:v>0.725874</c:v>
                </c:pt>
                <c:pt idx="9461">
                  <c:v>0.725874</c:v>
                </c:pt>
                <c:pt idx="9462">
                  <c:v>0.725874</c:v>
                </c:pt>
                <c:pt idx="9463">
                  <c:v>0.725874</c:v>
                </c:pt>
                <c:pt idx="9464">
                  <c:v>0.725874</c:v>
                </c:pt>
                <c:pt idx="9465">
                  <c:v>0.725874</c:v>
                </c:pt>
                <c:pt idx="9466">
                  <c:v>0.725874</c:v>
                </c:pt>
                <c:pt idx="9467">
                  <c:v>0.725874</c:v>
                </c:pt>
                <c:pt idx="9468">
                  <c:v>0.725874</c:v>
                </c:pt>
                <c:pt idx="9469">
                  <c:v>0.725874</c:v>
                </c:pt>
                <c:pt idx="9470">
                  <c:v>0.725874</c:v>
                </c:pt>
                <c:pt idx="9471">
                  <c:v>0.725874</c:v>
                </c:pt>
                <c:pt idx="9472">
                  <c:v>0.725874</c:v>
                </c:pt>
                <c:pt idx="9473">
                  <c:v>0.725874</c:v>
                </c:pt>
                <c:pt idx="9474">
                  <c:v>0.725874</c:v>
                </c:pt>
                <c:pt idx="9475">
                  <c:v>0.725874</c:v>
                </c:pt>
                <c:pt idx="9476">
                  <c:v>0.725874</c:v>
                </c:pt>
                <c:pt idx="9477">
                  <c:v>0.725874</c:v>
                </c:pt>
                <c:pt idx="9478">
                  <c:v>0.725874</c:v>
                </c:pt>
                <c:pt idx="9479">
                  <c:v>0.725874</c:v>
                </c:pt>
                <c:pt idx="9480">
                  <c:v>0.725874</c:v>
                </c:pt>
                <c:pt idx="9481">
                  <c:v>0.725874</c:v>
                </c:pt>
                <c:pt idx="9482">
                  <c:v>0.725874</c:v>
                </c:pt>
                <c:pt idx="9483">
                  <c:v>0.725874</c:v>
                </c:pt>
                <c:pt idx="9484">
                  <c:v>0.725874</c:v>
                </c:pt>
                <c:pt idx="9485">
                  <c:v>0.725874</c:v>
                </c:pt>
                <c:pt idx="9486">
                  <c:v>0.725874</c:v>
                </c:pt>
                <c:pt idx="9487">
                  <c:v>0.725874</c:v>
                </c:pt>
                <c:pt idx="9488">
                  <c:v>0.725874</c:v>
                </c:pt>
                <c:pt idx="9489">
                  <c:v>0.725874</c:v>
                </c:pt>
                <c:pt idx="9490">
                  <c:v>0.725874</c:v>
                </c:pt>
                <c:pt idx="9491">
                  <c:v>0.725874</c:v>
                </c:pt>
                <c:pt idx="9492">
                  <c:v>0.725874</c:v>
                </c:pt>
                <c:pt idx="9493">
                  <c:v>0.725874</c:v>
                </c:pt>
                <c:pt idx="9494">
                  <c:v>0.725874</c:v>
                </c:pt>
                <c:pt idx="9495">
                  <c:v>0.725874</c:v>
                </c:pt>
                <c:pt idx="9496">
                  <c:v>0.725874</c:v>
                </c:pt>
                <c:pt idx="9497">
                  <c:v>0.725874</c:v>
                </c:pt>
                <c:pt idx="9498">
                  <c:v>0.725874</c:v>
                </c:pt>
                <c:pt idx="9499">
                  <c:v>0.725874</c:v>
                </c:pt>
                <c:pt idx="9500">
                  <c:v>0.725874</c:v>
                </c:pt>
                <c:pt idx="9501">
                  <c:v>0.725874</c:v>
                </c:pt>
                <c:pt idx="9502">
                  <c:v>0.725874</c:v>
                </c:pt>
                <c:pt idx="9503">
                  <c:v>0.725874</c:v>
                </c:pt>
                <c:pt idx="9504">
                  <c:v>0.725874</c:v>
                </c:pt>
                <c:pt idx="9505">
                  <c:v>0.725874</c:v>
                </c:pt>
                <c:pt idx="9506">
                  <c:v>0.725874</c:v>
                </c:pt>
                <c:pt idx="9507">
                  <c:v>0.725874</c:v>
                </c:pt>
                <c:pt idx="9508">
                  <c:v>0.725874</c:v>
                </c:pt>
                <c:pt idx="9509">
                  <c:v>0.725874</c:v>
                </c:pt>
                <c:pt idx="9510">
                  <c:v>0.725874</c:v>
                </c:pt>
                <c:pt idx="9511">
                  <c:v>0.725874</c:v>
                </c:pt>
                <c:pt idx="9512">
                  <c:v>0.725874</c:v>
                </c:pt>
                <c:pt idx="9513">
                  <c:v>0.725874</c:v>
                </c:pt>
                <c:pt idx="9514">
                  <c:v>0.725874</c:v>
                </c:pt>
                <c:pt idx="9515">
                  <c:v>0.725874</c:v>
                </c:pt>
                <c:pt idx="9516">
                  <c:v>0.725874</c:v>
                </c:pt>
                <c:pt idx="9517">
                  <c:v>0.725874</c:v>
                </c:pt>
                <c:pt idx="9518">
                  <c:v>0.725874</c:v>
                </c:pt>
                <c:pt idx="9519">
                  <c:v>0.725874</c:v>
                </c:pt>
                <c:pt idx="9520">
                  <c:v>0.725874</c:v>
                </c:pt>
                <c:pt idx="9521">
                  <c:v>0.725874</c:v>
                </c:pt>
                <c:pt idx="9522">
                  <c:v>0.725874</c:v>
                </c:pt>
                <c:pt idx="9523">
                  <c:v>0.725874</c:v>
                </c:pt>
                <c:pt idx="9524">
                  <c:v>0.725874</c:v>
                </c:pt>
                <c:pt idx="9525">
                  <c:v>0.725874</c:v>
                </c:pt>
                <c:pt idx="9526">
                  <c:v>0.725874</c:v>
                </c:pt>
                <c:pt idx="9527">
                  <c:v>0.725874</c:v>
                </c:pt>
                <c:pt idx="9528">
                  <c:v>0.725874</c:v>
                </c:pt>
                <c:pt idx="9529">
                  <c:v>0.725874</c:v>
                </c:pt>
                <c:pt idx="9530">
                  <c:v>0.725874</c:v>
                </c:pt>
                <c:pt idx="9531">
                  <c:v>0.725874</c:v>
                </c:pt>
                <c:pt idx="9532">
                  <c:v>0.725874</c:v>
                </c:pt>
                <c:pt idx="9533">
                  <c:v>0.725874</c:v>
                </c:pt>
                <c:pt idx="9534">
                  <c:v>0.725874</c:v>
                </c:pt>
                <c:pt idx="9535">
                  <c:v>0.725874</c:v>
                </c:pt>
                <c:pt idx="9536">
                  <c:v>0.725874</c:v>
                </c:pt>
                <c:pt idx="9537">
                  <c:v>0.725874</c:v>
                </c:pt>
                <c:pt idx="9538">
                  <c:v>0.725874</c:v>
                </c:pt>
                <c:pt idx="9539">
                  <c:v>0.725874</c:v>
                </c:pt>
                <c:pt idx="9540">
                  <c:v>0.725874</c:v>
                </c:pt>
                <c:pt idx="9541">
                  <c:v>0.725874</c:v>
                </c:pt>
                <c:pt idx="9542">
                  <c:v>0.725874</c:v>
                </c:pt>
                <c:pt idx="9543">
                  <c:v>0.725874</c:v>
                </c:pt>
                <c:pt idx="9544">
                  <c:v>0.725874</c:v>
                </c:pt>
                <c:pt idx="9545">
                  <c:v>0.725874</c:v>
                </c:pt>
                <c:pt idx="9546">
                  <c:v>0.725874</c:v>
                </c:pt>
                <c:pt idx="9547">
                  <c:v>0.725874</c:v>
                </c:pt>
                <c:pt idx="9548">
                  <c:v>0.725874</c:v>
                </c:pt>
                <c:pt idx="9549">
                  <c:v>0.725874</c:v>
                </c:pt>
                <c:pt idx="9550">
                  <c:v>0.725874</c:v>
                </c:pt>
                <c:pt idx="9551">
                  <c:v>0.725874</c:v>
                </c:pt>
                <c:pt idx="9552">
                  <c:v>0.725874</c:v>
                </c:pt>
                <c:pt idx="9553">
                  <c:v>0.725874</c:v>
                </c:pt>
                <c:pt idx="9554">
                  <c:v>0.725874</c:v>
                </c:pt>
                <c:pt idx="9555">
                  <c:v>0.725874</c:v>
                </c:pt>
                <c:pt idx="9556">
                  <c:v>0.725874</c:v>
                </c:pt>
                <c:pt idx="9557">
                  <c:v>0.725874</c:v>
                </c:pt>
                <c:pt idx="9558">
                  <c:v>0.725874</c:v>
                </c:pt>
                <c:pt idx="9559">
                  <c:v>0.725874</c:v>
                </c:pt>
                <c:pt idx="9560">
                  <c:v>0.725874</c:v>
                </c:pt>
                <c:pt idx="9561">
                  <c:v>0.725874</c:v>
                </c:pt>
                <c:pt idx="9562">
                  <c:v>0.725874</c:v>
                </c:pt>
                <c:pt idx="9563">
                  <c:v>0.725874</c:v>
                </c:pt>
                <c:pt idx="9564">
                  <c:v>0.725874</c:v>
                </c:pt>
                <c:pt idx="9565">
                  <c:v>0.725874</c:v>
                </c:pt>
                <c:pt idx="9566">
                  <c:v>0.725874</c:v>
                </c:pt>
                <c:pt idx="9567">
                  <c:v>0.725874</c:v>
                </c:pt>
                <c:pt idx="9568">
                  <c:v>0.725874</c:v>
                </c:pt>
                <c:pt idx="9569">
                  <c:v>0.725874</c:v>
                </c:pt>
                <c:pt idx="9570">
                  <c:v>0.725874</c:v>
                </c:pt>
                <c:pt idx="9571">
                  <c:v>0.725874</c:v>
                </c:pt>
                <c:pt idx="9572">
                  <c:v>0.725874</c:v>
                </c:pt>
                <c:pt idx="9573">
                  <c:v>0.725874</c:v>
                </c:pt>
                <c:pt idx="9574">
                  <c:v>0.725874</c:v>
                </c:pt>
                <c:pt idx="9575">
                  <c:v>0.725874</c:v>
                </c:pt>
                <c:pt idx="9576">
                  <c:v>0.725874</c:v>
                </c:pt>
                <c:pt idx="9577">
                  <c:v>0.725874</c:v>
                </c:pt>
                <c:pt idx="9578">
                  <c:v>0.725874</c:v>
                </c:pt>
                <c:pt idx="9579">
                  <c:v>0.725874</c:v>
                </c:pt>
                <c:pt idx="9580">
                  <c:v>0.725874</c:v>
                </c:pt>
                <c:pt idx="9581">
                  <c:v>0.725874</c:v>
                </c:pt>
                <c:pt idx="9582">
                  <c:v>0.725874</c:v>
                </c:pt>
                <c:pt idx="9583">
                  <c:v>0.725874</c:v>
                </c:pt>
                <c:pt idx="9584">
                  <c:v>0.725874</c:v>
                </c:pt>
                <c:pt idx="9585">
                  <c:v>0.725874</c:v>
                </c:pt>
                <c:pt idx="9586">
                  <c:v>0.725874</c:v>
                </c:pt>
                <c:pt idx="9587">
                  <c:v>0.725874</c:v>
                </c:pt>
                <c:pt idx="9588">
                  <c:v>0.725874</c:v>
                </c:pt>
                <c:pt idx="9589">
                  <c:v>0.725874</c:v>
                </c:pt>
                <c:pt idx="9590">
                  <c:v>0.725874</c:v>
                </c:pt>
                <c:pt idx="9591">
                  <c:v>0.725874</c:v>
                </c:pt>
                <c:pt idx="9592">
                  <c:v>0.725874</c:v>
                </c:pt>
                <c:pt idx="9593">
                  <c:v>0.725874</c:v>
                </c:pt>
                <c:pt idx="9594">
                  <c:v>0.725874</c:v>
                </c:pt>
                <c:pt idx="9595">
                  <c:v>0.725874</c:v>
                </c:pt>
                <c:pt idx="9596">
                  <c:v>0.725874</c:v>
                </c:pt>
                <c:pt idx="9597">
                  <c:v>0.725874</c:v>
                </c:pt>
                <c:pt idx="9598">
                  <c:v>0.725874</c:v>
                </c:pt>
                <c:pt idx="9599">
                  <c:v>0.725874</c:v>
                </c:pt>
                <c:pt idx="9600">
                  <c:v>0.725874</c:v>
                </c:pt>
                <c:pt idx="9601">
                  <c:v>0.675181</c:v>
                </c:pt>
                <c:pt idx="9602">
                  <c:v>0.573795</c:v>
                </c:pt>
                <c:pt idx="9603">
                  <c:v>0.573795</c:v>
                </c:pt>
                <c:pt idx="9604">
                  <c:v>0.573795</c:v>
                </c:pt>
                <c:pt idx="9605">
                  <c:v>0.573795</c:v>
                </c:pt>
                <c:pt idx="9606">
                  <c:v>0.573795</c:v>
                </c:pt>
                <c:pt idx="9607">
                  <c:v>0.573795</c:v>
                </c:pt>
                <c:pt idx="9608">
                  <c:v>0.573795</c:v>
                </c:pt>
                <c:pt idx="9609">
                  <c:v>0.573795</c:v>
                </c:pt>
                <c:pt idx="9610">
                  <c:v>0.573795</c:v>
                </c:pt>
                <c:pt idx="9611">
                  <c:v>0.573795</c:v>
                </c:pt>
                <c:pt idx="9612">
                  <c:v>0.573795</c:v>
                </c:pt>
                <c:pt idx="9613">
                  <c:v>0.573795</c:v>
                </c:pt>
                <c:pt idx="9614">
                  <c:v>0.573795</c:v>
                </c:pt>
                <c:pt idx="9615">
                  <c:v>0.573795</c:v>
                </c:pt>
                <c:pt idx="9616">
                  <c:v>0.573795</c:v>
                </c:pt>
                <c:pt idx="9617">
                  <c:v>0.573795</c:v>
                </c:pt>
                <c:pt idx="9618">
                  <c:v>0.573795</c:v>
                </c:pt>
                <c:pt idx="9619">
                  <c:v>0.573795</c:v>
                </c:pt>
                <c:pt idx="9620">
                  <c:v>0.573795</c:v>
                </c:pt>
                <c:pt idx="9621">
                  <c:v>0.573795</c:v>
                </c:pt>
                <c:pt idx="9622">
                  <c:v>0.573795</c:v>
                </c:pt>
                <c:pt idx="9623">
                  <c:v>0.573795</c:v>
                </c:pt>
                <c:pt idx="9624">
                  <c:v>0.573795</c:v>
                </c:pt>
                <c:pt idx="9625">
                  <c:v>0.573795</c:v>
                </c:pt>
                <c:pt idx="9626">
                  <c:v>0.573795</c:v>
                </c:pt>
                <c:pt idx="9627">
                  <c:v>0.573795</c:v>
                </c:pt>
                <c:pt idx="9628">
                  <c:v>0.573795</c:v>
                </c:pt>
                <c:pt idx="9629">
                  <c:v>0.573795</c:v>
                </c:pt>
                <c:pt idx="9630">
                  <c:v>0.573795</c:v>
                </c:pt>
                <c:pt idx="9631">
                  <c:v>0.573795</c:v>
                </c:pt>
                <c:pt idx="9632">
                  <c:v>0.573795</c:v>
                </c:pt>
                <c:pt idx="9633">
                  <c:v>0.573795</c:v>
                </c:pt>
                <c:pt idx="9634">
                  <c:v>0.573795</c:v>
                </c:pt>
                <c:pt idx="9635">
                  <c:v>0.573795</c:v>
                </c:pt>
                <c:pt idx="9636">
                  <c:v>0.573795</c:v>
                </c:pt>
                <c:pt idx="9637">
                  <c:v>0.573795</c:v>
                </c:pt>
                <c:pt idx="9638">
                  <c:v>0.573795</c:v>
                </c:pt>
                <c:pt idx="9639">
                  <c:v>0.573795</c:v>
                </c:pt>
                <c:pt idx="9640">
                  <c:v>0.573795</c:v>
                </c:pt>
                <c:pt idx="9641">
                  <c:v>0.573795</c:v>
                </c:pt>
                <c:pt idx="9642">
                  <c:v>0.573795</c:v>
                </c:pt>
                <c:pt idx="9643">
                  <c:v>0.573795</c:v>
                </c:pt>
                <c:pt idx="9644">
                  <c:v>0.573795</c:v>
                </c:pt>
                <c:pt idx="9645">
                  <c:v>0.573795</c:v>
                </c:pt>
                <c:pt idx="9646">
                  <c:v>0.573795</c:v>
                </c:pt>
                <c:pt idx="9647">
                  <c:v>0.573795</c:v>
                </c:pt>
                <c:pt idx="9648">
                  <c:v>0.573795</c:v>
                </c:pt>
                <c:pt idx="9649">
                  <c:v>0.573795</c:v>
                </c:pt>
                <c:pt idx="9650">
                  <c:v>0.573795</c:v>
                </c:pt>
                <c:pt idx="9651">
                  <c:v>0.573795</c:v>
                </c:pt>
                <c:pt idx="9652">
                  <c:v>0.573795</c:v>
                </c:pt>
                <c:pt idx="9653">
                  <c:v>0.573795</c:v>
                </c:pt>
                <c:pt idx="9654">
                  <c:v>0.573795</c:v>
                </c:pt>
                <c:pt idx="9655">
                  <c:v>0.573795</c:v>
                </c:pt>
                <c:pt idx="9656">
                  <c:v>0.573795</c:v>
                </c:pt>
                <c:pt idx="9657">
                  <c:v>0.573795</c:v>
                </c:pt>
                <c:pt idx="9658">
                  <c:v>0.573795</c:v>
                </c:pt>
                <c:pt idx="9659">
                  <c:v>0.573795</c:v>
                </c:pt>
                <c:pt idx="9660">
                  <c:v>0.573795</c:v>
                </c:pt>
                <c:pt idx="9661">
                  <c:v>0.573795</c:v>
                </c:pt>
                <c:pt idx="9662">
                  <c:v>0.573795</c:v>
                </c:pt>
                <c:pt idx="9663">
                  <c:v>0.573795</c:v>
                </c:pt>
                <c:pt idx="9664">
                  <c:v>0.573795</c:v>
                </c:pt>
                <c:pt idx="9665">
                  <c:v>0.573795</c:v>
                </c:pt>
                <c:pt idx="9666">
                  <c:v>0.573795</c:v>
                </c:pt>
                <c:pt idx="9667">
                  <c:v>0.573795</c:v>
                </c:pt>
                <c:pt idx="9668">
                  <c:v>0.573795</c:v>
                </c:pt>
                <c:pt idx="9669">
                  <c:v>0.573795</c:v>
                </c:pt>
                <c:pt idx="9670">
                  <c:v>0.573795</c:v>
                </c:pt>
                <c:pt idx="9671">
                  <c:v>0.573795</c:v>
                </c:pt>
                <c:pt idx="9672">
                  <c:v>0.573795</c:v>
                </c:pt>
                <c:pt idx="9673">
                  <c:v>0.573795</c:v>
                </c:pt>
                <c:pt idx="9674">
                  <c:v>0.573795</c:v>
                </c:pt>
                <c:pt idx="9675">
                  <c:v>0.573795</c:v>
                </c:pt>
                <c:pt idx="9676">
                  <c:v>0.573795</c:v>
                </c:pt>
                <c:pt idx="9677">
                  <c:v>0.573795</c:v>
                </c:pt>
                <c:pt idx="9678">
                  <c:v>0.573795</c:v>
                </c:pt>
                <c:pt idx="9679">
                  <c:v>0.573795</c:v>
                </c:pt>
                <c:pt idx="9680">
                  <c:v>0.573795</c:v>
                </c:pt>
                <c:pt idx="9681">
                  <c:v>0.573795</c:v>
                </c:pt>
                <c:pt idx="9682">
                  <c:v>0.573795</c:v>
                </c:pt>
                <c:pt idx="9683">
                  <c:v>0.573795</c:v>
                </c:pt>
                <c:pt idx="9684">
                  <c:v>0.573795</c:v>
                </c:pt>
                <c:pt idx="9685">
                  <c:v>0.573795</c:v>
                </c:pt>
                <c:pt idx="9686">
                  <c:v>0.573795</c:v>
                </c:pt>
                <c:pt idx="9687">
                  <c:v>0.573795</c:v>
                </c:pt>
                <c:pt idx="9688">
                  <c:v>0.573795</c:v>
                </c:pt>
                <c:pt idx="9689">
                  <c:v>0.573795</c:v>
                </c:pt>
                <c:pt idx="9690">
                  <c:v>0.573795</c:v>
                </c:pt>
                <c:pt idx="9691">
                  <c:v>0.573795</c:v>
                </c:pt>
                <c:pt idx="9692">
                  <c:v>0.573795</c:v>
                </c:pt>
                <c:pt idx="9693">
                  <c:v>0.573795</c:v>
                </c:pt>
                <c:pt idx="9694">
                  <c:v>0.573795</c:v>
                </c:pt>
                <c:pt idx="9695">
                  <c:v>0.573795</c:v>
                </c:pt>
                <c:pt idx="9696">
                  <c:v>0.573795</c:v>
                </c:pt>
                <c:pt idx="9697">
                  <c:v>0.573795</c:v>
                </c:pt>
                <c:pt idx="9698">
                  <c:v>0.573795</c:v>
                </c:pt>
                <c:pt idx="9699">
                  <c:v>0.573795</c:v>
                </c:pt>
                <c:pt idx="9700">
                  <c:v>0.573795</c:v>
                </c:pt>
                <c:pt idx="9701">
                  <c:v>0.573795</c:v>
                </c:pt>
                <c:pt idx="9702">
                  <c:v>0.573795</c:v>
                </c:pt>
                <c:pt idx="9703">
                  <c:v>0.573795</c:v>
                </c:pt>
                <c:pt idx="9704">
                  <c:v>0.573795</c:v>
                </c:pt>
                <c:pt idx="9705">
                  <c:v>0.573795</c:v>
                </c:pt>
                <c:pt idx="9706">
                  <c:v>0.573795</c:v>
                </c:pt>
                <c:pt idx="9707">
                  <c:v>0.573795</c:v>
                </c:pt>
                <c:pt idx="9708">
                  <c:v>0.573795</c:v>
                </c:pt>
                <c:pt idx="9709">
                  <c:v>0.573795</c:v>
                </c:pt>
                <c:pt idx="9710">
                  <c:v>0.573795</c:v>
                </c:pt>
                <c:pt idx="9711">
                  <c:v>0.573795</c:v>
                </c:pt>
                <c:pt idx="9712">
                  <c:v>0.573795</c:v>
                </c:pt>
                <c:pt idx="9713">
                  <c:v>0.573795</c:v>
                </c:pt>
                <c:pt idx="9714">
                  <c:v>0.573795</c:v>
                </c:pt>
                <c:pt idx="9715">
                  <c:v>0.573795</c:v>
                </c:pt>
                <c:pt idx="9716">
                  <c:v>0.573795</c:v>
                </c:pt>
                <c:pt idx="9717">
                  <c:v>0.573795</c:v>
                </c:pt>
                <c:pt idx="9718">
                  <c:v>0.573795</c:v>
                </c:pt>
                <c:pt idx="9719">
                  <c:v>0.573795</c:v>
                </c:pt>
                <c:pt idx="9720">
                  <c:v>0.573795</c:v>
                </c:pt>
                <c:pt idx="9721">
                  <c:v>0.573795</c:v>
                </c:pt>
                <c:pt idx="9722">
                  <c:v>0.573795</c:v>
                </c:pt>
                <c:pt idx="9723">
                  <c:v>0.573795</c:v>
                </c:pt>
                <c:pt idx="9724">
                  <c:v>0.573795</c:v>
                </c:pt>
                <c:pt idx="9725">
                  <c:v>0.573795</c:v>
                </c:pt>
                <c:pt idx="9726">
                  <c:v>0.573795</c:v>
                </c:pt>
                <c:pt idx="9727">
                  <c:v>0.573795</c:v>
                </c:pt>
                <c:pt idx="9728">
                  <c:v>0.573795</c:v>
                </c:pt>
                <c:pt idx="9729">
                  <c:v>0.573795</c:v>
                </c:pt>
                <c:pt idx="9730">
                  <c:v>0.573795</c:v>
                </c:pt>
                <c:pt idx="9731">
                  <c:v>0.573795</c:v>
                </c:pt>
                <c:pt idx="9732">
                  <c:v>0.573795</c:v>
                </c:pt>
                <c:pt idx="9733">
                  <c:v>0.573795</c:v>
                </c:pt>
                <c:pt idx="9734">
                  <c:v>0.573795</c:v>
                </c:pt>
                <c:pt idx="9735">
                  <c:v>0.573795</c:v>
                </c:pt>
                <c:pt idx="9736">
                  <c:v>0.573795</c:v>
                </c:pt>
                <c:pt idx="9737">
                  <c:v>0.573795</c:v>
                </c:pt>
                <c:pt idx="9738">
                  <c:v>0.573795</c:v>
                </c:pt>
                <c:pt idx="9739">
                  <c:v>0.573795</c:v>
                </c:pt>
                <c:pt idx="9740">
                  <c:v>0.573795</c:v>
                </c:pt>
                <c:pt idx="9741">
                  <c:v>0.573795</c:v>
                </c:pt>
                <c:pt idx="9742">
                  <c:v>0.573795</c:v>
                </c:pt>
                <c:pt idx="9743">
                  <c:v>0.573795</c:v>
                </c:pt>
                <c:pt idx="9744">
                  <c:v>0.573795</c:v>
                </c:pt>
                <c:pt idx="9745">
                  <c:v>0.573795</c:v>
                </c:pt>
                <c:pt idx="9746">
                  <c:v>0.573795</c:v>
                </c:pt>
                <c:pt idx="9747">
                  <c:v>0.573795</c:v>
                </c:pt>
                <c:pt idx="9748">
                  <c:v>0.573795</c:v>
                </c:pt>
                <c:pt idx="9749">
                  <c:v>0.573795</c:v>
                </c:pt>
                <c:pt idx="9750">
                  <c:v>0.573795</c:v>
                </c:pt>
                <c:pt idx="9751">
                  <c:v>0.573795</c:v>
                </c:pt>
                <c:pt idx="9752">
                  <c:v>0.573795</c:v>
                </c:pt>
                <c:pt idx="9753">
                  <c:v>0.573795</c:v>
                </c:pt>
                <c:pt idx="9754">
                  <c:v>0.573795</c:v>
                </c:pt>
                <c:pt idx="9755">
                  <c:v>0.573795</c:v>
                </c:pt>
                <c:pt idx="9756">
                  <c:v>0.573795</c:v>
                </c:pt>
                <c:pt idx="9757">
                  <c:v>0.573795</c:v>
                </c:pt>
                <c:pt idx="9758">
                  <c:v>0.573795</c:v>
                </c:pt>
                <c:pt idx="9759">
                  <c:v>0.573795</c:v>
                </c:pt>
                <c:pt idx="9760">
                  <c:v>0.573795</c:v>
                </c:pt>
                <c:pt idx="9761">
                  <c:v>0.573795</c:v>
                </c:pt>
                <c:pt idx="9762">
                  <c:v>0.573795</c:v>
                </c:pt>
                <c:pt idx="9763">
                  <c:v>0.573795</c:v>
                </c:pt>
                <c:pt idx="9764">
                  <c:v>0.573795</c:v>
                </c:pt>
                <c:pt idx="9765">
                  <c:v>0.573795</c:v>
                </c:pt>
                <c:pt idx="9766">
                  <c:v>0.573795</c:v>
                </c:pt>
                <c:pt idx="9767">
                  <c:v>0.573795</c:v>
                </c:pt>
                <c:pt idx="9768">
                  <c:v>0.573795</c:v>
                </c:pt>
                <c:pt idx="9769">
                  <c:v>0.573795</c:v>
                </c:pt>
                <c:pt idx="9770">
                  <c:v>0.573795</c:v>
                </c:pt>
                <c:pt idx="9771">
                  <c:v>0.573795</c:v>
                </c:pt>
                <c:pt idx="9772">
                  <c:v>0.573795</c:v>
                </c:pt>
                <c:pt idx="9773">
                  <c:v>0.573795</c:v>
                </c:pt>
                <c:pt idx="9774">
                  <c:v>0.573795</c:v>
                </c:pt>
                <c:pt idx="9775">
                  <c:v>0.573795</c:v>
                </c:pt>
                <c:pt idx="9776">
                  <c:v>0.573795</c:v>
                </c:pt>
                <c:pt idx="9777">
                  <c:v>0.573795</c:v>
                </c:pt>
                <c:pt idx="9778">
                  <c:v>0.573795</c:v>
                </c:pt>
                <c:pt idx="9779">
                  <c:v>0.573795</c:v>
                </c:pt>
                <c:pt idx="9780">
                  <c:v>0.573795</c:v>
                </c:pt>
                <c:pt idx="9781">
                  <c:v>0.573795</c:v>
                </c:pt>
                <c:pt idx="9782">
                  <c:v>0.573795</c:v>
                </c:pt>
                <c:pt idx="9783">
                  <c:v>0.573795</c:v>
                </c:pt>
                <c:pt idx="9784">
                  <c:v>0.573795</c:v>
                </c:pt>
                <c:pt idx="9785">
                  <c:v>0.573795</c:v>
                </c:pt>
                <c:pt idx="9786">
                  <c:v>0.573795</c:v>
                </c:pt>
                <c:pt idx="9787">
                  <c:v>0.573795</c:v>
                </c:pt>
                <c:pt idx="9788">
                  <c:v>0.573795</c:v>
                </c:pt>
                <c:pt idx="9789">
                  <c:v>0.573795</c:v>
                </c:pt>
                <c:pt idx="9790">
                  <c:v>0.573795</c:v>
                </c:pt>
                <c:pt idx="9791">
                  <c:v>0.573795</c:v>
                </c:pt>
                <c:pt idx="9792">
                  <c:v>0.573795</c:v>
                </c:pt>
                <c:pt idx="9793">
                  <c:v>0.573795</c:v>
                </c:pt>
                <c:pt idx="9794">
                  <c:v>0.573795</c:v>
                </c:pt>
                <c:pt idx="9795">
                  <c:v>0.573795</c:v>
                </c:pt>
                <c:pt idx="9796">
                  <c:v>0.573795</c:v>
                </c:pt>
                <c:pt idx="9797">
                  <c:v>0.573795</c:v>
                </c:pt>
                <c:pt idx="9798">
                  <c:v>0.573795</c:v>
                </c:pt>
                <c:pt idx="9799">
                  <c:v>0.573795</c:v>
                </c:pt>
                <c:pt idx="9800">
                  <c:v>0.573795</c:v>
                </c:pt>
                <c:pt idx="9801">
                  <c:v>0.573795</c:v>
                </c:pt>
                <c:pt idx="9802">
                  <c:v>0.573795</c:v>
                </c:pt>
                <c:pt idx="9803">
                  <c:v>0.573795</c:v>
                </c:pt>
                <c:pt idx="9804">
                  <c:v>0.573795</c:v>
                </c:pt>
                <c:pt idx="9805">
                  <c:v>0.573795</c:v>
                </c:pt>
                <c:pt idx="9806">
                  <c:v>0.573795</c:v>
                </c:pt>
                <c:pt idx="9807">
                  <c:v>0.573795</c:v>
                </c:pt>
                <c:pt idx="9808">
                  <c:v>0.573795</c:v>
                </c:pt>
                <c:pt idx="9809">
                  <c:v>0.573795</c:v>
                </c:pt>
                <c:pt idx="9810">
                  <c:v>0.573795</c:v>
                </c:pt>
                <c:pt idx="9811">
                  <c:v>0.573795</c:v>
                </c:pt>
                <c:pt idx="9812">
                  <c:v>0.573795</c:v>
                </c:pt>
                <c:pt idx="9813">
                  <c:v>0.573795</c:v>
                </c:pt>
                <c:pt idx="9814">
                  <c:v>0.573795</c:v>
                </c:pt>
                <c:pt idx="9815">
                  <c:v>0.573795</c:v>
                </c:pt>
                <c:pt idx="9816">
                  <c:v>0.573795</c:v>
                </c:pt>
                <c:pt idx="9817">
                  <c:v>0.573795</c:v>
                </c:pt>
                <c:pt idx="9818">
                  <c:v>0.573795</c:v>
                </c:pt>
                <c:pt idx="9819">
                  <c:v>0.573795</c:v>
                </c:pt>
                <c:pt idx="9820">
                  <c:v>0.573795</c:v>
                </c:pt>
                <c:pt idx="9821">
                  <c:v>0.573795</c:v>
                </c:pt>
                <c:pt idx="9822">
                  <c:v>0.573795</c:v>
                </c:pt>
                <c:pt idx="9823">
                  <c:v>0.573795</c:v>
                </c:pt>
                <c:pt idx="9824">
                  <c:v>0.573795</c:v>
                </c:pt>
                <c:pt idx="9825">
                  <c:v>0.573795</c:v>
                </c:pt>
                <c:pt idx="9826">
                  <c:v>0.573795</c:v>
                </c:pt>
                <c:pt idx="9827">
                  <c:v>0.573795</c:v>
                </c:pt>
                <c:pt idx="9828">
                  <c:v>0.573795</c:v>
                </c:pt>
                <c:pt idx="9829">
                  <c:v>0.573795</c:v>
                </c:pt>
                <c:pt idx="9830">
                  <c:v>0.573795</c:v>
                </c:pt>
                <c:pt idx="9831">
                  <c:v>0.573795</c:v>
                </c:pt>
                <c:pt idx="9832">
                  <c:v>0.573795</c:v>
                </c:pt>
                <c:pt idx="9833">
                  <c:v>0.573795</c:v>
                </c:pt>
                <c:pt idx="9834">
                  <c:v>0.573795</c:v>
                </c:pt>
                <c:pt idx="9835">
                  <c:v>0.573795</c:v>
                </c:pt>
                <c:pt idx="9836">
                  <c:v>0.573795</c:v>
                </c:pt>
                <c:pt idx="9837">
                  <c:v>0.573795</c:v>
                </c:pt>
                <c:pt idx="9838">
                  <c:v>0.573795</c:v>
                </c:pt>
                <c:pt idx="9839">
                  <c:v>0.573795</c:v>
                </c:pt>
                <c:pt idx="9840">
                  <c:v>0.573795</c:v>
                </c:pt>
                <c:pt idx="9841">
                  <c:v>0.573795</c:v>
                </c:pt>
                <c:pt idx="9842">
                  <c:v>0.573795</c:v>
                </c:pt>
                <c:pt idx="9843">
                  <c:v>0.573795</c:v>
                </c:pt>
                <c:pt idx="9844">
                  <c:v>0.573795</c:v>
                </c:pt>
                <c:pt idx="9845">
                  <c:v>0.573795</c:v>
                </c:pt>
                <c:pt idx="9846">
                  <c:v>0.573795</c:v>
                </c:pt>
                <c:pt idx="9847">
                  <c:v>0.573795</c:v>
                </c:pt>
                <c:pt idx="9848">
                  <c:v>0.573795</c:v>
                </c:pt>
                <c:pt idx="9849">
                  <c:v>0.573795</c:v>
                </c:pt>
                <c:pt idx="9850">
                  <c:v>0.573795</c:v>
                </c:pt>
                <c:pt idx="9851">
                  <c:v>0.573795</c:v>
                </c:pt>
                <c:pt idx="9852">
                  <c:v>0.573795</c:v>
                </c:pt>
                <c:pt idx="9853">
                  <c:v>0.573795</c:v>
                </c:pt>
                <c:pt idx="9854">
                  <c:v>0.573795</c:v>
                </c:pt>
                <c:pt idx="9855">
                  <c:v>0.573795</c:v>
                </c:pt>
                <c:pt idx="9856">
                  <c:v>0.573795</c:v>
                </c:pt>
                <c:pt idx="9857">
                  <c:v>0.573795</c:v>
                </c:pt>
                <c:pt idx="9858">
                  <c:v>0.573795</c:v>
                </c:pt>
                <c:pt idx="9859">
                  <c:v>0.573795</c:v>
                </c:pt>
                <c:pt idx="9860">
                  <c:v>0.573795</c:v>
                </c:pt>
                <c:pt idx="9861">
                  <c:v>0.573795</c:v>
                </c:pt>
                <c:pt idx="9862">
                  <c:v>0.573795</c:v>
                </c:pt>
                <c:pt idx="9863">
                  <c:v>0.573795</c:v>
                </c:pt>
                <c:pt idx="9864">
                  <c:v>0.573795</c:v>
                </c:pt>
                <c:pt idx="9865">
                  <c:v>0.573795</c:v>
                </c:pt>
                <c:pt idx="9866">
                  <c:v>0.573795</c:v>
                </c:pt>
                <c:pt idx="9867">
                  <c:v>0.573795</c:v>
                </c:pt>
                <c:pt idx="9868">
                  <c:v>0.573795</c:v>
                </c:pt>
                <c:pt idx="9869">
                  <c:v>0.573795</c:v>
                </c:pt>
                <c:pt idx="9870">
                  <c:v>0.573795</c:v>
                </c:pt>
                <c:pt idx="9871">
                  <c:v>0.573795</c:v>
                </c:pt>
                <c:pt idx="9872">
                  <c:v>0.573795</c:v>
                </c:pt>
                <c:pt idx="9873">
                  <c:v>0.573795</c:v>
                </c:pt>
                <c:pt idx="9874">
                  <c:v>0.573795</c:v>
                </c:pt>
                <c:pt idx="9875">
                  <c:v>0.573795</c:v>
                </c:pt>
                <c:pt idx="9876">
                  <c:v>0.573795</c:v>
                </c:pt>
                <c:pt idx="9877">
                  <c:v>0.573795</c:v>
                </c:pt>
                <c:pt idx="9878">
                  <c:v>0.573795</c:v>
                </c:pt>
                <c:pt idx="9879">
                  <c:v>0.573795</c:v>
                </c:pt>
                <c:pt idx="9880">
                  <c:v>0.573795</c:v>
                </c:pt>
                <c:pt idx="9881">
                  <c:v>0.573795</c:v>
                </c:pt>
                <c:pt idx="9882">
                  <c:v>0.573795</c:v>
                </c:pt>
                <c:pt idx="9883">
                  <c:v>0.573795</c:v>
                </c:pt>
                <c:pt idx="9884">
                  <c:v>0.573795</c:v>
                </c:pt>
                <c:pt idx="9885">
                  <c:v>0.573795</c:v>
                </c:pt>
                <c:pt idx="9886">
                  <c:v>0.573795</c:v>
                </c:pt>
                <c:pt idx="9887">
                  <c:v>0.573795</c:v>
                </c:pt>
                <c:pt idx="9888">
                  <c:v>0.573795</c:v>
                </c:pt>
                <c:pt idx="9889">
                  <c:v>0.573795</c:v>
                </c:pt>
                <c:pt idx="9890">
                  <c:v>0.573795</c:v>
                </c:pt>
                <c:pt idx="9891">
                  <c:v>0.573795</c:v>
                </c:pt>
                <c:pt idx="9892">
                  <c:v>0.573795</c:v>
                </c:pt>
                <c:pt idx="9893">
                  <c:v>0.573795</c:v>
                </c:pt>
                <c:pt idx="9894">
                  <c:v>0.573795</c:v>
                </c:pt>
                <c:pt idx="9895">
                  <c:v>0.573795</c:v>
                </c:pt>
                <c:pt idx="9896">
                  <c:v>0.573795</c:v>
                </c:pt>
                <c:pt idx="9897">
                  <c:v>0.573795</c:v>
                </c:pt>
                <c:pt idx="9898">
                  <c:v>0.573795</c:v>
                </c:pt>
                <c:pt idx="9899">
                  <c:v>0.573795</c:v>
                </c:pt>
                <c:pt idx="9900">
                  <c:v>0.573795</c:v>
                </c:pt>
                <c:pt idx="9901">
                  <c:v>0.573795</c:v>
                </c:pt>
                <c:pt idx="9902">
                  <c:v>0.573795</c:v>
                </c:pt>
                <c:pt idx="9903">
                  <c:v>0.573795</c:v>
                </c:pt>
                <c:pt idx="9904">
                  <c:v>0.573795</c:v>
                </c:pt>
                <c:pt idx="9905">
                  <c:v>0.573795</c:v>
                </c:pt>
                <c:pt idx="9906">
                  <c:v>0.573795</c:v>
                </c:pt>
                <c:pt idx="9907">
                  <c:v>0.573795</c:v>
                </c:pt>
                <c:pt idx="9908">
                  <c:v>0.573795</c:v>
                </c:pt>
                <c:pt idx="9909">
                  <c:v>0.573795</c:v>
                </c:pt>
                <c:pt idx="9910">
                  <c:v>0.573795</c:v>
                </c:pt>
                <c:pt idx="9911">
                  <c:v>0.573795</c:v>
                </c:pt>
                <c:pt idx="9912">
                  <c:v>0.573795</c:v>
                </c:pt>
                <c:pt idx="9913">
                  <c:v>0.573795</c:v>
                </c:pt>
                <c:pt idx="9914">
                  <c:v>0.573795</c:v>
                </c:pt>
                <c:pt idx="9915">
                  <c:v>0.573795</c:v>
                </c:pt>
                <c:pt idx="9916">
                  <c:v>0.573795</c:v>
                </c:pt>
                <c:pt idx="9917">
                  <c:v>0.573795</c:v>
                </c:pt>
                <c:pt idx="9918">
                  <c:v>0.573795</c:v>
                </c:pt>
                <c:pt idx="9919">
                  <c:v>0.573795</c:v>
                </c:pt>
                <c:pt idx="9920">
                  <c:v>0.573795</c:v>
                </c:pt>
                <c:pt idx="9921">
                  <c:v>0.573795</c:v>
                </c:pt>
                <c:pt idx="9922">
                  <c:v>0.573795</c:v>
                </c:pt>
                <c:pt idx="9923">
                  <c:v>0.573795</c:v>
                </c:pt>
                <c:pt idx="9924">
                  <c:v>0.573795</c:v>
                </c:pt>
                <c:pt idx="9925">
                  <c:v>0.573795</c:v>
                </c:pt>
                <c:pt idx="9926">
                  <c:v>0.573795</c:v>
                </c:pt>
                <c:pt idx="9927">
                  <c:v>0.573795</c:v>
                </c:pt>
                <c:pt idx="9928">
                  <c:v>0.573795</c:v>
                </c:pt>
                <c:pt idx="9929">
                  <c:v>0.573795</c:v>
                </c:pt>
                <c:pt idx="9930">
                  <c:v>0.573795</c:v>
                </c:pt>
                <c:pt idx="9931">
                  <c:v>0.573795</c:v>
                </c:pt>
                <c:pt idx="9932">
                  <c:v>0.573795</c:v>
                </c:pt>
                <c:pt idx="9933">
                  <c:v>0.573795</c:v>
                </c:pt>
                <c:pt idx="9934">
                  <c:v>0.573795</c:v>
                </c:pt>
                <c:pt idx="9935">
                  <c:v>0.573795</c:v>
                </c:pt>
                <c:pt idx="9936">
                  <c:v>0.573795</c:v>
                </c:pt>
                <c:pt idx="9937">
                  <c:v>0.573795</c:v>
                </c:pt>
                <c:pt idx="9938">
                  <c:v>0.573795</c:v>
                </c:pt>
                <c:pt idx="9939">
                  <c:v>0.573795</c:v>
                </c:pt>
                <c:pt idx="9940">
                  <c:v>0.573795</c:v>
                </c:pt>
                <c:pt idx="9941">
                  <c:v>0.573795</c:v>
                </c:pt>
                <c:pt idx="9942">
                  <c:v>0.573795</c:v>
                </c:pt>
                <c:pt idx="9943">
                  <c:v>0.573795</c:v>
                </c:pt>
                <c:pt idx="9944">
                  <c:v>0.573795</c:v>
                </c:pt>
                <c:pt idx="9945">
                  <c:v>0.573795</c:v>
                </c:pt>
                <c:pt idx="9946">
                  <c:v>0.573795</c:v>
                </c:pt>
                <c:pt idx="9947">
                  <c:v>0.573795</c:v>
                </c:pt>
                <c:pt idx="9948">
                  <c:v>0.573795</c:v>
                </c:pt>
                <c:pt idx="9949">
                  <c:v>0.573795</c:v>
                </c:pt>
                <c:pt idx="9950">
                  <c:v>0.573795</c:v>
                </c:pt>
                <c:pt idx="9951">
                  <c:v>0.573795</c:v>
                </c:pt>
                <c:pt idx="9952">
                  <c:v>0.573795</c:v>
                </c:pt>
                <c:pt idx="9953">
                  <c:v>0.573795</c:v>
                </c:pt>
                <c:pt idx="9954">
                  <c:v>0.573795</c:v>
                </c:pt>
                <c:pt idx="9955">
                  <c:v>0.573795</c:v>
                </c:pt>
                <c:pt idx="9956">
                  <c:v>0.573795</c:v>
                </c:pt>
                <c:pt idx="9957">
                  <c:v>0.573795</c:v>
                </c:pt>
                <c:pt idx="9958">
                  <c:v>0.573795</c:v>
                </c:pt>
                <c:pt idx="9959">
                  <c:v>0.573795</c:v>
                </c:pt>
                <c:pt idx="9960">
                  <c:v>0.573795</c:v>
                </c:pt>
                <c:pt idx="9961">
                  <c:v>0.573795</c:v>
                </c:pt>
                <c:pt idx="9962">
                  <c:v>0.573795</c:v>
                </c:pt>
                <c:pt idx="9963">
                  <c:v>0.573795</c:v>
                </c:pt>
                <c:pt idx="9964">
                  <c:v>0.573795</c:v>
                </c:pt>
                <c:pt idx="9965">
                  <c:v>0.573795</c:v>
                </c:pt>
                <c:pt idx="9966">
                  <c:v>0.573795</c:v>
                </c:pt>
                <c:pt idx="9967">
                  <c:v>0.573795</c:v>
                </c:pt>
                <c:pt idx="9968">
                  <c:v>0.573795</c:v>
                </c:pt>
                <c:pt idx="9969">
                  <c:v>0.573795</c:v>
                </c:pt>
                <c:pt idx="9970">
                  <c:v>0.573795</c:v>
                </c:pt>
                <c:pt idx="9971">
                  <c:v>0.573795</c:v>
                </c:pt>
                <c:pt idx="9972">
                  <c:v>0.573795</c:v>
                </c:pt>
                <c:pt idx="9973">
                  <c:v>0.573795</c:v>
                </c:pt>
                <c:pt idx="9974">
                  <c:v>0.573795</c:v>
                </c:pt>
                <c:pt idx="9975">
                  <c:v>0.573795</c:v>
                </c:pt>
                <c:pt idx="9976">
                  <c:v>0.573795</c:v>
                </c:pt>
                <c:pt idx="9977">
                  <c:v>0.573795</c:v>
                </c:pt>
                <c:pt idx="9978">
                  <c:v>0.573795</c:v>
                </c:pt>
                <c:pt idx="9979">
                  <c:v>0.573795</c:v>
                </c:pt>
                <c:pt idx="9980">
                  <c:v>0.573795</c:v>
                </c:pt>
                <c:pt idx="9981">
                  <c:v>0.573795</c:v>
                </c:pt>
                <c:pt idx="9982">
                  <c:v>0.573795</c:v>
                </c:pt>
                <c:pt idx="9983">
                  <c:v>0.573795</c:v>
                </c:pt>
                <c:pt idx="9984">
                  <c:v>0.573795</c:v>
                </c:pt>
                <c:pt idx="9985">
                  <c:v>0.573795</c:v>
                </c:pt>
                <c:pt idx="9986">
                  <c:v>0.573795</c:v>
                </c:pt>
                <c:pt idx="9987">
                  <c:v>0.573795</c:v>
                </c:pt>
                <c:pt idx="9988">
                  <c:v>0.573795</c:v>
                </c:pt>
                <c:pt idx="9989">
                  <c:v>0.573795</c:v>
                </c:pt>
                <c:pt idx="9990">
                  <c:v>0.573795</c:v>
                </c:pt>
                <c:pt idx="9991">
                  <c:v>0.573795</c:v>
                </c:pt>
                <c:pt idx="9992">
                  <c:v>0.573795</c:v>
                </c:pt>
                <c:pt idx="9993">
                  <c:v>0.573795</c:v>
                </c:pt>
                <c:pt idx="9994">
                  <c:v>0.573795</c:v>
                </c:pt>
                <c:pt idx="9995">
                  <c:v>0.573795</c:v>
                </c:pt>
                <c:pt idx="9996">
                  <c:v>0.573795</c:v>
                </c:pt>
                <c:pt idx="9997">
                  <c:v>0.573795</c:v>
                </c:pt>
                <c:pt idx="9998">
                  <c:v>0.573795</c:v>
                </c:pt>
                <c:pt idx="9999">
                  <c:v>0.573795</c:v>
                </c:pt>
                <c:pt idx="10000">
                  <c:v>0.573795</c:v>
                </c:pt>
                <c:pt idx="10001">
                  <c:v>0.573795</c:v>
                </c:pt>
                <c:pt idx="10002">
                  <c:v>0.573795</c:v>
                </c:pt>
                <c:pt idx="10003">
                  <c:v>0.573795</c:v>
                </c:pt>
                <c:pt idx="10004">
                  <c:v>0.573795</c:v>
                </c:pt>
                <c:pt idx="10005">
                  <c:v>0.573795</c:v>
                </c:pt>
                <c:pt idx="10006">
                  <c:v>0.573795</c:v>
                </c:pt>
                <c:pt idx="10007">
                  <c:v>0.573795</c:v>
                </c:pt>
                <c:pt idx="10008">
                  <c:v>0.573795</c:v>
                </c:pt>
                <c:pt idx="10009">
                  <c:v>0.647502</c:v>
                </c:pt>
                <c:pt idx="10010">
                  <c:v>0.647502</c:v>
                </c:pt>
                <c:pt idx="10011">
                  <c:v>0.647502</c:v>
                </c:pt>
                <c:pt idx="10012">
                  <c:v>0.647502</c:v>
                </c:pt>
                <c:pt idx="10013">
                  <c:v>0.647502</c:v>
                </c:pt>
                <c:pt idx="10014">
                  <c:v>0.647502</c:v>
                </c:pt>
                <c:pt idx="10015">
                  <c:v>0.647502</c:v>
                </c:pt>
                <c:pt idx="10016">
                  <c:v>0.647502</c:v>
                </c:pt>
                <c:pt idx="10017">
                  <c:v>0.647502</c:v>
                </c:pt>
                <c:pt idx="10018">
                  <c:v>0.647502</c:v>
                </c:pt>
                <c:pt idx="10019">
                  <c:v>0.647502</c:v>
                </c:pt>
                <c:pt idx="10020">
                  <c:v>0.647502</c:v>
                </c:pt>
                <c:pt idx="10021">
                  <c:v>0.647502</c:v>
                </c:pt>
                <c:pt idx="10022">
                  <c:v>0.647502</c:v>
                </c:pt>
                <c:pt idx="10023">
                  <c:v>0.647502</c:v>
                </c:pt>
                <c:pt idx="10024">
                  <c:v>0.647502</c:v>
                </c:pt>
                <c:pt idx="10025">
                  <c:v>0.647502</c:v>
                </c:pt>
                <c:pt idx="10026">
                  <c:v>0.647502</c:v>
                </c:pt>
                <c:pt idx="10027">
                  <c:v>0.647502</c:v>
                </c:pt>
                <c:pt idx="10028">
                  <c:v>0.647502</c:v>
                </c:pt>
                <c:pt idx="10029">
                  <c:v>0.647502</c:v>
                </c:pt>
                <c:pt idx="10030">
                  <c:v>0.647502</c:v>
                </c:pt>
                <c:pt idx="10031">
                  <c:v>0.647502</c:v>
                </c:pt>
                <c:pt idx="10032">
                  <c:v>0.647502</c:v>
                </c:pt>
                <c:pt idx="10033">
                  <c:v>0.647502</c:v>
                </c:pt>
                <c:pt idx="10034">
                  <c:v>0.647502</c:v>
                </c:pt>
                <c:pt idx="10035">
                  <c:v>0.647502</c:v>
                </c:pt>
                <c:pt idx="10036">
                  <c:v>0.647502</c:v>
                </c:pt>
                <c:pt idx="10037">
                  <c:v>0.647502</c:v>
                </c:pt>
                <c:pt idx="10038">
                  <c:v>0.647502</c:v>
                </c:pt>
                <c:pt idx="10039">
                  <c:v>0.647502</c:v>
                </c:pt>
                <c:pt idx="10040">
                  <c:v>0.647502</c:v>
                </c:pt>
                <c:pt idx="10041">
                  <c:v>0.647502</c:v>
                </c:pt>
                <c:pt idx="10042">
                  <c:v>0.647502</c:v>
                </c:pt>
                <c:pt idx="10043">
                  <c:v>0.647502</c:v>
                </c:pt>
                <c:pt idx="10044">
                  <c:v>0.647502</c:v>
                </c:pt>
                <c:pt idx="10045">
                  <c:v>0.647502</c:v>
                </c:pt>
                <c:pt idx="10046">
                  <c:v>0.647502</c:v>
                </c:pt>
                <c:pt idx="10047">
                  <c:v>0.647502</c:v>
                </c:pt>
                <c:pt idx="10048">
                  <c:v>0.647502</c:v>
                </c:pt>
                <c:pt idx="10049">
                  <c:v>0.647502</c:v>
                </c:pt>
                <c:pt idx="10050">
                  <c:v>0.647502</c:v>
                </c:pt>
                <c:pt idx="10051">
                  <c:v>0.647502</c:v>
                </c:pt>
                <c:pt idx="10052">
                  <c:v>0.647502</c:v>
                </c:pt>
                <c:pt idx="10053">
                  <c:v>0.647502</c:v>
                </c:pt>
                <c:pt idx="10054">
                  <c:v>0.647502</c:v>
                </c:pt>
                <c:pt idx="10055">
                  <c:v>0.647502</c:v>
                </c:pt>
                <c:pt idx="10056">
                  <c:v>0.647502</c:v>
                </c:pt>
                <c:pt idx="10057">
                  <c:v>0.647502</c:v>
                </c:pt>
                <c:pt idx="10058">
                  <c:v>0.647502</c:v>
                </c:pt>
                <c:pt idx="10059">
                  <c:v>0.647502</c:v>
                </c:pt>
                <c:pt idx="10060">
                  <c:v>0.647502</c:v>
                </c:pt>
                <c:pt idx="10061">
                  <c:v>0.647502</c:v>
                </c:pt>
                <c:pt idx="10062">
                  <c:v>0.647502</c:v>
                </c:pt>
                <c:pt idx="10063">
                  <c:v>0.647502</c:v>
                </c:pt>
                <c:pt idx="10064">
                  <c:v>0.647502</c:v>
                </c:pt>
                <c:pt idx="10065">
                  <c:v>0.647502</c:v>
                </c:pt>
                <c:pt idx="10066">
                  <c:v>0.647502</c:v>
                </c:pt>
                <c:pt idx="10067">
                  <c:v>0.647502</c:v>
                </c:pt>
                <c:pt idx="10068">
                  <c:v>0.647502</c:v>
                </c:pt>
                <c:pt idx="10069">
                  <c:v>0.647502</c:v>
                </c:pt>
                <c:pt idx="10070">
                  <c:v>0.647502</c:v>
                </c:pt>
                <c:pt idx="10071">
                  <c:v>0.647502</c:v>
                </c:pt>
                <c:pt idx="10072">
                  <c:v>0.647502</c:v>
                </c:pt>
                <c:pt idx="10073">
                  <c:v>0.647502</c:v>
                </c:pt>
                <c:pt idx="10074">
                  <c:v>0.647502</c:v>
                </c:pt>
                <c:pt idx="10075">
                  <c:v>0.647502</c:v>
                </c:pt>
                <c:pt idx="10076">
                  <c:v>0.647502</c:v>
                </c:pt>
                <c:pt idx="10077">
                  <c:v>0.647502</c:v>
                </c:pt>
                <c:pt idx="10078">
                  <c:v>0.647502</c:v>
                </c:pt>
                <c:pt idx="10079">
                  <c:v>0.647502</c:v>
                </c:pt>
                <c:pt idx="10080">
                  <c:v>0.647502</c:v>
                </c:pt>
                <c:pt idx="10081">
                  <c:v>0.647502</c:v>
                </c:pt>
                <c:pt idx="10082">
                  <c:v>0.647502</c:v>
                </c:pt>
                <c:pt idx="10083">
                  <c:v>0.647502</c:v>
                </c:pt>
                <c:pt idx="10084">
                  <c:v>0.647502</c:v>
                </c:pt>
                <c:pt idx="10085">
                  <c:v>0.647502</c:v>
                </c:pt>
                <c:pt idx="10086">
                  <c:v>0.647502</c:v>
                </c:pt>
                <c:pt idx="10087">
                  <c:v>0.647502</c:v>
                </c:pt>
                <c:pt idx="10088">
                  <c:v>0.647502</c:v>
                </c:pt>
                <c:pt idx="10089">
                  <c:v>0.647502</c:v>
                </c:pt>
                <c:pt idx="10090">
                  <c:v>0.647502</c:v>
                </c:pt>
                <c:pt idx="10091">
                  <c:v>0.647502</c:v>
                </c:pt>
                <c:pt idx="10092">
                  <c:v>0.647502</c:v>
                </c:pt>
                <c:pt idx="10093">
                  <c:v>0.647502</c:v>
                </c:pt>
                <c:pt idx="10094">
                  <c:v>0.647502</c:v>
                </c:pt>
                <c:pt idx="10095">
                  <c:v>0.647502</c:v>
                </c:pt>
                <c:pt idx="10096">
                  <c:v>0.647502</c:v>
                </c:pt>
                <c:pt idx="10097">
                  <c:v>0.647502</c:v>
                </c:pt>
                <c:pt idx="10098">
                  <c:v>0.647502</c:v>
                </c:pt>
                <c:pt idx="10099">
                  <c:v>0.647502</c:v>
                </c:pt>
                <c:pt idx="10100">
                  <c:v>0.647502</c:v>
                </c:pt>
                <c:pt idx="10101">
                  <c:v>0.647502</c:v>
                </c:pt>
                <c:pt idx="10102">
                  <c:v>0.647502</c:v>
                </c:pt>
                <c:pt idx="10103">
                  <c:v>0.647502</c:v>
                </c:pt>
                <c:pt idx="10104">
                  <c:v>0.647502</c:v>
                </c:pt>
                <c:pt idx="10105">
                  <c:v>0.647502</c:v>
                </c:pt>
                <c:pt idx="10106">
                  <c:v>0.647502</c:v>
                </c:pt>
                <c:pt idx="10107">
                  <c:v>0.647502</c:v>
                </c:pt>
                <c:pt idx="10108">
                  <c:v>0.647502</c:v>
                </c:pt>
                <c:pt idx="10109">
                  <c:v>0.647502</c:v>
                </c:pt>
                <c:pt idx="10110">
                  <c:v>0.647502</c:v>
                </c:pt>
                <c:pt idx="10111">
                  <c:v>0.647502</c:v>
                </c:pt>
                <c:pt idx="10112">
                  <c:v>0.647502</c:v>
                </c:pt>
                <c:pt idx="10113">
                  <c:v>0.647502</c:v>
                </c:pt>
                <c:pt idx="10114">
                  <c:v>0.647502</c:v>
                </c:pt>
                <c:pt idx="10115">
                  <c:v>0.647502</c:v>
                </c:pt>
                <c:pt idx="10116">
                  <c:v>0.647502</c:v>
                </c:pt>
                <c:pt idx="10117">
                  <c:v>0.647502</c:v>
                </c:pt>
                <c:pt idx="10118">
                  <c:v>0.647502</c:v>
                </c:pt>
                <c:pt idx="10119">
                  <c:v>0.647502</c:v>
                </c:pt>
                <c:pt idx="10120">
                  <c:v>0.647502</c:v>
                </c:pt>
                <c:pt idx="10121">
                  <c:v>0.647502</c:v>
                </c:pt>
                <c:pt idx="10122">
                  <c:v>0.647502</c:v>
                </c:pt>
                <c:pt idx="10123">
                  <c:v>0.647502</c:v>
                </c:pt>
                <c:pt idx="10124">
                  <c:v>0.647502</c:v>
                </c:pt>
                <c:pt idx="10125">
                  <c:v>0.647502</c:v>
                </c:pt>
                <c:pt idx="10126">
                  <c:v>0.647502</c:v>
                </c:pt>
                <c:pt idx="10127">
                  <c:v>0.647502</c:v>
                </c:pt>
                <c:pt idx="10128">
                  <c:v>0.647502</c:v>
                </c:pt>
                <c:pt idx="10129">
                  <c:v>0.647502</c:v>
                </c:pt>
                <c:pt idx="10130">
                  <c:v>0.647502</c:v>
                </c:pt>
                <c:pt idx="10131">
                  <c:v>0.647502</c:v>
                </c:pt>
                <c:pt idx="10132">
                  <c:v>0.647502</c:v>
                </c:pt>
                <c:pt idx="10133">
                  <c:v>0.647502</c:v>
                </c:pt>
                <c:pt idx="10134">
                  <c:v>0.647502</c:v>
                </c:pt>
                <c:pt idx="10135">
                  <c:v>0.647502</c:v>
                </c:pt>
                <c:pt idx="10136">
                  <c:v>0.647502</c:v>
                </c:pt>
                <c:pt idx="10137">
                  <c:v>0.647502</c:v>
                </c:pt>
                <c:pt idx="10138">
                  <c:v>0.647502</c:v>
                </c:pt>
                <c:pt idx="10139">
                  <c:v>0.647502</c:v>
                </c:pt>
                <c:pt idx="10140">
                  <c:v>0.647502</c:v>
                </c:pt>
                <c:pt idx="10141">
                  <c:v>0.647502</c:v>
                </c:pt>
                <c:pt idx="10142">
                  <c:v>0.647502</c:v>
                </c:pt>
                <c:pt idx="10143">
                  <c:v>0.647502</c:v>
                </c:pt>
                <c:pt idx="10144">
                  <c:v>0.647502</c:v>
                </c:pt>
                <c:pt idx="10145">
                  <c:v>0.647502</c:v>
                </c:pt>
                <c:pt idx="10146">
                  <c:v>0.647502</c:v>
                </c:pt>
                <c:pt idx="10147">
                  <c:v>0.647502</c:v>
                </c:pt>
                <c:pt idx="10148">
                  <c:v>0.647502</c:v>
                </c:pt>
                <c:pt idx="10149">
                  <c:v>0.647502</c:v>
                </c:pt>
                <c:pt idx="10150">
                  <c:v>0.647502</c:v>
                </c:pt>
                <c:pt idx="10151">
                  <c:v>0.647502</c:v>
                </c:pt>
                <c:pt idx="10152">
                  <c:v>0.647502</c:v>
                </c:pt>
                <c:pt idx="10153">
                  <c:v>0.647502</c:v>
                </c:pt>
                <c:pt idx="10154">
                  <c:v>0.647502</c:v>
                </c:pt>
                <c:pt idx="10155">
                  <c:v>0.647502</c:v>
                </c:pt>
                <c:pt idx="10156">
                  <c:v>0.647502</c:v>
                </c:pt>
                <c:pt idx="10157">
                  <c:v>0.647502</c:v>
                </c:pt>
                <c:pt idx="10158">
                  <c:v>0.647502</c:v>
                </c:pt>
                <c:pt idx="10159">
                  <c:v>0.647502</c:v>
                </c:pt>
                <c:pt idx="10160">
                  <c:v>0.647502</c:v>
                </c:pt>
                <c:pt idx="10161">
                  <c:v>0.647502</c:v>
                </c:pt>
                <c:pt idx="10162">
                  <c:v>0.647502</c:v>
                </c:pt>
                <c:pt idx="10163">
                  <c:v>0.647502</c:v>
                </c:pt>
                <c:pt idx="10164">
                  <c:v>0.647502</c:v>
                </c:pt>
                <c:pt idx="10165">
                  <c:v>0.647502</c:v>
                </c:pt>
                <c:pt idx="10166">
                  <c:v>0.647502</c:v>
                </c:pt>
                <c:pt idx="10167">
                  <c:v>0.647502</c:v>
                </c:pt>
                <c:pt idx="10168">
                  <c:v>0.647502</c:v>
                </c:pt>
                <c:pt idx="10169">
                  <c:v>0.647502</c:v>
                </c:pt>
                <c:pt idx="10170">
                  <c:v>0.647502</c:v>
                </c:pt>
                <c:pt idx="10171">
                  <c:v>0.647502</c:v>
                </c:pt>
                <c:pt idx="10172">
                  <c:v>0.647502</c:v>
                </c:pt>
                <c:pt idx="10173">
                  <c:v>0.647502</c:v>
                </c:pt>
                <c:pt idx="10174">
                  <c:v>0.647502</c:v>
                </c:pt>
                <c:pt idx="10175">
                  <c:v>0.647502</c:v>
                </c:pt>
                <c:pt idx="10176">
                  <c:v>0.647502</c:v>
                </c:pt>
                <c:pt idx="10177">
                  <c:v>0.647502</c:v>
                </c:pt>
                <c:pt idx="10178">
                  <c:v>0.647502</c:v>
                </c:pt>
                <c:pt idx="10179">
                  <c:v>0.647502</c:v>
                </c:pt>
                <c:pt idx="10180">
                  <c:v>0.647502</c:v>
                </c:pt>
                <c:pt idx="10181">
                  <c:v>0.647502</c:v>
                </c:pt>
                <c:pt idx="10182">
                  <c:v>0.647502</c:v>
                </c:pt>
                <c:pt idx="10183">
                  <c:v>0.647502</c:v>
                </c:pt>
                <c:pt idx="10184">
                  <c:v>0.647502</c:v>
                </c:pt>
                <c:pt idx="10185">
                  <c:v>0.647502</c:v>
                </c:pt>
                <c:pt idx="10186">
                  <c:v>0.647502</c:v>
                </c:pt>
                <c:pt idx="10187">
                  <c:v>0.647502</c:v>
                </c:pt>
                <c:pt idx="10188">
                  <c:v>0.647502</c:v>
                </c:pt>
                <c:pt idx="10189">
                  <c:v>0.647502</c:v>
                </c:pt>
                <c:pt idx="10190">
                  <c:v>0.647502</c:v>
                </c:pt>
                <c:pt idx="10191">
                  <c:v>0.647502</c:v>
                </c:pt>
                <c:pt idx="10192">
                  <c:v>0.647502</c:v>
                </c:pt>
                <c:pt idx="10193">
                  <c:v>0.647502</c:v>
                </c:pt>
                <c:pt idx="10194">
                  <c:v>0.647502</c:v>
                </c:pt>
                <c:pt idx="10195">
                  <c:v>0.647502</c:v>
                </c:pt>
                <c:pt idx="10196">
                  <c:v>0.647502</c:v>
                </c:pt>
                <c:pt idx="10197">
                  <c:v>0.647502</c:v>
                </c:pt>
                <c:pt idx="10198">
                  <c:v>0.647502</c:v>
                </c:pt>
                <c:pt idx="10199">
                  <c:v>0.647502</c:v>
                </c:pt>
                <c:pt idx="10200">
                  <c:v>0.647502</c:v>
                </c:pt>
                <c:pt idx="10201">
                  <c:v>0.647502</c:v>
                </c:pt>
                <c:pt idx="10202">
                  <c:v>0.647502</c:v>
                </c:pt>
                <c:pt idx="10203">
                  <c:v>0.647502</c:v>
                </c:pt>
                <c:pt idx="10204">
                  <c:v>0.647502</c:v>
                </c:pt>
                <c:pt idx="10205">
                  <c:v>0.647502</c:v>
                </c:pt>
                <c:pt idx="10206">
                  <c:v>0.647502</c:v>
                </c:pt>
                <c:pt idx="10207">
                  <c:v>0.647502</c:v>
                </c:pt>
                <c:pt idx="10208">
                  <c:v>0.647502</c:v>
                </c:pt>
                <c:pt idx="10209">
                  <c:v>0.647502</c:v>
                </c:pt>
                <c:pt idx="10210">
                  <c:v>0.647502</c:v>
                </c:pt>
                <c:pt idx="10211">
                  <c:v>0.647502</c:v>
                </c:pt>
                <c:pt idx="10212">
                  <c:v>0.647502</c:v>
                </c:pt>
                <c:pt idx="10213">
                  <c:v>0.647502</c:v>
                </c:pt>
                <c:pt idx="10214">
                  <c:v>0.647502</c:v>
                </c:pt>
                <c:pt idx="10215">
                  <c:v>0.647502</c:v>
                </c:pt>
                <c:pt idx="10216">
                  <c:v>0.647502</c:v>
                </c:pt>
                <c:pt idx="10217">
                  <c:v>0.647502</c:v>
                </c:pt>
                <c:pt idx="10218">
                  <c:v>0.647502</c:v>
                </c:pt>
                <c:pt idx="10219">
                  <c:v>0.647502</c:v>
                </c:pt>
                <c:pt idx="10220">
                  <c:v>0.647502</c:v>
                </c:pt>
                <c:pt idx="10221">
                  <c:v>0.647502</c:v>
                </c:pt>
                <c:pt idx="10222">
                  <c:v>0.647502</c:v>
                </c:pt>
                <c:pt idx="10223">
                  <c:v>0.647502</c:v>
                </c:pt>
                <c:pt idx="10224">
                  <c:v>0.647502</c:v>
                </c:pt>
                <c:pt idx="10225">
                  <c:v>0.647502</c:v>
                </c:pt>
                <c:pt idx="10226">
                  <c:v>0.647502</c:v>
                </c:pt>
                <c:pt idx="10227">
                  <c:v>0.647502</c:v>
                </c:pt>
                <c:pt idx="10228">
                  <c:v>0.647502</c:v>
                </c:pt>
                <c:pt idx="10229">
                  <c:v>0.647502</c:v>
                </c:pt>
                <c:pt idx="10230">
                  <c:v>0.647502</c:v>
                </c:pt>
                <c:pt idx="10231">
                  <c:v>0.647502</c:v>
                </c:pt>
                <c:pt idx="10232">
                  <c:v>0.647502</c:v>
                </c:pt>
                <c:pt idx="10233">
                  <c:v>0.647502</c:v>
                </c:pt>
                <c:pt idx="10234">
                  <c:v>0.647502</c:v>
                </c:pt>
                <c:pt idx="10235">
                  <c:v>0.647502</c:v>
                </c:pt>
                <c:pt idx="10236">
                  <c:v>0.647502</c:v>
                </c:pt>
                <c:pt idx="10237">
                  <c:v>0.647502</c:v>
                </c:pt>
                <c:pt idx="10238">
                  <c:v>0.647502</c:v>
                </c:pt>
                <c:pt idx="10239">
                  <c:v>0.647502</c:v>
                </c:pt>
                <c:pt idx="10240">
                  <c:v>0.647502</c:v>
                </c:pt>
                <c:pt idx="10241">
                  <c:v>0.647502</c:v>
                </c:pt>
                <c:pt idx="10242">
                  <c:v>0.647502</c:v>
                </c:pt>
                <c:pt idx="10243">
                  <c:v>0.647502</c:v>
                </c:pt>
                <c:pt idx="10244">
                  <c:v>0.647502</c:v>
                </c:pt>
                <c:pt idx="10245">
                  <c:v>0.647502</c:v>
                </c:pt>
                <c:pt idx="10246">
                  <c:v>0.647502</c:v>
                </c:pt>
                <c:pt idx="10247">
                  <c:v>0.647502</c:v>
                </c:pt>
                <c:pt idx="10248">
                  <c:v>0.647502</c:v>
                </c:pt>
                <c:pt idx="10249">
                  <c:v>0.647502</c:v>
                </c:pt>
                <c:pt idx="10250">
                  <c:v>0.647502</c:v>
                </c:pt>
                <c:pt idx="10251">
                  <c:v>0.647502</c:v>
                </c:pt>
                <c:pt idx="10252">
                  <c:v>0.647502</c:v>
                </c:pt>
                <c:pt idx="10253">
                  <c:v>0.647502</c:v>
                </c:pt>
                <c:pt idx="10254">
                  <c:v>0.647502</c:v>
                </c:pt>
                <c:pt idx="10255">
                  <c:v>0.647502</c:v>
                </c:pt>
                <c:pt idx="10256">
                  <c:v>0.647502</c:v>
                </c:pt>
                <c:pt idx="10257">
                  <c:v>0.647502</c:v>
                </c:pt>
                <c:pt idx="10258">
                  <c:v>0.647502</c:v>
                </c:pt>
                <c:pt idx="10259">
                  <c:v>0.647502</c:v>
                </c:pt>
                <c:pt idx="10260">
                  <c:v>0.647502</c:v>
                </c:pt>
                <c:pt idx="10261">
                  <c:v>0.647502</c:v>
                </c:pt>
                <c:pt idx="10262">
                  <c:v>0.647502</c:v>
                </c:pt>
                <c:pt idx="10263">
                  <c:v>0.647502</c:v>
                </c:pt>
                <c:pt idx="10264">
                  <c:v>0.647502</c:v>
                </c:pt>
                <c:pt idx="10265">
                  <c:v>0.647502</c:v>
                </c:pt>
                <c:pt idx="10266">
                  <c:v>0.647502</c:v>
                </c:pt>
                <c:pt idx="10267">
                  <c:v>0.647502</c:v>
                </c:pt>
                <c:pt idx="10268">
                  <c:v>0.647502</c:v>
                </c:pt>
                <c:pt idx="10269">
                  <c:v>0.647502</c:v>
                </c:pt>
                <c:pt idx="10270">
                  <c:v>0.647502</c:v>
                </c:pt>
                <c:pt idx="10271">
                  <c:v>0.647502</c:v>
                </c:pt>
                <c:pt idx="10272">
                  <c:v>0.647502</c:v>
                </c:pt>
                <c:pt idx="10273">
                  <c:v>0.647502</c:v>
                </c:pt>
                <c:pt idx="10274">
                  <c:v>0.647502</c:v>
                </c:pt>
                <c:pt idx="10275">
                  <c:v>0.647502</c:v>
                </c:pt>
                <c:pt idx="10276">
                  <c:v>0.647502</c:v>
                </c:pt>
                <c:pt idx="10277">
                  <c:v>0.647502</c:v>
                </c:pt>
                <c:pt idx="10278">
                  <c:v>0.647502</c:v>
                </c:pt>
                <c:pt idx="10279">
                  <c:v>0.647502</c:v>
                </c:pt>
                <c:pt idx="10280">
                  <c:v>0.647502</c:v>
                </c:pt>
                <c:pt idx="10281">
                  <c:v>0.647502</c:v>
                </c:pt>
                <c:pt idx="10282">
                  <c:v>0.647502</c:v>
                </c:pt>
                <c:pt idx="10283">
                  <c:v>0.647502</c:v>
                </c:pt>
                <c:pt idx="10284">
                  <c:v>0.647502</c:v>
                </c:pt>
                <c:pt idx="10285">
                  <c:v>0.647502</c:v>
                </c:pt>
                <c:pt idx="10286">
                  <c:v>0.647502</c:v>
                </c:pt>
                <c:pt idx="10287">
                  <c:v>0.647502</c:v>
                </c:pt>
                <c:pt idx="10288">
                  <c:v>0.647502</c:v>
                </c:pt>
                <c:pt idx="10289">
                  <c:v>0.647502</c:v>
                </c:pt>
                <c:pt idx="10290">
                  <c:v>0.647502</c:v>
                </c:pt>
                <c:pt idx="10291">
                  <c:v>0.647502</c:v>
                </c:pt>
                <c:pt idx="10292">
                  <c:v>0.647502</c:v>
                </c:pt>
                <c:pt idx="10293">
                  <c:v>0.647502</c:v>
                </c:pt>
                <c:pt idx="10294">
                  <c:v>0.647502</c:v>
                </c:pt>
                <c:pt idx="10295">
                  <c:v>0.647502</c:v>
                </c:pt>
                <c:pt idx="10296">
                  <c:v>0.647502</c:v>
                </c:pt>
                <c:pt idx="10297">
                  <c:v>0.647502</c:v>
                </c:pt>
                <c:pt idx="10298">
                  <c:v>0.647502</c:v>
                </c:pt>
                <c:pt idx="10299">
                  <c:v>0.647502</c:v>
                </c:pt>
                <c:pt idx="10300">
                  <c:v>0.647502</c:v>
                </c:pt>
                <c:pt idx="10301">
                  <c:v>0.647502</c:v>
                </c:pt>
                <c:pt idx="10302">
                  <c:v>0.647502</c:v>
                </c:pt>
                <c:pt idx="10303">
                  <c:v>0.647502</c:v>
                </c:pt>
                <c:pt idx="10304">
                  <c:v>0.647502</c:v>
                </c:pt>
                <c:pt idx="10305">
                  <c:v>0.647502</c:v>
                </c:pt>
                <c:pt idx="10306">
                  <c:v>0.647502</c:v>
                </c:pt>
                <c:pt idx="10307">
                  <c:v>0.647502</c:v>
                </c:pt>
                <c:pt idx="10308">
                  <c:v>0.647502</c:v>
                </c:pt>
                <c:pt idx="10309">
                  <c:v>0.647502</c:v>
                </c:pt>
                <c:pt idx="10310">
                  <c:v>0.647502</c:v>
                </c:pt>
                <c:pt idx="10311">
                  <c:v>0.647502</c:v>
                </c:pt>
                <c:pt idx="10312">
                  <c:v>0.647502</c:v>
                </c:pt>
                <c:pt idx="10313">
                  <c:v>0.647502</c:v>
                </c:pt>
                <c:pt idx="10314">
                  <c:v>0.647502</c:v>
                </c:pt>
                <c:pt idx="10315">
                  <c:v>0.647502</c:v>
                </c:pt>
                <c:pt idx="10316">
                  <c:v>0.647502</c:v>
                </c:pt>
                <c:pt idx="10317">
                  <c:v>0.647502</c:v>
                </c:pt>
                <c:pt idx="10318">
                  <c:v>0.647502</c:v>
                </c:pt>
                <c:pt idx="10319">
                  <c:v>0.647502</c:v>
                </c:pt>
                <c:pt idx="10320">
                  <c:v>0.647502</c:v>
                </c:pt>
                <c:pt idx="10321">
                  <c:v>0.647502</c:v>
                </c:pt>
                <c:pt idx="10322">
                  <c:v>0.647502</c:v>
                </c:pt>
                <c:pt idx="10323">
                  <c:v>0.647502</c:v>
                </c:pt>
                <c:pt idx="10324">
                  <c:v>0.647502</c:v>
                </c:pt>
                <c:pt idx="10325">
                  <c:v>0.647502</c:v>
                </c:pt>
                <c:pt idx="10326">
                  <c:v>0.647502</c:v>
                </c:pt>
                <c:pt idx="10327">
                  <c:v>0.647502</c:v>
                </c:pt>
                <c:pt idx="10328">
                  <c:v>0.647502</c:v>
                </c:pt>
                <c:pt idx="10329">
                  <c:v>0.647502</c:v>
                </c:pt>
                <c:pt idx="10330">
                  <c:v>0.647502</c:v>
                </c:pt>
                <c:pt idx="10331">
                  <c:v>0.647502</c:v>
                </c:pt>
                <c:pt idx="10332">
                  <c:v>0.647502</c:v>
                </c:pt>
                <c:pt idx="10333">
                  <c:v>0.647502</c:v>
                </c:pt>
                <c:pt idx="10334">
                  <c:v>0.647502</c:v>
                </c:pt>
                <c:pt idx="10335">
                  <c:v>0.647502</c:v>
                </c:pt>
                <c:pt idx="10336">
                  <c:v>0.647502</c:v>
                </c:pt>
                <c:pt idx="10337">
                  <c:v>0.647502</c:v>
                </c:pt>
                <c:pt idx="10338">
                  <c:v>0.647502</c:v>
                </c:pt>
                <c:pt idx="10339">
                  <c:v>0.647502</c:v>
                </c:pt>
                <c:pt idx="10340">
                  <c:v>0.647502</c:v>
                </c:pt>
                <c:pt idx="10341">
                  <c:v>0.647502</c:v>
                </c:pt>
                <c:pt idx="10342">
                  <c:v>0.647502</c:v>
                </c:pt>
                <c:pt idx="10343">
                  <c:v>0.647502</c:v>
                </c:pt>
                <c:pt idx="10344">
                  <c:v>0.647502</c:v>
                </c:pt>
                <c:pt idx="10345">
                  <c:v>0.647502</c:v>
                </c:pt>
                <c:pt idx="10346">
                  <c:v>0.647502</c:v>
                </c:pt>
                <c:pt idx="10347">
                  <c:v>0.616713</c:v>
                </c:pt>
                <c:pt idx="10348">
                  <c:v>0.616713</c:v>
                </c:pt>
                <c:pt idx="10349">
                  <c:v>0.616713</c:v>
                </c:pt>
                <c:pt idx="10350">
                  <c:v>0.616713</c:v>
                </c:pt>
                <c:pt idx="10351">
                  <c:v>0.616713</c:v>
                </c:pt>
                <c:pt idx="10352">
                  <c:v>0.616713</c:v>
                </c:pt>
                <c:pt idx="10353">
                  <c:v>0.616713</c:v>
                </c:pt>
                <c:pt idx="10354">
                  <c:v>0.616713</c:v>
                </c:pt>
                <c:pt idx="10355">
                  <c:v>0.616713</c:v>
                </c:pt>
                <c:pt idx="10356">
                  <c:v>0.616713</c:v>
                </c:pt>
                <c:pt idx="10357">
                  <c:v>0.616713</c:v>
                </c:pt>
                <c:pt idx="10358">
                  <c:v>0.616713</c:v>
                </c:pt>
                <c:pt idx="10359">
                  <c:v>0.616713</c:v>
                </c:pt>
                <c:pt idx="10360">
                  <c:v>0.616713</c:v>
                </c:pt>
                <c:pt idx="10361">
                  <c:v>0.616713</c:v>
                </c:pt>
                <c:pt idx="10362">
                  <c:v>0.616713</c:v>
                </c:pt>
                <c:pt idx="10363">
                  <c:v>0.616713</c:v>
                </c:pt>
                <c:pt idx="10364">
                  <c:v>0.616713</c:v>
                </c:pt>
                <c:pt idx="10365">
                  <c:v>0.616713</c:v>
                </c:pt>
                <c:pt idx="10366">
                  <c:v>0.616713</c:v>
                </c:pt>
                <c:pt idx="10367">
                  <c:v>0.616713</c:v>
                </c:pt>
                <c:pt idx="10368">
                  <c:v>0.616713</c:v>
                </c:pt>
                <c:pt idx="10369">
                  <c:v>0.616713</c:v>
                </c:pt>
                <c:pt idx="10370">
                  <c:v>0.616713</c:v>
                </c:pt>
                <c:pt idx="10371">
                  <c:v>0.616713</c:v>
                </c:pt>
                <c:pt idx="10372">
                  <c:v>0.616713</c:v>
                </c:pt>
                <c:pt idx="10373">
                  <c:v>0.616713</c:v>
                </c:pt>
                <c:pt idx="10374">
                  <c:v>0.616713</c:v>
                </c:pt>
                <c:pt idx="10375">
                  <c:v>0.616713</c:v>
                </c:pt>
                <c:pt idx="10376">
                  <c:v>0.616713</c:v>
                </c:pt>
                <c:pt idx="10377">
                  <c:v>0.616713</c:v>
                </c:pt>
                <c:pt idx="10378">
                  <c:v>0.616713</c:v>
                </c:pt>
                <c:pt idx="10379">
                  <c:v>0.616713</c:v>
                </c:pt>
                <c:pt idx="10380">
                  <c:v>0.616713</c:v>
                </c:pt>
                <c:pt idx="10381">
                  <c:v>0.616713</c:v>
                </c:pt>
                <c:pt idx="10382">
                  <c:v>0.616713</c:v>
                </c:pt>
                <c:pt idx="10383">
                  <c:v>0.616713</c:v>
                </c:pt>
                <c:pt idx="10384">
                  <c:v>0.616713</c:v>
                </c:pt>
                <c:pt idx="10385">
                  <c:v>0.616713</c:v>
                </c:pt>
                <c:pt idx="10386">
                  <c:v>0.616713</c:v>
                </c:pt>
                <c:pt idx="10387">
                  <c:v>0.616713</c:v>
                </c:pt>
                <c:pt idx="10388">
                  <c:v>0.616713</c:v>
                </c:pt>
                <c:pt idx="10389">
                  <c:v>0.616713</c:v>
                </c:pt>
                <c:pt idx="10390">
                  <c:v>0.616713</c:v>
                </c:pt>
                <c:pt idx="10391">
                  <c:v>0.616713</c:v>
                </c:pt>
                <c:pt idx="10392">
                  <c:v>0.616713</c:v>
                </c:pt>
                <c:pt idx="10393">
                  <c:v>0.616713</c:v>
                </c:pt>
                <c:pt idx="10394">
                  <c:v>0.616713</c:v>
                </c:pt>
                <c:pt idx="10395">
                  <c:v>0.616713</c:v>
                </c:pt>
                <c:pt idx="10396">
                  <c:v>0.616713</c:v>
                </c:pt>
                <c:pt idx="10397">
                  <c:v>0.616713</c:v>
                </c:pt>
                <c:pt idx="10398">
                  <c:v>0.616713</c:v>
                </c:pt>
                <c:pt idx="10399">
                  <c:v>0.616713</c:v>
                </c:pt>
                <c:pt idx="10400">
                  <c:v>0.616713</c:v>
                </c:pt>
                <c:pt idx="10401">
                  <c:v>0.616713</c:v>
                </c:pt>
                <c:pt idx="10402">
                  <c:v>0.616713</c:v>
                </c:pt>
                <c:pt idx="10403">
                  <c:v>0.616713</c:v>
                </c:pt>
                <c:pt idx="10404">
                  <c:v>0.616713</c:v>
                </c:pt>
                <c:pt idx="10405">
                  <c:v>0.616713</c:v>
                </c:pt>
                <c:pt idx="10406">
                  <c:v>0.616713</c:v>
                </c:pt>
                <c:pt idx="10407">
                  <c:v>0.616713</c:v>
                </c:pt>
                <c:pt idx="10408">
                  <c:v>0.616713</c:v>
                </c:pt>
                <c:pt idx="10409">
                  <c:v>0.616713</c:v>
                </c:pt>
                <c:pt idx="10410">
                  <c:v>0.604273</c:v>
                </c:pt>
                <c:pt idx="10411">
                  <c:v>0.598052999999999</c:v>
                </c:pt>
                <c:pt idx="10412">
                  <c:v>0.598052999999999</c:v>
                </c:pt>
                <c:pt idx="10413">
                  <c:v>0.598052999999999</c:v>
                </c:pt>
                <c:pt idx="10414">
                  <c:v>0.598052999999999</c:v>
                </c:pt>
                <c:pt idx="10415">
                  <c:v>0.598052999999999</c:v>
                </c:pt>
                <c:pt idx="10416">
                  <c:v>0.598052999999999</c:v>
                </c:pt>
                <c:pt idx="10417">
                  <c:v>0.598052999999999</c:v>
                </c:pt>
                <c:pt idx="10418">
                  <c:v>0.598052999999999</c:v>
                </c:pt>
                <c:pt idx="10419">
                  <c:v>0.598052999999999</c:v>
                </c:pt>
                <c:pt idx="10420">
                  <c:v>0.598052999999999</c:v>
                </c:pt>
                <c:pt idx="10421">
                  <c:v>0.598052999999999</c:v>
                </c:pt>
                <c:pt idx="10422">
                  <c:v>0.598052999999999</c:v>
                </c:pt>
                <c:pt idx="10423">
                  <c:v>0.598052999999999</c:v>
                </c:pt>
                <c:pt idx="10424">
                  <c:v>0.598052999999999</c:v>
                </c:pt>
                <c:pt idx="10425">
                  <c:v>0.598052999999999</c:v>
                </c:pt>
                <c:pt idx="10426">
                  <c:v>0.598052999999999</c:v>
                </c:pt>
                <c:pt idx="10427">
                  <c:v>0.598052999999999</c:v>
                </c:pt>
                <c:pt idx="10428">
                  <c:v>0.598052999999999</c:v>
                </c:pt>
                <c:pt idx="10429">
                  <c:v>0.598052999999999</c:v>
                </c:pt>
                <c:pt idx="10430">
                  <c:v>0.598052999999999</c:v>
                </c:pt>
                <c:pt idx="10431">
                  <c:v>0.598052999999999</c:v>
                </c:pt>
                <c:pt idx="10432">
                  <c:v>0.598052999999999</c:v>
                </c:pt>
                <c:pt idx="10433">
                  <c:v>0.598052999999999</c:v>
                </c:pt>
                <c:pt idx="10434">
                  <c:v>0.598052999999999</c:v>
                </c:pt>
                <c:pt idx="10435">
                  <c:v>0.598052999999999</c:v>
                </c:pt>
                <c:pt idx="10436">
                  <c:v>0.598052999999999</c:v>
                </c:pt>
                <c:pt idx="10437">
                  <c:v>0.598052999999999</c:v>
                </c:pt>
                <c:pt idx="10438">
                  <c:v>0.598052999999999</c:v>
                </c:pt>
                <c:pt idx="10439">
                  <c:v>0.598052999999999</c:v>
                </c:pt>
                <c:pt idx="10440">
                  <c:v>0.598052999999999</c:v>
                </c:pt>
                <c:pt idx="10441">
                  <c:v>0.598052999999999</c:v>
                </c:pt>
                <c:pt idx="10442">
                  <c:v>0.598052999999999</c:v>
                </c:pt>
                <c:pt idx="10443">
                  <c:v>0.598052999999999</c:v>
                </c:pt>
                <c:pt idx="10444">
                  <c:v>0.598052999999999</c:v>
                </c:pt>
                <c:pt idx="10445">
                  <c:v>0.598052999999999</c:v>
                </c:pt>
                <c:pt idx="10446">
                  <c:v>0.598052999999999</c:v>
                </c:pt>
                <c:pt idx="10447">
                  <c:v>0.598052999999999</c:v>
                </c:pt>
                <c:pt idx="10448">
                  <c:v>0.598052999999999</c:v>
                </c:pt>
                <c:pt idx="10449">
                  <c:v>0.598052999999999</c:v>
                </c:pt>
                <c:pt idx="10450">
                  <c:v>0.598052999999999</c:v>
                </c:pt>
                <c:pt idx="10451">
                  <c:v>0.598052999999999</c:v>
                </c:pt>
                <c:pt idx="10452">
                  <c:v>0.598052999999999</c:v>
                </c:pt>
                <c:pt idx="10453">
                  <c:v>0.598052999999999</c:v>
                </c:pt>
                <c:pt idx="10454">
                  <c:v>0.598052999999999</c:v>
                </c:pt>
                <c:pt idx="10455">
                  <c:v>0.598052999999999</c:v>
                </c:pt>
                <c:pt idx="10456">
                  <c:v>0.598052999999999</c:v>
                </c:pt>
                <c:pt idx="10457">
                  <c:v>0.598052999999999</c:v>
                </c:pt>
                <c:pt idx="10458">
                  <c:v>0.598052999999999</c:v>
                </c:pt>
                <c:pt idx="10459">
                  <c:v>0.598052999999999</c:v>
                </c:pt>
                <c:pt idx="10460">
                  <c:v>0.598052999999999</c:v>
                </c:pt>
                <c:pt idx="10461">
                  <c:v>0.598052999999999</c:v>
                </c:pt>
                <c:pt idx="10462">
                  <c:v>0.598052999999999</c:v>
                </c:pt>
                <c:pt idx="10463">
                  <c:v>0.598052999999999</c:v>
                </c:pt>
                <c:pt idx="10464">
                  <c:v>0.598052999999999</c:v>
                </c:pt>
                <c:pt idx="10465">
                  <c:v>0.598052999999999</c:v>
                </c:pt>
                <c:pt idx="10466">
                  <c:v>0.598052999999999</c:v>
                </c:pt>
                <c:pt idx="10467">
                  <c:v>0.598052999999999</c:v>
                </c:pt>
                <c:pt idx="10468">
                  <c:v>0.598052999999999</c:v>
                </c:pt>
                <c:pt idx="10469">
                  <c:v>0.598052999999999</c:v>
                </c:pt>
                <c:pt idx="10470">
                  <c:v>0.598052999999999</c:v>
                </c:pt>
                <c:pt idx="10471">
                  <c:v>0.598052999999999</c:v>
                </c:pt>
                <c:pt idx="10472">
                  <c:v>0.598052999999999</c:v>
                </c:pt>
                <c:pt idx="10473">
                  <c:v>0.598052999999999</c:v>
                </c:pt>
                <c:pt idx="10474">
                  <c:v>0.598052999999999</c:v>
                </c:pt>
                <c:pt idx="10475">
                  <c:v>0.598052999999999</c:v>
                </c:pt>
                <c:pt idx="10476">
                  <c:v>0.598052999999999</c:v>
                </c:pt>
                <c:pt idx="10477">
                  <c:v>0.598052999999999</c:v>
                </c:pt>
                <c:pt idx="10478">
                  <c:v>0.598052999999999</c:v>
                </c:pt>
                <c:pt idx="10479">
                  <c:v>0.598052999999999</c:v>
                </c:pt>
                <c:pt idx="10480">
                  <c:v>0.598052999999999</c:v>
                </c:pt>
                <c:pt idx="10481">
                  <c:v>0.598052999999999</c:v>
                </c:pt>
                <c:pt idx="10482">
                  <c:v>0.598052999999999</c:v>
                </c:pt>
                <c:pt idx="10483">
                  <c:v>0.598052999999999</c:v>
                </c:pt>
                <c:pt idx="10484">
                  <c:v>0.598052999999999</c:v>
                </c:pt>
                <c:pt idx="10485">
                  <c:v>0.598052999999999</c:v>
                </c:pt>
                <c:pt idx="10486">
                  <c:v>0.598052999999999</c:v>
                </c:pt>
                <c:pt idx="10487">
                  <c:v>0.598052999999999</c:v>
                </c:pt>
                <c:pt idx="10488">
                  <c:v>0.598052999999999</c:v>
                </c:pt>
                <c:pt idx="10489">
                  <c:v>0.598052999999999</c:v>
                </c:pt>
                <c:pt idx="10490">
                  <c:v>0.598052999999999</c:v>
                </c:pt>
                <c:pt idx="10491">
                  <c:v>0.598052999999999</c:v>
                </c:pt>
                <c:pt idx="10492">
                  <c:v>0.598052999999999</c:v>
                </c:pt>
                <c:pt idx="10493">
                  <c:v>0.598052999999999</c:v>
                </c:pt>
                <c:pt idx="10494">
                  <c:v>0.598052999999999</c:v>
                </c:pt>
                <c:pt idx="10495">
                  <c:v>0.598052999999999</c:v>
                </c:pt>
                <c:pt idx="10496">
                  <c:v>0.598052999999999</c:v>
                </c:pt>
                <c:pt idx="10497">
                  <c:v>0.598052999999999</c:v>
                </c:pt>
                <c:pt idx="10498">
                  <c:v>0.598052999999999</c:v>
                </c:pt>
                <c:pt idx="10499">
                  <c:v>0.598052999999999</c:v>
                </c:pt>
                <c:pt idx="10500">
                  <c:v>0.598052999999999</c:v>
                </c:pt>
                <c:pt idx="10501">
                  <c:v>0.598052999999999</c:v>
                </c:pt>
                <c:pt idx="10502">
                  <c:v>0.598052999999999</c:v>
                </c:pt>
                <c:pt idx="10503">
                  <c:v>0.598052999999999</c:v>
                </c:pt>
                <c:pt idx="10504">
                  <c:v>0.598052999999999</c:v>
                </c:pt>
                <c:pt idx="10505">
                  <c:v>0.598052999999999</c:v>
                </c:pt>
                <c:pt idx="10506">
                  <c:v>0.598052999999999</c:v>
                </c:pt>
                <c:pt idx="10507">
                  <c:v>0.598052999999999</c:v>
                </c:pt>
                <c:pt idx="10508">
                  <c:v>0.598052999999999</c:v>
                </c:pt>
                <c:pt idx="10509">
                  <c:v>0.598052999999999</c:v>
                </c:pt>
                <c:pt idx="10510">
                  <c:v>0.598052999999999</c:v>
                </c:pt>
                <c:pt idx="10511">
                  <c:v>0.598052999999999</c:v>
                </c:pt>
                <c:pt idx="10512">
                  <c:v>0.598052999999999</c:v>
                </c:pt>
                <c:pt idx="10513">
                  <c:v>0.598052999999999</c:v>
                </c:pt>
                <c:pt idx="10514">
                  <c:v>0.598052999999999</c:v>
                </c:pt>
                <c:pt idx="10515">
                  <c:v>0.598052999999999</c:v>
                </c:pt>
                <c:pt idx="10516">
                  <c:v>0.598052999999999</c:v>
                </c:pt>
                <c:pt idx="10517">
                  <c:v>0.598052999999999</c:v>
                </c:pt>
                <c:pt idx="10518">
                  <c:v>0.598052999999999</c:v>
                </c:pt>
                <c:pt idx="10519">
                  <c:v>0.598052999999999</c:v>
                </c:pt>
                <c:pt idx="10520">
                  <c:v>0.598052999999999</c:v>
                </c:pt>
                <c:pt idx="10521">
                  <c:v>0.598052999999999</c:v>
                </c:pt>
                <c:pt idx="10522">
                  <c:v>0.598052999999999</c:v>
                </c:pt>
                <c:pt idx="10523">
                  <c:v>0.598052999999999</c:v>
                </c:pt>
                <c:pt idx="10524">
                  <c:v>0.598052999999999</c:v>
                </c:pt>
                <c:pt idx="10525">
                  <c:v>0.598052999999999</c:v>
                </c:pt>
                <c:pt idx="10526">
                  <c:v>0.598052999999999</c:v>
                </c:pt>
                <c:pt idx="10527">
                  <c:v>0.598052999999999</c:v>
                </c:pt>
                <c:pt idx="10528">
                  <c:v>0.598052999999999</c:v>
                </c:pt>
                <c:pt idx="10529">
                  <c:v>0.598052999999999</c:v>
                </c:pt>
                <c:pt idx="10530">
                  <c:v>0.598052999999999</c:v>
                </c:pt>
                <c:pt idx="10531">
                  <c:v>0.598052999999999</c:v>
                </c:pt>
                <c:pt idx="10532">
                  <c:v>0.598052999999999</c:v>
                </c:pt>
                <c:pt idx="10533">
                  <c:v>0.598052999999999</c:v>
                </c:pt>
                <c:pt idx="10534">
                  <c:v>0.598052999999999</c:v>
                </c:pt>
                <c:pt idx="10535">
                  <c:v>0.598052999999999</c:v>
                </c:pt>
                <c:pt idx="10536">
                  <c:v>0.598052999999999</c:v>
                </c:pt>
                <c:pt idx="10537">
                  <c:v>0.598052999999999</c:v>
                </c:pt>
                <c:pt idx="10538">
                  <c:v>0.598052999999999</c:v>
                </c:pt>
                <c:pt idx="10539">
                  <c:v>0.598052999999999</c:v>
                </c:pt>
                <c:pt idx="10540">
                  <c:v>0.598052999999999</c:v>
                </c:pt>
                <c:pt idx="10541">
                  <c:v>0.598052999999999</c:v>
                </c:pt>
                <c:pt idx="10542">
                  <c:v>0.598052999999999</c:v>
                </c:pt>
                <c:pt idx="10543">
                  <c:v>0.598052999999999</c:v>
                </c:pt>
                <c:pt idx="10544">
                  <c:v>0.598052999999999</c:v>
                </c:pt>
                <c:pt idx="10545">
                  <c:v>0.598052999999999</c:v>
                </c:pt>
                <c:pt idx="10546">
                  <c:v>0.598052999999999</c:v>
                </c:pt>
                <c:pt idx="10547">
                  <c:v>0.598052999999999</c:v>
                </c:pt>
                <c:pt idx="10548">
                  <c:v>0.598052999999999</c:v>
                </c:pt>
                <c:pt idx="10549">
                  <c:v>0.598052999999999</c:v>
                </c:pt>
                <c:pt idx="10550">
                  <c:v>0.598052999999999</c:v>
                </c:pt>
                <c:pt idx="10551">
                  <c:v>0.598052999999999</c:v>
                </c:pt>
                <c:pt idx="10552">
                  <c:v>0.598052999999999</c:v>
                </c:pt>
                <c:pt idx="10553">
                  <c:v>0.598052999999999</c:v>
                </c:pt>
                <c:pt idx="10554">
                  <c:v>0.598052999999999</c:v>
                </c:pt>
                <c:pt idx="10555">
                  <c:v>0.598052999999999</c:v>
                </c:pt>
                <c:pt idx="10556">
                  <c:v>0.598052999999999</c:v>
                </c:pt>
                <c:pt idx="10557">
                  <c:v>0.598052999999999</c:v>
                </c:pt>
                <c:pt idx="10558">
                  <c:v>0.598052999999999</c:v>
                </c:pt>
                <c:pt idx="10559">
                  <c:v>0.598052999999999</c:v>
                </c:pt>
                <c:pt idx="10560">
                  <c:v>0.598052999999999</c:v>
                </c:pt>
                <c:pt idx="10561">
                  <c:v>0.598052999999999</c:v>
                </c:pt>
                <c:pt idx="10562">
                  <c:v>0.598052999999999</c:v>
                </c:pt>
                <c:pt idx="10563">
                  <c:v>0.598052999999999</c:v>
                </c:pt>
                <c:pt idx="10564">
                  <c:v>0.598052999999999</c:v>
                </c:pt>
                <c:pt idx="10565">
                  <c:v>0.598052999999999</c:v>
                </c:pt>
                <c:pt idx="10566">
                  <c:v>0.598052999999999</c:v>
                </c:pt>
                <c:pt idx="10567">
                  <c:v>0.598052999999999</c:v>
                </c:pt>
                <c:pt idx="10568">
                  <c:v>0.598052999999999</c:v>
                </c:pt>
                <c:pt idx="10569">
                  <c:v>0.598052999999999</c:v>
                </c:pt>
                <c:pt idx="10570">
                  <c:v>0.598052999999999</c:v>
                </c:pt>
                <c:pt idx="10571">
                  <c:v>0.598052999999999</c:v>
                </c:pt>
                <c:pt idx="10572">
                  <c:v>0.598052999999999</c:v>
                </c:pt>
                <c:pt idx="10573">
                  <c:v>0.598052999999999</c:v>
                </c:pt>
                <c:pt idx="10574">
                  <c:v>0.598052999999999</c:v>
                </c:pt>
                <c:pt idx="10575">
                  <c:v>0.598052999999999</c:v>
                </c:pt>
                <c:pt idx="10576">
                  <c:v>0.598052999999999</c:v>
                </c:pt>
                <c:pt idx="10577">
                  <c:v>0.598052999999999</c:v>
                </c:pt>
                <c:pt idx="10578">
                  <c:v>0.598052999999999</c:v>
                </c:pt>
                <c:pt idx="10579">
                  <c:v>0.598052999999999</c:v>
                </c:pt>
                <c:pt idx="10580">
                  <c:v>0.598052999999999</c:v>
                </c:pt>
                <c:pt idx="10581">
                  <c:v>0.598052999999999</c:v>
                </c:pt>
                <c:pt idx="10582">
                  <c:v>0.598052999999999</c:v>
                </c:pt>
                <c:pt idx="10583">
                  <c:v>0.598052999999999</c:v>
                </c:pt>
                <c:pt idx="10584">
                  <c:v>0.598052999999999</c:v>
                </c:pt>
                <c:pt idx="10585">
                  <c:v>0.598052999999999</c:v>
                </c:pt>
                <c:pt idx="10586">
                  <c:v>0.598052999999999</c:v>
                </c:pt>
                <c:pt idx="10587">
                  <c:v>0.598052999999999</c:v>
                </c:pt>
                <c:pt idx="10588">
                  <c:v>0.598052999999999</c:v>
                </c:pt>
                <c:pt idx="10589">
                  <c:v>0.598052999999999</c:v>
                </c:pt>
                <c:pt idx="10590">
                  <c:v>0.598052999999999</c:v>
                </c:pt>
                <c:pt idx="10591">
                  <c:v>0.598052999999999</c:v>
                </c:pt>
                <c:pt idx="10592">
                  <c:v>0.598052999999999</c:v>
                </c:pt>
                <c:pt idx="10593">
                  <c:v>0.598052999999999</c:v>
                </c:pt>
                <c:pt idx="10594">
                  <c:v>0.598052999999999</c:v>
                </c:pt>
                <c:pt idx="10595">
                  <c:v>0.598052999999999</c:v>
                </c:pt>
                <c:pt idx="10596">
                  <c:v>0.598052999999999</c:v>
                </c:pt>
                <c:pt idx="10597">
                  <c:v>0.598052999999999</c:v>
                </c:pt>
                <c:pt idx="10598">
                  <c:v>0.598052999999999</c:v>
                </c:pt>
                <c:pt idx="10599">
                  <c:v>0.598052999999999</c:v>
                </c:pt>
                <c:pt idx="10600">
                  <c:v>0.598052999999999</c:v>
                </c:pt>
                <c:pt idx="10601">
                  <c:v>0.598052999999999</c:v>
                </c:pt>
                <c:pt idx="10602">
                  <c:v>0.598052999999999</c:v>
                </c:pt>
                <c:pt idx="10603">
                  <c:v>0.598052999999999</c:v>
                </c:pt>
                <c:pt idx="10604">
                  <c:v>0.598052999999999</c:v>
                </c:pt>
                <c:pt idx="10605">
                  <c:v>0.598052999999999</c:v>
                </c:pt>
                <c:pt idx="10606">
                  <c:v>0.598052999999999</c:v>
                </c:pt>
                <c:pt idx="10607">
                  <c:v>0.598052999999999</c:v>
                </c:pt>
                <c:pt idx="10608">
                  <c:v>0.598052999999999</c:v>
                </c:pt>
                <c:pt idx="10609">
                  <c:v>0.598052999999999</c:v>
                </c:pt>
                <c:pt idx="10610">
                  <c:v>0.598052999999999</c:v>
                </c:pt>
                <c:pt idx="10611">
                  <c:v>0.598052999999999</c:v>
                </c:pt>
                <c:pt idx="10612">
                  <c:v>0.598052999999999</c:v>
                </c:pt>
                <c:pt idx="10613">
                  <c:v>0.598052999999999</c:v>
                </c:pt>
                <c:pt idx="10614">
                  <c:v>0.598052999999999</c:v>
                </c:pt>
                <c:pt idx="10615">
                  <c:v>0.598052999999999</c:v>
                </c:pt>
                <c:pt idx="10616">
                  <c:v>0.598052999999999</c:v>
                </c:pt>
                <c:pt idx="10617">
                  <c:v>0.598052999999999</c:v>
                </c:pt>
                <c:pt idx="10618">
                  <c:v>0.598052999999999</c:v>
                </c:pt>
                <c:pt idx="10619">
                  <c:v>0.598052999999999</c:v>
                </c:pt>
                <c:pt idx="10620">
                  <c:v>0.598052999999999</c:v>
                </c:pt>
                <c:pt idx="10621">
                  <c:v>0.598052999999999</c:v>
                </c:pt>
                <c:pt idx="10622">
                  <c:v>0.598052999999999</c:v>
                </c:pt>
                <c:pt idx="10623">
                  <c:v>0.598052999999999</c:v>
                </c:pt>
                <c:pt idx="10624">
                  <c:v>0.598052999999999</c:v>
                </c:pt>
                <c:pt idx="10625">
                  <c:v>0.598052999999999</c:v>
                </c:pt>
                <c:pt idx="10626">
                  <c:v>0.598052999999999</c:v>
                </c:pt>
                <c:pt idx="10627">
                  <c:v>0.598052999999999</c:v>
                </c:pt>
                <c:pt idx="10628">
                  <c:v>0.598052999999999</c:v>
                </c:pt>
                <c:pt idx="10629">
                  <c:v>0.598052999999999</c:v>
                </c:pt>
                <c:pt idx="10630">
                  <c:v>0.598052999999999</c:v>
                </c:pt>
                <c:pt idx="10631">
                  <c:v>0.598052999999999</c:v>
                </c:pt>
                <c:pt idx="10632">
                  <c:v>0.598052999999999</c:v>
                </c:pt>
                <c:pt idx="10633">
                  <c:v>0.598052999999999</c:v>
                </c:pt>
                <c:pt idx="10634">
                  <c:v>0.598052999999999</c:v>
                </c:pt>
                <c:pt idx="10635">
                  <c:v>0.598052999999999</c:v>
                </c:pt>
                <c:pt idx="10636">
                  <c:v>0.598052999999999</c:v>
                </c:pt>
                <c:pt idx="10637">
                  <c:v>0.598052999999999</c:v>
                </c:pt>
                <c:pt idx="10638">
                  <c:v>0.598052999999999</c:v>
                </c:pt>
                <c:pt idx="10639">
                  <c:v>0.598052999999999</c:v>
                </c:pt>
                <c:pt idx="10640">
                  <c:v>0.598052999999999</c:v>
                </c:pt>
                <c:pt idx="10641">
                  <c:v>0.598052999999999</c:v>
                </c:pt>
                <c:pt idx="10642">
                  <c:v>0.598052999999999</c:v>
                </c:pt>
                <c:pt idx="10643">
                  <c:v>0.598052999999999</c:v>
                </c:pt>
                <c:pt idx="10644">
                  <c:v>0.598052999999999</c:v>
                </c:pt>
                <c:pt idx="10645">
                  <c:v>0.598052999999999</c:v>
                </c:pt>
                <c:pt idx="10646">
                  <c:v>0.598052999999999</c:v>
                </c:pt>
                <c:pt idx="10647">
                  <c:v>0.598052999999999</c:v>
                </c:pt>
                <c:pt idx="10648">
                  <c:v>0.598052999999999</c:v>
                </c:pt>
                <c:pt idx="10649">
                  <c:v>0.598052999999999</c:v>
                </c:pt>
                <c:pt idx="10650">
                  <c:v>0.598052999999999</c:v>
                </c:pt>
                <c:pt idx="10651">
                  <c:v>0.598052999999999</c:v>
                </c:pt>
                <c:pt idx="10652">
                  <c:v>0.598052999999999</c:v>
                </c:pt>
                <c:pt idx="10653">
                  <c:v>0.598052999999999</c:v>
                </c:pt>
                <c:pt idx="10654">
                  <c:v>0.598052999999999</c:v>
                </c:pt>
                <c:pt idx="10655">
                  <c:v>0.598052999999999</c:v>
                </c:pt>
                <c:pt idx="10656">
                  <c:v>0.598052999999999</c:v>
                </c:pt>
                <c:pt idx="10657">
                  <c:v>0.598052999999999</c:v>
                </c:pt>
                <c:pt idx="10658">
                  <c:v>0.598052999999999</c:v>
                </c:pt>
                <c:pt idx="10659">
                  <c:v>0.598052999999999</c:v>
                </c:pt>
                <c:pt idx="10660">
                  <c:v>0.598052999999999</c:v>
                </c:pt>
                <c:pt idx="10661">
                  <c:v>0.598052999999999</c:v>
                </c:pt>
                <c:pt idx="10662">
                  <c:v>0.598052999999999</c:v>
                </c:pt>
                <c:pt idx="10663">
                  <c:v>0.598052999999999</c:v>
                </c:pt>
                <c:pt idx="10664">
                  <c:v>0.598052999999999</c:v>
                </c:pt>
                <c:pt idx="10665">
                  <c:v>0.598052999999999</c:v>
                </c:pt>
                <c:pt idx="10666">
                  <c:v>0.598052999999999</c:v>
                </c:pt>
                <c:pt idx="10667">
                  <c:v>0.598052999999999</c:v>
                </c:pt>
                <c:pt idx="10668">
                  <c:v>0.598052999999999</c:v>
                </c:pt>
                <c:pt idx="10669">
                  <c:v>0.598052999999999</c:v>
                </c:pt>
                <c:pt idx="10670">
                  <c:v>0.598052999999999</c:v>
                </c:pt>
                <c:pt idx="10671">
                  <c:v>0.598052999999999</c:v>
                </c:pt>
                <c:pt idx="10672">
                  <c:v>0.598052999999999</c:v>
                </c:pt>
                <c:pt idx="10673">
                  <c:v>0.598052999999999</c:v>
                </c:pt>
                <c:pt idx="10674">
                  <c:v>0.598052999999999</c:v>
                </c:pt>
                <c:pt idx="10675">
                  <c:v>0.598052999999999</c:v>
                </c:pt>
                <c:pt idx="10676">
                  <c:v>0.598052999999999</c:v>
                </c:pt>
                <c:pt idx="10677">
                  <c:v>0.598052999999999</c:v>
                </c:pt>
                <c:pt idx="10678">
                  <c:v>0.598052999999999</c:v>
                </c:pt>
                <c:pt idx="10679">
                  <c:v>0.598052999999999</c:v>
                </c:pt>
                <c:pt idx="10680">
                  <c:v>0.598052999999999</c:v>
                </c:pt>
                <c:pt idx="10681">
                  <c:v>0.598052999999999</c:v>
                </c:pt>
                <c:pt idx="10682">
                  <c:v>0.598052999999999</c:v>
                </c:pt>
                <c:pt idx="10683">
                  <c:v>0.598052999999999</c:v>
                </c:pt>
                <c:pt idx="10684">
                  <c:v>0.598052999999999</c:v>
                </c:pt>
                <c:pt idx="10685">
                  <c:v>0.598052999999999</c:v>
                </c:pt>
                <c:pt idx="10686">
                  <c:v>0.598052999999999</c:v>
                </c:pt>
                <c:pt idx="10687">
                  <c:v>0.598052999999999</c:v>
                </c:pt>
                <c:pt idx="10688">
                  <c:v>0.598052999999999</c:v>
                </c:pt>
                <c:pt idx="10689">
                  <c:v>0.598052999999999</c:v>
                </c:pt>
                <c:pt idx="10690">
                  <c:v>0.598052999999999</c:v>
                </c:pt>
                <c:pt idx="10691">
                  <c:v>0.598052999999999</c:v>
                </c:pt>
                <c:pt idx="10692">
                  <c:v>0.598052999999999</c:v>
                </c:pt>
                <c:pt idx="10693">
                  <c:v>0.598052999999999</c:v>
                </c:pt>
                <c:pt idx="10694">
                  <c:v>0.598052999999999</c:v>
                </c:pt>
                <c:pt idx="10695">
                  <c:v>0.598052999999999</c:v>
                </c:pt>
                <c:pt idx="10696">
                  <c:v>0.598052999999999</c:v>
                </c:pt>
                <c:pt idx="10697">
                  <c:v>0.598052999999999</c:v>
                </c:pt>
                <c:pt idx="10698">
                  <c:v>0.598052999999999</c:v>
                </c:pt>
                <c:pt idx="10699">
                  <c:v>0.598052999999999</c:v>
                </c:pt>
                <c:pt idx="10700">
                  <c:v>0.598052999999999</c:v>
                </c:pt>
                <c:pt idx="10701">
                  <c:v>0.598052999999999</c:v>
                </c:pt>
                <c:pt idx="10702">
                  <c:v>0.598052999999999</c:v>
                </c:pt>
                <c:pt idx="10703">
                  <c:v>0.598052999999999</c:v>
                </c:pt>
                <c:pt idx="10704">
                  <c:v>0.598052999999999</c:v>
                </c:pt>
                <c:pt idx="10705">
                  <c:v>0.598052999999999</c:v>
                </c:pt>
                <c:pt idx="10706">
                  <c:v>0.598052999999999</c:v>
                </c:pt>
                <c:pt idx="10707">
                  <c:v>0.598052999999999</c:v>
                </c:pt>
                <c:pt idx="10708">
                  <c:v>0.598052999999999</c:v>
                </c:pt>
                <c:pt idx="10709">
                  <c:v>0.598052999999999</c:v>
                </c:pt>
                <c:pt idx="10710">
                  <c:v>0.598052999999999</c:v>
                </c:pt>
                <c:pt idx="10711">
                  <c:v>0.598052999999999</c:v>
                </c:pt>
                <c:pt idx="10712">
                  <c:v>0.598052999999999</c:v>
                </c:pt>
                <c:pt idx="10713">
                  <c:v>0.598052999999999</c:v>
                </c:pt>
                <c:pt idx="10714">
                  <c:v>0.598052999999999</c:v>
                </c:pt>
                <c:pt idx="10715">
                  <c:v>0.598052999999999</c:v>
                </c:pt>
                <c:pt idx="10716">
                  <c:v>0.598052999999999</c:v>
                </c:pt>
                <c:pt idx="10717">
                  <c:v>0.598052999999999</c:v>
                </c:pt>
                <c:pt idx="10718">
                  <c:v>0.598052999999999</c:v>
                </c:pt>
              </c:numCache>
            </c:numRef>
          </c:yVal>
          <c:smooth val="0"/>
        </c:ser>
        <c:ser>
          <c:idx val="2"/>
          <c:order val="2"/>
          <c:spPr>
            <a:solidFill>
              <a:srgbClr val="33cc33"/>
            </a:solidFill>
            <a:ln w="19080">
              <a:solidFill>
                <a:srgbClr val="33cc33"/>
              </a:solidFill>
              <a:round/>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07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numCache>
            </c:numRef>
          </c:xVal>
          <c:yVal>
            <c:numRef>
              <c:f>4</c:f>
              <c:numCache>
                <c:formatCode>General</c:formatCode>
                <c:ptCount val="10719"/>
                <c:pt idx="0">
                  <c:v>0.805333333333333</c:v>
                </c:pt>
                <c:pt idx="1">
                  <c:v>0.833</c:v>
                </c:pt>
                <c:pt idx="2">
                  <c:v>0.833</c:v>
                </c:pt>
                <c:pt idx="3">
                  <c:v>0.833</c:v>
                </c:pt>
                <c:pt idx="4">
                  <c:v>0.833</c:v>
                </c:pt>
                <c:pt idx="5">
                  <c:v>0.833</c:v>
                </c:pt>
                <c:pt idx="6">
                  <c:v>0.833</c:v>
                </c:pt>
                <c:pt idx="7">
                  <c:v>0.833</c:v>
                </c:pt>
                <c:pt idx="8">
                  <c:v>0.833</c:v>
                </c:pt>
                <c:pt idx="9">
                  <c:v>0.833</c:v>
                </c:pt>
                <c:pt idx="10">
                  <c:v>0.833</c:v>
                </c:pt>
                <c:pt idx="11">
                  <c:v>0.833</c:v>
                </c:pt>
                <c:pt idx="12">
                  <c:v>0.833</c:v>
                </c:pt>
                <c:pt idx="13">
                  <c:v>0.833</c:v>
                </c:pt>
                <c:pt idx="14">
                  <c:v>0.833</c:v>
                </c:pt>
                <c:pt idx="15">
                  <c:v>0.833</c:v>
                </c:pt>
                <c:pt idx="16">
                  <c:v>0.833</c:v>
                </c:pt>
                <c:pt idx="17">
                  <c:v>0.833</c:v>
                </c:pt>
                <c:pt idx="18">
                  <c:v>0.833</c:v>
                </c:pt>
                <c:pt idx="19">
                  <c:v>0.75</c:v>
                </c:pt>
                <c:pt idx="20">
                  <c:v>0.758333333333334</c:v>
                </c:pt>
                <c:pt idx="21">
                  <c:v>0.775</c:v>
                </c:pt>
                <c:pt idx="22">
                  <c:v>0.775</c:v>
                </c:pt>
                <c:pt idx="23">
                  <c:v>0.775</c:v>
                </c:pt>
                <c:pt idx="24">
                  <c:v>0.775</c:v>
                </c:pt>
                <c:pt idx="25">
                  <c:v>0.775</c:v>
                </c:pt>
                <c:pt idx="26">
                  <c:v>0.775</c:v>
                </c:pt>
                <c:pt idx="27">
                  <c:v>0.775</c:v>
                </c:pt>
                <c:pt idx="28">
                  <c:v>0.775</c:v>
                </c:pt>
                <c:pt idx="29">
                  <c:v>0.775</c:v>
                </c:pt>
                <c:pt idx="30">
                  <c:v>0.775</c:v>
                </c:pt>
                <c:pt idx="31">
                  <c:v>0.775</c:v>
                </c:pt>
                <c:pt idx="32">
                  <c:v>0.775</c:v>
                </c:pt>
                <c:pt idx="33">
                  <c:v>0.775</c:v>
                </c:pt>
                <c:pt idx="34">
                  <c:v>0.775</c:v>
                </c:pt>
                <c:pt idx="35">
                  <c:v>0.775</c:v>
                </c:pt>
                <c:pt idx="36">
                  <c:v>0.775</c:v>
                </c:pt>
                <c:pt idx="37">
                  <c:v>0.775</c:v>
                </c:pt>
                <c:pt idx="38">
                  <c:v>0.775</c:v>
                </c:pt>
                <c:pt idx="39">
                  <c:v>0.775</c:v>
                </c:pt>
                <c:pt idx="40">
                  <c:v>0.775</c:v>
                </c:pt>
                <c:pt idx="41">
                  <c:v>0.775</c:v>
                </c:pt>
                <c:pt idx="42">
                  <c:v>0.775</c:v>
                </c:pt>
                <c:pt idx="43">
                  <c:v>0.775</c:v>
                </c:pt>
                <c:pt idx="44">
                  <c:v>0.775</c:v>
                </c:pt>
                <c:pt idx="45">
                  <c:v>0.775</c:v>
                </c:pt>
                <c:pt idx="46">
                  <c:v>0.775</c:v>
                </c:pt>
                <c:pt idx="47">
                  <c:v>0.775</c:v>
                </c:pt>
                <c:pt idx="48">
                  <c:v>0.797</c:v>
                </c:pt>
                <c:pt idx="49">
                  <c:v>0.775</c:v>
                </c:pt>
                <c:pt idx="50">
                  <c:v>0.725</c:v>
                </c:pt>
                <c:pt idx="51">
                  <c:v>0.680333333333333</c:v>
                </c:pt>
                <c:pt idx="52">
                  <c:v>0.664</c:v>
                </c:pt>
                <c:pt idx="53">
                  <c:v>0.708</c:v>
                </c:pt>
                <c:pt idx="54">
                  <c:v>0.708</c:v>
                </c:pt>
                <c:pt idx="55">
                  <c:v>0.708</c:v>
                </c:pt>
                <c:pt idx="56">
                  <c:v>0.708</c:v>
                </c:pt>
                <c:pt idx="57">
                  <c:v>0.708</c:v>
                </c:pt>
                <c:pt idx="58">
                  <c:v>0.708</c:v>
                </c:pt>
                <c:pt idx="59">
                  <c:v>0.708</c:v>
                </c:pt>
                <c:pt idx="60">
                  <c:v>0.708</c:v>
                </c:pt>
                <c:pt idx="61">
                  <c:v>0.708</c:v>
                </c:pt>
                <c:pt idx="62">
                  <c:v>0.708</c:v>
                </c:pt>
                <c:pt idx="63">
                  <c:v>0.713666666666667</c:v>
                </c:pt>
                <c:pt idx="64">
                  <c:v>0.725</c:v>
                </c:pt>
                <c:pt idx="65">
                  <c:v>0.725</c:v>
                </c:pt>
                <c:pt idx="66">
                  <c:v>0.725</c:v>
                </c:pt>
                <c:pt idx="67">
                  <c:v>0.725</c:v>
                </c:pt>
                <c:pt idx="68">
                  <c:v>0.725</c:v>
                </c:pt>
                <c:pt idx="69">
                  <c:v>0.725</c:v>
                </c:pt>
                <c:pt idx="70">
                  <c:v>0.733333333333334</c:v>
                </c:pt>
                <c:pt idx="71">
                  <c:v>0.75</c:v>
                </c:pt>
                <c:pt idx="72">
                  <c:v>0.75</c:v>
                </c:pt>
                <c:pt idx="73">
                  <c:v>0.75</c:v>
                </c:pt>
                <c:pt idx="74">
                  <c:v>0.75</c:v>
                </c:pt>
                <c:pt idx="75">
                  <c:v>0.75</c:v>
                </c:pt>
                <c:pt idx="76">
                  <c:v>0.75</c:v>
                </c:pt>
                <c:pt idx="77">
                  <c:v>0.75</c:v>
                </c:pt>
                <c:pt idx="78">
                  <c:v>0.75</c:v>
                </c:pt>
                <c:pt idx="79">
                  <c:v>0.75</c:v>
                </c:pt>
                <c:pt idx="80">
                  <c:v>0.75</c:v>
                </c:pt>
                <c:pt idx="81">
                  <c:v>0.75</c:v>
                </c:pt>
                <c:pt idx="82">
                  <c:v>0.75</c:v>
                </c:pt>
                <c:pt idx="83">
                  <c:v>0.75</c:v>
                </c:pt>
                <c:pt idx="84">
                  <c:v>0.75</c:v>
                </c:pt>
                <c:pt idx="85">
                  <c:v>0.75</c:v>
                </c:pt>
                <c:pt idx="86">
                  <c:v>0.75</c:v>
                </c:pt>
                <c:pt idx="87">
                  <c:v>0.75</c:v>
                </c:pt>
                <c:pt idx="88">
                  <c:v>0.75</c:v>
                </c:pt>
                <c:pt idx="89">
                  <c:v>0.788666666666667</c:v>
                </c:pt>
                <c:pt idx="90">
                  <c:v>0.808</c:v>
                </c:pt>
                <c:pt idx="91">
                  <c:v>0.808</c:v>
                </c:pt>
                <c:pt idx="92">
                  <c:v>0.808</c:v>
                </c:pt>
                <c:pt idx="93">
                  <c:v>0.808</c:v>
                </c:pt>
                <c:pt idx="94">
                  <c:v>0.813666666666667</c:v>
                </c:pt>
                <c:pt idx="95">
                  <c:v>0.825</c:v>
                </c:pt>
                <c:pt idx="96">
                  <c:v>0.825</c:v>
                </c:pt>
                <c:pt idx="97">
                  <c:v>0.803</c:v>
                </c:pt>
                <c:pt idx="98">
                  <c:v>0.792</c:v>
                </c:pt>
                <c:pt idx="99">
                  <c:v>0.792</c:v>
                </c:pt>
                <c:pt idx="100">
                  <c:v>0.792</c:v>
                </c:pt>
                <c:pt idx="101">
                  <c:v>0.792</c:v>
                </c:pt>
                <c:pt idx="102">
                  <c:v>0.817</c:v>
                </c:pt>
                <c:pt idx="103">
                  <c:v>0.817</c:v>
                </c:pt>
                <c:pt idx="104">
                  <c:v>0.817</c:v>
                </c:pt>
                <c:pt idx="105">
                  <c:v>0.817</c:v>
                </c:pt>
                <c:pt idx="106">
                  <c:v>0.817</c:v>
                </c:pt>
                <c:pt idx="107">
                  <c:v>0.817</c:v>
                </c:pt>
                <c:pt idx="108">
                  <c:v>0.817</c:v>
                </c:pt>
                <c:pt idx="109">
                  <c:v>0.817</c:v>
                </c:pt>
                <c:pt idx="110">
                  <c:v>0.819666666666667</c:v>
                </c:pt>
                <c:pt idx="111">
                  <c:v>0.825</c:v>
                </c:pt>
                <c:pt idx="112">
                  <c:v>0.825</c:v>
                </c:pt>
                <c:pt idx="113">
                  <c:v>0.825</c:v>
                </c:pt>
                <c:pt idx="114">
                  <c:v>0.825</c:v>
                </c:pt>
                <c:pt idx="115">
                  <c:v>0.825</c:v>
                </c:pt>
                <c:pt idx="116">
                  <c:v>0.825</c:v>
                </c:pt>
                <c:pt idx="117">
                  <c:v>0.825</c:v>
                </c:pt>
                <c:pt idx="118">
                  <c:v>0.825</c:v>
                </c:pt>
                <c:pt idx="119">
                  <c:v>0.825</c:v>
                </c:pt>
                <c:pt idx="120">
                  <c:v>0.825</c:v>
                </c:pt>
                <c:pt idx="121">
                  <c:v>0.805666666666667</c:v>
                </c:pt>
                <c:pt idx="122">
                  <c:v>0.767</c:v>
                </c:pt>
                <c:pt idx="123">
                  <c:v>0.767</c:v>
                </c:pt>
                <c:pt idx="124">
                  <c:v>0.767</c:v>
                </c:pt>
                <c:pt idx="125">
                  <c:v>0.767</c:v>
                </c:pt>
                <c:pt idx="126">
                  <c:v>0.767</c:v>
                </c:pt>
                <c:pt idx="127">
                  <c:v>0.767</c:v>
                </c:pt>
                <c:pt idx="128">
                  <c:v>0.767</c:v>
                </c:pt>
                <c:pt idx="129">
                  <c:v>0.767</c:v>
                </c:pt>
                <c:pt idx="130">
                  <c:v>0.767</c:v>
                </c:pt>
                <c:pt idx="131">
                  <c:v>0.767</c:v>
                </c:pt>
                <c:pt idx="132">
                  <c:v>0.767</c:v>
                </c:pt>
                <c:pt idx="133">
                  <c:v>0.767</c:v>
                </c:pt>
                <c:pt idx="134">
                  <c:v>0.769666666666667</c:v>
                </c:pt>
                <c:pt idx="135">
                  <c:v>0.775</c:v>
                </c:pt>
                <c:pt idx="136">
                  <c:v>0.775</c:v>
                </c:pt>
                <c:pt idx="137">
                  <c:v>0.775</c:v>
                </c:pt>
                <c:pt idx="138">
                  <c:v>0.775</c:v>
                </c:pt>
                <c:pt idx="139">
                  <c:v>0.775</c:v>
                </c:pt>
                <c:pt idx="140">
                  <c:v>0.775</c:v>
                </c:pt>
                <c:pt idx="141">
                  <c:v>0.775</c:v>
                </c:pt>
                <c:pt idx="142">
                  <c:v>0.775</c:v>
                </c:pt>
                <c:pt idx="143">
                  <c:v>0.775</c:v>
                </c:pt>
                <c:pt idx="144">
                  <c:v>0.775</c:v>
                </c:pt>
                <c:pt idx="145">
                  <c:v>0.775</c:v>
                </c:pt>
                <c:pt idx="146">
                  <c:v>0.775</c:v>
                </c:pt>
                <c:pt idx="147">
                  <c:v>0.775</c:v>
                </c:pt>
                <c:pt idx="148">
                  <c:v>0.775</c:v>
                </c:pt>
                <c:pt idx="149">
                  <c:v>0.717</c:v>
                </c:pt>
                <c:pt idx="150">
                  <c:v>0.725333333333334</c:v>
                </c:pt>
                <c:pt idx="151">
                  <c:v>0.675</c:v>
                </c:pt>
                <c:pt idx="152">
                  <c:v>0.675</c:v>
                </c:pt>
                <c:pt idx="153">
                  <c:v>0.725</c:v>
                </c:pt>
                <c:pt idx="154">
                  <c:v>0.75</c:v>
                </c:pt>
                <c:pt idx="155">
                  <c:v>0.75</c:v>
                </c:pt>
                <c:pt idx="156">
                  <c:v>0.75</c:v>
                </c:pt>
                <c:pt idx="157">
                  <c:v>0.75</c:v>
                </c:pt>
                <c:pt idx="158">
                  <c:v>0.75</c:v>
                </c:pt>
                <c:pt idx="159">
                  <c:v>0.75</c:v>
                </c:pt>
                <c:pt idx="160">
                  <c:v>0.733</c:v>
                </c:pt>
                <c:pt idx="161">
                  <c:v>0.733</c:v>
                </c:pt>
                <c:pt idx="162">
                  <c:v>0.758</c:v>
                </c:pt>
                <c:pt idx="163">
                  <c:v>0.758</c:v>
                </c:pt>
                <c:pt idx="164">
                  <c:v>0.758</c:v>
                </c:pt>
                <c:pt idx="165">
                  <c:v>0.758</c:v>
                </c:pt>
                <c:pt idx="166">
                  <c:v>0.758</c:v>
                </c:pt>
                <c:pt idx="167">
                  <c:v>0.758</c:v>
                </c:pt>
                <c:pt idx="168">
                  <c:v>0.758</c:v>
                </c:pt>
                <c:pt idx="169">
                  <c:v>0.758</c:v>
                </c:pt>
                <c:pt idx="170">
                  <c:v>0.758</c:v>
                </c:pt>
                <c:pt idx="171">
                  <c:v>0.758</c:v>
                </c:pt>
                <c:pt idx="172">
                  <c:v>0.749666666666667</c:v>
                </c:pt>
                <c:pt idx="173">
                  <c:v>0.733</c:v>
                </c:pt>
                <c:pt idx="174">
                  <c:v>0.733</c:v>
                </c:pt>
                <c:pt idx="175">
                  <c:v>0.733</c:v>
                </c:pt>
                <c:pt idx="176">
                  <c:v>0.733</c:v>
                </c:pt>
                <c:pt idx="177">
                  <c:v>0.733</c:v>
                </c:pt>
                <c:pt idx="178">
                  <c:v>0.733</c:v>
                </c:pt>
                <c:pt idx="179">
                  <c:v>0.744333333333334</c:v>
                </c:pt>
                <c:pt idx="180">
                  <c:v>0.75</c:v>
                </c:pt>
                <c:pt idx="181">
                  <c:v>0.75</c:v>
                </c:pt>
                <c:pt idx="182">
                  <c:v>0.75</c:v>
                </c:pt>
                <c:pt idx="183">
                  <c:v>0.75</c:v>
                </c:pt>
                <c:pt idx="184">
                  <c:v>0.725</c:v>
                </c:pt>
                <c:pt idx="185">
                  <c:v>0.675</c:v>
                </c:pt>
                <c:pt idx="186">
                  <c:v>0.686</c:v>
                </c:pt>
                <c:pt idx="187">
                  <c:v>0.708</c:v>
                </c:pt>
                <c:pt idx="188">
                  <c:v>0.708</c:v>
                </c:pt>
                <c:pt idx="189">
                  <c:v>0.708</c:v>
                </c:pt>
                <c:pt idx="190">
                  <c:v>0.708</c:v>
                </c:pt>
                <c:pt idx="191">
                  <c:v>0.708</c:v>
                </c:pt>
                <c:pt idx="192">
                  <c:v>0.708</c:v>
                </c:pt>
                <c:pt idx="193">
                  <c:v>0.708</c:v>
                </c:pt>
                <c:pt idx="194">
                  <c:v>0.708</c:v>
                </c:pt>
                <c:pt idx="195">
                  <c:v>0.708</c:v>
                </c:pt>
                <c:pt idx="196">
                  <c:v>0.708</c:v>
                </c:pt>
                <c:pt idx="197">
                  <c:v>0.708</c:v>
                </c:pt>
                <c:pt idx="198">
                  <c:v>0.708</c:v>
                </c:pt>
                <c:pt idx="199">
                  <c:v>0.708</c:v>
                </c:pt>
                <c:pt idx="200">
                  <c:v>0.708</c:v>
                </c:pt>
                <c:pt idx="201">
                  <c:v>0.702666666666667</c:v>
                </c:pt>
                <c:pt idx="202">
                  <c:v>0.692</c:v>
                </c:pt>
                <c:pt idx="203">
                  <c:v>0.692</c:v>
                </c:pt>
                <c:pt idx="204">
                  <c:v>0.692</c:v>
                </c:pt>
                <c:pt idx="205">
                  <c:v>0.692</c:v>
                </c:pt>
                <c:pt idx="206">
                  <c:v>0.692</c:v>
                </c:pt>
                <c:pt idx="207">
                  <c:v>0.692</c:v>
                </c:pt>
                <c:pt idx="208">
                  <c:v>0.692</c:v>
                </c:pt>
                <c:pt idx="209">
                  <c:v>0.692</c:v>
                </c:pt>
                <c:pt idx="210">
                  <c:v>0.692</c:v>
                </c:pt>
                <c:pt idx="211">
                  <c:v>0.692</c:v>
                </c:pt>
                <c:pt idx="212">
                  <c:v>0.692</c:v>
                </c:pt>
                <c:pt idx="213">
                  <c:v>0.692</c:v>
                </c:pt>
                <c:pt idx="214">
                  <c:v>0.692</c:v>
                </c:pt>
                <c:pt idx="215">
                  <c:v>0.692</c:v>
                </c:pt>
                <c:pt idx="216">
                  <c:v>0.692</c:v>
                </c:pt>
                <c:pt idx="217">
                  <c:v>0.692</c:v>
                </c:pt>
                <c:pt idx="218">
                  <c:v>0.692</c:v>
                </c:pt>
                <c:pt idx="219">
                  <c:v>0.692</c:v>
                </c:pt>
                <c:pt idx="220">
                  <c:v>0.692</c:v>
                </c:pt>
                <c:pt idx="221">
                  <c:v>0.692</c:v>
                </c:pt>
                <c:pt idx="222">
                  <c:v>0.692</c:v>
                </c:pt>
                <c:pt idx="223">
                  <c:v>0.692</c:v>
                </c:pt>
                <c:pt idx="224">
                  <c:v>0.708</c:v>
                </c:pt>
                <c:pt idx="225">
                  <c:v>0.708</c:v>
                </c:pt>
                <c:pt idx="226">
                  <c:v>0.708</c:v>
                </c:pt>
                <c:pt idx="227">
                  <c:v>0.708</c:v>
                </c:pt>
                <c:pt idx="228">
                  <c:v>0.708</c:v>
                </c:pt>
                <c:pt idx="229">
                  <c:v>0.708</c:v>
                </c:pt>
                <c:pt idx="230">
                  <c:v>0.708</c:v>
                </c:pt>
                <c:pt idx="231">
                  <c:v>0.708</c:v>
                </c:pt>
                <c:pt idx="232">
                  <c:v>0.708</c:v>
                </c:pt>
                <c:pt idx="233">
                  <c:v>0.708</c:v>
                </c:pt>
                <c:pt idx="234">
                  <c:v>0.708</c:v>
                </c:pt>
                <c:pt idx="235">
                  <c:v>0.708</c:v>
                </c:pt>
                <c:pt idx="236">
                  <c:v>0.708</c:v>
                </c:pt>
                <c:pt idx="237">
                  <c:v>0.708</c:v>
                </c:pt>
                <c:pt idx="238">
                  <c:v>0.708</c:v>
                </c:pt>
                <c:pt idx="239">
                  <c:v>0.708</c:v>
                </c:pt>
                <c:pt idx="240">
                  <c:v>0.708</c:v>
                </c:pt>
                <c:pt idx="241">
                  <c:v>0.708</c:v>
                </c:pt>
                <c:pt idx="242">
                  <c:v>0.708</c:v>
                </c:pt>
                <c:pt idx="243">
                  <c:v>0.708</c:v>
                </c:pt>
                <c:pt idx="244">
                  <c:v>0.708</c:v>
                </c:pt>
                <c:pt idx="245">
                  <c:v>0.716333333333334</c:v>
                </c:pt>
                <c:pt idx="246">
                  <c:v>0.733</c:v>
                </c:pt>
                <c:pt idx="247">
                  <c:v>0.733</c:v>
                </c:pt>
                <c:pt idx="248">
                  <c:v>0.733</c:v>
                </c:pt>
                <c:pt idx="249">
                  <c:v>0.733</c:v>
                </c:pt>
                <c:pt idx="250">
                  <c:v>0.733</c:v>
                </c:pt>
                <c:pt idx="251">
                  <c:v>0.733</c:v>
                </c:pt>
                <c:pt idx="252">
                  <c:v>0.733</c:v>
                </c:pt>
                <c:pt idx="253">
                  <c:v>0.733</c:v>
                </c:pt>
                <c:pt idx="254">
                  <c:v>0.733</c:v>
                </c:pt>
                <c:pt idx="255">
                  <c:v>0.733</c:v>
                </c:pt>
                <c:pt idx="256">
                  <c:v>0.733</c:v>
                </c:pt>
                <c:pt idx="257">
                  <c:v>0.733</c:v>
                </c:pt>
                <c:pt idx="258">
                  <c:v>0.733</c:v>
                </c:pt>
                <c:pt idx="259">
                  <c:v>0.733</c:v>
                </c:pt>
                <c:pt idx="260">
                  <c:v>0.749666666666667</c:v>
                </c:pt>
                <c:pt idx="261">
                  <c:v>0.783</c:v>
                </c:pt>
                <c:pt idx="262">
                  <c:v>0.783</c:v>
                </c:pt>
                <c:pt idx="263">
                  <c:v>0.783</c:v>
                </c:pt>
                <c:pt idx="264">
                  <c:v>0.783</c:v>
                </c:pt>
                <c:pt idx="265">
                  <c:v>0.783</c:v>
                </c:pt>
                <c:pt idx="266">
                  <c:v>0.797</c:v>
                </c:pt>
                <c:pt idx="267">
                  <c:v>0.75</c:v>
                </c:pt>
                <c:pt idx="268">
                  <c:v>0.75</c:v>
                </c:pt>
                <c:pt idx="269">
                  <c:v>0.75</c:v>
                </c:pt>
                <c:pt idx="270">
                  <c:v>0.75</c:v>
                </c:pt>
                <c:pt idx="271">
                  <c:v>0.75</c:v>
                </c:pt>
                <c:pt idx="272">
                  <c:v>0.75</c:v>
                </c:pt>
                <c:pt idx="273">
                  <c:v>0.728</c:v>
                </c:pt>
                <c:pt idx="274">
                  <c:v>0.717</c:v>
                </c:pt>
                <c:pt idx="275">
                  <c:v>0.717</c:v>
                </c:pt>
                <c:pt idx="276">
                  <c:v>0.717</c:v>
                </c:pt>
                <c:pt idx="277">
                  <c:v>0.717</c:v>
                </c:pt>
                <c:pt idx="278">
                  <c:v>0.764</c:v>
                </c:pt>
                <c:pt idx="279">
                  <c:v>0.758</c:v>
                </c:pt>
                <c:pt idx="280">
                  <c:v>0.719333333333334</c:v>
                </c:pt>
                <c:pt idx="281">
                  <c:v>0.7</c:v>
                </c:pt>
                <c:pt idx="282">
                  <c:v>0.7</c:v>
                </c:pt>
                <c:pt idx="283">
                  <c:v>0.7</c:v>
                </c:pt>
                <c:pt idx="284">
                  <c:v>0.7</c:v>
                </c:pt>
                <c:pt idx="285">
                  <c:v>0.7</c:v>
                </c:pt>
                <c:pt idx="286">
                  <c:v>0.7</c:v>
                </c:pt>
                <c:pt idx="287">
                  <c:v>0.7</c:v>
                </c:pt>
                <c:pt idx="288">
                  <c:v>0.7</c:v>
                </c:pt>
                <c:pt idx="289">
                  <c:v>0.717</c:v>
                </c:pt>
                <c:pt idx="290">
                  <c:v>0.717</c:v>
                </c:pt>
                <c:pt idx="291">
                  <c:v>0.717</c:v>
                </c:pt>
                <c:pt idx="292">
                  <c:v>0.717</c:v>
                </c:pt>
                <c:pt idx="293">
                  <c:v>0.717</c:v>
                </c:pt>
                <c:pt idx="294">
                  <c:v>0.700333333333333</c:v>
                </c:pt>
                <c:pt idx="295">
                  <c:v>0.65</c:v>
                </c:pt>
                <c:pt idx="296">
                  <c:v>0.655666666666667</c:v>
                </c:pt>
                <c:pt idx="297">
                  <c:v>0.667</c:v>
                </c:pt>
                <c:pt idx="298">
                  <c:v>0.667</c:v>
                </c:pt>
                <c:pt idx="299">
                  <c:v>0.667</c:v>
                </c:pt>
                <c:pt idx="300">
                  <c:v>0.667</c:v>
                </c:pt>
                <c:pt idx="301">
                  <c:v>0.667</c:v>
                </c:pt>
                <c:pt idx="302">
                  <c:v>0.667</c:v>
                </c:pt>
                <c:pt idx="303">
                  <c:v>0.667</c:v>
                </c:pt>
                <c:pt idx="304">
                  <c:v>0.667</c:v>
                </c:pt>
                <c:pt idx="305">
                  <c:v>0.667</c:v>
                </c:pt>
                <c:pt idx="306">
                  <c:v>0.667</c:v>
                </c:pt>
                <c:pt idx="307">
                  <c:v>0.667</c:v>
                </c:pt>
                <c:pt idx="308">
                  <c:v>0.767</c:v>
                </c:pt>
                <c:pt idx="309">
                  <c:v>0.767</c:v>
                </c:pt>
                <c:pt idx="310">
                  <c:v>0.767</c:v>
                </c:pt>
                <c:pt idx="311">
                  <c:v>0.730666666666667</c:v>
                </c:pt>
                <c:pt idx="312">
                  <c:v>0.666333333333334</c:v>
                </c:pt>
                <c:pt idx="313">
                  <c:v>0.683</c:v>
                </c:pt>
                <c:pt idx="314">
                  <c:v>0.683</c:v>
                </c:pt>
                <c:pt idx="315">
                  <c:v>0.683</c:v>
                </c:pt>
                <c:pt idx="316">
                  <c:v>0.683</c:v>
                </c:pt>
                <c:pt idx="317">
                  <c:v>0.683</c:v>
                </c:pt>
                <c:pt idx="318">
                  <c:v>0.683</c:v>
                </c:pt>
                <c:pt idx="319">
                  <c:v>0.683</c:v>
                </c:pt>
                <c:pt idx="320">
                  <c:v>0.683</c:v>
                </c:pt>
                <c:pt idx="321">
                  <c:v>0.683</c:v>
                </c:pt>
                <c:pt idx="322">
                  <c:v>0.683</c:v>
                </c:pt>
                <c:pt idx="323">
                  <c:v>0.683</c:v>
                </c:pt>
                <c:pt idx="324">
                  <c:v>0.683</c:v>
                </c:pt>
                <c:pt idx="325">
                  <c:v>0.683</c:v>
                </c:pt>
                <c:pt idx="326">
                  <c:v>0.683</c:v>
                </c:pt>
                <c:pt idx="327">
                  <c:v>0.683</c:v>
                </c:pt>
                <c:pt idx="328">
                  <c:v>0.683</c:v>
                </c:pt>
                <c:pt idx="329">
                  <c:v>0.683</c:v>
                </c:pt>
                <c:pt idx="330">
                  <c:v>0.983</c:v>
                </c:pt>
                <c:pt idx="331">
                  <c:v>0.983</c:v>
                </c:pt>
                <c:pt idx="332">
                  <c:v>0.983</c:v>
                </c:pt>
                <c:pt idx="333">
                  <c:v>0.983</c:v>
                </c:pt>
                <c:pt idx="334">
                  <c:v>0.983</c:v>
                </c:pt>
                <c:pt idx="335">
                  <c:v>0.983</c:v>
                </c:pt>
                <c:pt idx="336">
                  <c:v>0.983</c:v>
                </c:pt>
                <c:pt idx="337">
                  <c:v>0.983</c:v>
                </c:pt>
                <c:pt idx="338">
                  <c:v>1.05</c:v>
                </c:pt>
                <c:pt idx="339">
                  <c:v>1.05</c:v>
                </c:pt>
                <c:pt idx="340">
                  <c:v>1.05</c:v>
                </c:pt>
                <c:pt idx="341">
                  <c:v>1.05</c:v>
                </c:pt>
                <c:pt idx="342">
                  <c:v>1.05</c:v>
                </c:pt>
                <c:pt idx="343">
                  <c:v>1.05</c:v>
                </c:pt>
                <c:pt idx="344">
                  <c:v>1.05</c:v>
                </c:pt>
                <c:pt idx="345">
                  <c:v>1.05</c:v>
                </c:pt>
                <c:pt idx="346">
                  <c:v>1.075</c:v>
                </c:pt>
                <c:pt idx="347">
                  <c:v>1.075</c:v>
                </c:pt>
                <c:pt idx="348">
                  <c:v>1.075</c:v>
                </c:pt>
                <c:pt idx="349">
                  <c:v>1.075</c:v>
                </c:pt>
                <c:pt idx="350">
                  <c:v>1.075</c:v>
                </c:pt>
                <c:pt idx="351">
                  <c:v>1.075</c:v>
                </c:pt>
                <c:pt idx="352">
                  <c:v>1.075</c:v>
                </c:pt>
                <c:pt idx="353">
                  <c:v>0.95</c:v>
                </c:pt>
                <c:pt idx="354">
                  <c:v>0.95</c:v>
                </c:pt>
                <c:pt idx="355">
                  <c:v>0.758</c:v>
                </c:pt>
                <c:pt idx="356">
                  <c:v>0.758</c:v>
                </c:pt>
                <c:pt idx="357">
                  <c:v>0.758</c:v>
                </c:pt>
                <c:pt idx="358">
                  <c:v>0.758</c:v>
                </c:pt>
                <c:pt idx="359">
                  <c:v>0.758</c:v>
                </c:pt>
                <c:pt idx="360">
                  <c:v>0.758</c:v>
                </c:pt>
                <c:pt idx="361">
                  <c:v>0.758</c:v>
                </c:pt>
                <c:pt idx="362">
                  <c:v>0.758</c:v>
                </c:pt>
                <c:pt idx="363">
                  <c:v>0.758</c:v>
                </c:pt>
                <c:pt idx="364">
                  <c:v>0.758</c:v>
                </c:pt>
                <c:pt idx="365">
                  <c:v>0.758</c:v>
                </c:pt>
                <c:pt idx="366">
                  <c:v>0.758</c:v>
                </c:pt>
                <c:pt idx="367">
                  <c:v>0.758</c:v>
                </c:pt>
                <c:pt idx="368">
                  <c:v>0.758</c:v>
                </c:pt>
                <c:pt idx="369">
                  <c:v>0.758</c:v>
                </c:pt>
                <c:pt idx="370">
                  <c:v>0.758</c:v>
                </c:pt>
                <c:pt idx="371">
                  <c:v>0.758</c:v>
                </c:pt>
                <c:pt idx="372">
                  <c:v>0.758</c:v>
                </c:pt>
                <c:pt idx="373">
                  <c:v>0.758</c:v>
                </c:pt>
                <c:pt idx="374">
                  <c:v>0.758</c:v>
                </c:pt>
                <c:pt idx="375">
                  <c:v>0.758</c:v>
                </c:pt>
                <c:pt idx="376">
                  <c:v>0.758</c:v>
                </c:pt>
                <c:pt idx="377">
                  <c:v>0.758</c:v>
                </c:pt>
                <c:pt idx="378">
                  <c:v>0.758</c:v>
                </c:pt>
                <c:pt idx="379">
                  <c:v>0.758</c:v>
                </c:pt>
                <c:pt idx="380">
                  <c:v>0.758</c:v>
                </c:pt>
                <c:pt idx="381">
                  <c:v>0.758</c:v>
                </c:pt>
                <c:pt idx="382">
                  <c:v>0.758</c:v>
                </c:pt>
                <c:pt idx="383">
                  <c:v>0.758</c:v>
                </c:pt>
                <c:pt idx="384">
                  <c:v>0.758</c:v>
                </c:pt>
                <c:pt idx="385">
                  <c:v>0.758</c:v>
                </c:pt>
                <c:pt idx="386">
                  <c:v>0.758</c:v>
                </c:pt>
                <c:pt idx="387">
                  <c:v>0.769333333333334</c:v>
                </c:pt>
                <c:pt idx="388">
                  <c:v>0.775</c:v>
                </c:pt>
                <c:pt idx="389">
                  <c:v>0.775</c:v>
                </c:pt>
                <c:pt idx="390">
                  <c:v>0.775</c:v>
                </c:pt>
                <c:pt idx="391">
                  <c:v>0.775</c:v>
                </c:pt>
                <c:pt idx="392">
                  <c:v>0.775</c:v>
                </c:pt>
                <c:pt idx="393">
                  <c:v>0.775</c:v>
                </c:pt>
                <c:pt idx="394">
                  <c:v>0.775</c:v>
                </c:pt>
                <c:pt idx="395">
                  <c:v>0.775</c:v>
                </c:pt>
                <c:pt idx="396">
                  <c:v>0.775</c:v>
                </c:pt>
                <c:pt idx="397">
                  <c:v>0.775</c:v>
                </c:pt>
                <c:pt idx="398">
                  <c:v>0.775</c:v>
                </c:pt>
                <c:pt idx="399">
                  <c:v>0.775</c:v>
                </c:pt>
                <c:pt idx="400">
                  <c:v>0.775</c:v>
                </c:pt>
                <c:pt idx="401">
                  <c:v>0.775</c:v>
                </c:pt>
                <c:pt idx="402">
                  <c:v>0.775</c:v>
                </c:pt>
                <c:pt idx="403">
                  <c:v>0.772333333333334</c:v>
                </c:pt>
                <c:pt idx="404">
                  <c:v>0.767</c:v>
                </c:pt>
                <c:pt idx="405">
                  <c:v>0.767</c:v>
                </c:pt>
                <c:pt idx="406">
                  <c:v>0.767</c:v>
                </c:pt>
                <c:pt idx="407">
                  <c:v>0.767</c:v>
                </c:pt>
                <c:pt idx="408">
                  <c:v>0.767</c:v>
                </c:pt>
                <c:pt idx="409">
                  <c:v>0.767</c:v>
                </c:pt>
                <c:pt idx="410">
                  <c:v>0.767</c:v>
                </c:pt>
                <c:pt idx="411">
                  <c:v>0.767</c:v>
                </c:pt>
                <c:pt idx="412">
                  <c:v>0.767</c:v>
                </c:pt>
                <c:pt idx="413">
                  <c:v>0.767</c:v>
                </c:pt>
                <c:pt idx="414">
                  <c:v>0.767</c:v>
                </c:pt>
                <c:pt idx="415">
                  <c:v>0.767</c:v>
                </c:pt>
                <c:pt idx="416">
                  <c:v>0.767</c:v>
                </c:pt>
                <c:pt idx="417">
                  <c:v>0.767</c:v>
                </c:pt>
                <c:pt idx="418">
                  <c:v>0.767</c:v>
                </c:pt>
                <c:pt idx="419">
                  <c:v>0.767</c:v>
                </c:pt>
                <c:pt idx="420">
                  <c:v>0.767</c:v>
                </c:pt>
                <c:pt idx="421">
                  <c:v>0.767</c:v>
                </c:pt>
                <c:pt idx="422">
                  <c:v>0.767</c:v>
                </c:pt>
                <c:pt idx="423">
                  <c:v>0.767</c:v>
                </c:pt>
                <c:pt idx="424">
                  <c:v>0.767</c:v>
                </c:pt>
                <c:pt idx="425">
                  <c:v>0.767</c:v>
                </c:pt>
                <c:pt idx="426">
                  <c:v>0.767</c:v>
                </c:pt>
                <c:pt idx="427">
                  <c:v>0.767</c:v>
                </c:pt>
                <c:pt idx="428">
                  <c:v>0.767</c:v>
                </c:pt>
                <c:pt idx="429">
                  <c:v>0.767</c:v>
                </c:pt>
                <c:pt idx="430">
                  <c:v>0.767</c:v>
                </c:pt>
                <c:pt idx="431">
                  <c:v>0.767</c:v>
                </c:pt>
                <c:pt idx="432">
                  <c:v>0.828</c:v>
                </c:pt>
                <c:pt idx="433">
                  <c:v>0.95</c:v>
                </c:pt>
                <c:pt idx="434">
                  <c:v>0.95</c:v>
                </c:pt>
                <c:pt idx="435">
                  <c:v>0.95</c:v>
                </c:pt>
                <c:pt idx="436">
                  <c:v>0.95</c:v>
                </c:pt>
                <c:pt idx="437">
                  <c:v>0.95</c:v>
                </c:pt>
                <c:pt idx="438">
                  <c:v>0.922333333333333</c:v>
                </c:pt>
                <c:pt idx="439">
                  <c:v>0.867</c:v>
                </c:pt>
                <c:pt idx="440">
                  <c:v>0.867</c:v>
                </c:pt>
                <c:pt idx="441">
                  <c:v>0.867</c:v>
                </c:pt>
                <c:pt idx="442">
                  <c:v>0.867</c:v>
                </c:pt>
                <c:pt idx="443">
                  <c:v>0.867</c:v>
                </c:pt>
                <c:pt idx="444">
                  <c:v>0.867</c:v>
                </c:pt>
                <c:pt idx="445">
                  <c:v>0.867</c:v>
                </c:pt>
                <c:pt idx="446">
                  <c:v>0.867</c:v>
                </c:pt>
                <c:pt idx="447">
                  <c:v>0.867</c:v>
                </c:pt>
                <c:pt idx="448">
                  <c:v>0.867</c:v>
                </c:pt>
                <c:pt idx="449">
                  <c:v>0.867</c:v>
                </c:pt>
                <c:pt idx="450">
                  <c:v>0.867</c:v>
                </c:pt>
                <c:pt idx="451">
                  <c:v>0.867</c:v>
                </c:pt>
                <c:pt idx="452">
                  <c:v>0.867</c:v>
                </c:pt>
                <c:pt idx="453">
                  <c:v>0.867</c:v>
                </c:pt>
                <c:pt idx="454">
                  <c:v>0.867</c:v>
                </c:pt>
                <c:pt idx="455">
                  <c:v>0.808</c:v>
                </c:pt>
                <c:pt idx="456">
                  <c:v>0.808</c:v>
                </c:pt>
                <c:pt idx="457">
                  <c:v>0.808</c:v>
                </c:pt>
                <c:pt idx="458">
                  <c:v>0.808</c:v>
                </c:pt>
                <c:pt idx="459">
                  <c:v>0.808</c:v>
                </c:pt>
                <c:pt idx="460">
                  <c:v>0.808</c:v>
                </c:pt>
                <c:pt idx="461">
                  <c:v>0.808</c:v>
                </c:pt>
                <c:pt idx="462">
                  <c:v>0.808</c:v>
                </c:pt>
                <c:pt idx="463">
                  <c:v>0.808</c:v>
                </c:pt>
                <c:pt idx="464">
                  <c:v>0.808</c:v>
                </c:pt>
                <c:pt idx="465">
                  <c:v>0.808</c:v>
                </c:pt>
                <c:pt idx="466">
                  <c:v>0.808</c:v>
                </c:pt>
                <c:pt idx="467">
                  <c:v>0.808</c:v>
                </c:pt>
                <c:pt idx="468">
                  <c:v>0.808</c:v>
                </c:pt>
                <c:pt idx="469">
                  <c:v>0.808</c:v>
                </c:pt>
                <c:pt idx="470">
                  <c:v>0.808</c:v>
                </c:pt>
                <c:pt idx="471">
                  <c:v>0.808</c:v>
                </c:pt>
                <c:pt idx="472">
                  <c:v>0.808</c:v>
                </c:pt>
                <c:pt idx="473">
                  <c:v>0.808</c:v>
                </c:pt>
                <c:pt idx="474">
                  <c:v>0.808</c:v>
                </c:pt>
                <c:pt idx="475">
                  <c:v>0.808</c:v>
                </c:pt>
                <c:pt idx="476">
                  <c:v>0.808</c:v>
                </c:pt>
                <c:pt idx="477">
                  <c:v>0.808</c:v>
                </c:pt>
                <c:pt idx="478">
                  <c:v>0.808</c:v>
                </c:pt>
                <c:pt idx="479">
                  <c:v>0.808</c:v>
                </c:pt>
                <c:pt idx="480">
                  <c:v>0.808</c:v>
                </c:pt>
                <c:pt idx="481">
                  <c:v>0.786</c:v>
                </c:pt>
                <c:pt idx="482">
                  <c:v>0.775</c:v>
                </c:pt>
                <c:pt idx="483">
                  <c:v>0.775</c:v>
                </c:pt>
                <c:pt idx="484">
                  <c:v>0.775</c:v>
                </c:pt>
                <c:pt idx="485">
                  <c:v>0.775</c:v>
                </c:pt>
                <c:pt idx="486">
                  <c:v>0.761</c:v>
                </c:pt>
                <c:pt idx="487">
                  <c:v>0.733</c:v>
                </c:pt>
                <c:pt idx="488">
                  <c:v>0.733</c:v>
                </c:pt>
                <c:pt idx="489">
                  <c:v>0.733</c:v>
                </c:pt>
                <c:pt idx="490">
                  <c:v>0.733</c:v>
                </c:pt>
                <c:pt idx="491">
                  <c:v>0.733</c:v>
                </c:pt>
                <c:pt idx="492">
                  <c:v>0.733</c:v>
                </c:pt>
                <c:pt idx="493">
                  <c:v>0.733</c:v>
                </c:pt>
                <c:pt idx="494">
                  <c:v>0.733</c:v>
                </c:pt>
                <c:pt idx="495">
                  <c:v>0.733</c:v>
                </c:pt>
                <c:pt idx="496">
                  <c:v>0.733</c:v>
                </c:pt>
                <c:pt idx="497">
                  <c:v>0.733</c:v>
                </c:pt>
                <c:pt idx="498">
                  <c:v>0.733</c:v>
                </c:pt>
                <c:pt idx="499">
                  <c:v>0.733</c:v>
                </c:pt>
                <c:pt idx="500">
                  <c:v>0.733</c:v>
                </c:pt>
                <c:pt idx="501">
                  <c:v>0.733</c:v>
                </c:pt>
                <c:pt idx="502">
                  <c:v>0.733</c:v>
                </c:pt>
                <c:pt idx="503">
                  <c:v>0.733</c:v>
                </c:pt>
                <c:pt idx="504">
                  <c:v>0.733</c:v>
                </c:pt>
                <c:pt idx="505">
                  <c:v>0.733</c:v>
                </c:pt>
                <c:pt idx="506">
                  <c:v>0.697</c:v>
                </c:pt>
                <c:pt idx="507">
                  <c:v>0.625</c:v>
                </c:pt>
                <c:pt idx="508">
                  <c:v>0.625</c:v>
                </c:pt>
                <c:pt idx="509">
                  <c:v>0.625</c:v>
                </c:pt>
                <c:pt idx="510">
                  <c:v>0.625</c:v>
                </c:pt>
                <c:pt idx="511">
                  <c:v>0.625</c:v>
                </c:pt>
                <c:pt idx="512">
                  <c:v>0.625</c:v>
                </c:pt>
                <c:pt idx="513">
                  <c:v>0.641666666666667</c:v>
                </c:pt>
                <c:pt idx="514">
                  <c:v>0.702666666666667</c:v>
                </c:pt>
                <c:pt idx="515">
                  <c:v>0.758</c:v>
                </c:pt>
                <c:pt idx="516">
                  <c:v>0.730666666666667</c:v>
                </c:pt>
                <c:pt idx="517">
                  <c:v>0.717</c:v>
                </c:pt>
                <c:pt idx="518">
                  <c:v>0.717</c:v>
                </c:pt>
                <c:pt idx="519">
                  <c:v>0.717</c:v>
                </c:pt>
                <c:pt idx="520">
                  <c:v>0.75</c:v>
                </c:pt>
                <c:pt idx="521">
                  <c:v>0.736333333333334</c:v>
                </c:pt>
                <c:pt idx="522">
                  <c:v>0.792</c:v>
                </c:pt>
                <c:pt idx="523">
                  <c:v>0.752666666666667</c:v>
                </c:pt>
                <c:pt idx="524">
                  <c:v>0.791666666666667</c:v>
                </c:pt>
                <c:pt idx="525">
                  <c:v>0.966333333333334</c:v>
                </c:pt>
                <c:pt idx="526">
                  <c:v>1.392</c:v>
                </c:pt>
                <c:pt idx="527">
                  <c:v>1.392</c:v>
                </c:pt>
                <c:pt idx="528">
                  <c:v>1.392</c:v>
                </c:pt>
                <c:pt idx="529">
                  <c:v>1.392</c:v>
                </c:pt>
                <c:pt idx="530">
                  <c:v>1.20266666666667</c:v>
                </c:pt>
                <c:pt idx="531">
                  <c:v>1.108</c:v>
                </c:pt>
                <c:pt idx="532">
                  <c:v>1.108</c:v>
                </c:pt>
                <c:pt idx="533">
                  <c:v>0.875</c:v>
                </c:pt>
                <c:pt idx="534">
                  <c:v>0.875</c:v>
                </c:pt>
                <c:pt idx="535">
                  <c:v>0.875</c:v>
                </c:pt>
                <c:pt idx="536">
                  <c:v>0.875</c:v>
                </c:pt>
                <c:pt idx="537">
                  <c:v>0.875</c:v>
                </c:pt>
                <c:pt idx="538">
                  <c:v>0.875</c:v>
                </c:pt>
                <c:pt idx="539">
                  <c:v>0.875</c:v>
                </c:pt>
                <c:pt idx="540">
                  <c:v>0.875</c:v>
                </c:pt>
                <c:pt idx="541">
                  <c:v>0.875</c:v>
                </c:pt>
                <c:pt idx="542">
                  <c:v>0.875</c:v>
                </c:pt>
                <c:pt idx="543">
                  <c:v>0.875</c:v>
                </c:pt>
                <c:pt idx="544">
                  <c:v>0.875</c:v>
                </c:pt>
                <c:pt idx="545">
                  <c:v>0.875</c:v>
                </c:pt>
                <c:pt idx="546">
                  <c:v>0.875</c:v>
                </c:pt>
                <c:pt idx="547">
                  <c:v>0.875</c:v>
                </c:pt>
                <c:pt idx="548">
                  <c:v>0.875</c:v>
                </c:pt>
                <c:pt idx="549">
                  <c:v>0.875</c:v>
                </c:pt>
                <c:pt idx="550">
                  <c:v>0.875</c:v>
                </c:pt>
                <c:pt idx="551">
                  <c:v>0.875</c:v>
                </c:pt>
                <c:pt idx="552">
                  <c:v>0.875</c:v>
                </c:pt>
                <c:pt idx="553">
                  <c:v>0.875</c:v>
                </c:pt>
                <c:pt idx="554">
                  <c:v>0.875</c:v>
                </c:pt>
                <c:pt idx="555">
                  <c:v>0.875</c:v>
                </c:pt>
                <c:pt idx="556">
                  <c:v>0.875</c:v>
                </c:pt>
                <c:pt idx="557">
                  <c:v>0.875</c:v>
                </c:pt>
                <c:pt idx="558">
                  <c:v>0.875</c:v>
                </c:pt>
                <c:pt idx="559">
                  <c:v>0.875</c:v>
                </c:pt>
                <c:pt idx="560">
                  <c:v>0.875</c:v>
                </c:pt>
                <c:pt idx="561">
                  <c:v>0.875</c:v>
                </c:pt>
                <c:pt idx="562">
                  <c:v>0.875</c:v>
                </c:pt>
                <c:pt idx="563">
                  <c:v>0.875</c:v>
                </c:pt>
                <c:pt idx="564">
                  <c:v>0.875</c:v>
                </c:pt>
                <c:pt idx="565">
                  <c:v>0.875</c:v>
                </c:pt>
                <c:pt idx="566">
                  <c:v>0.875</c:v>
                </c:pt>
                <c:pt idx="567">
                  <c:v>0.875</c:v>
                </c:pt>
                <c:pt idx="568">
                  <c:v>0.875</c:v>
                </c:pt>
                <c:pt idx="569">
                  <c:v>1.033</c:v>
                </c:pt>
                <c:pt idx="570">
                  <c:v>0.883</c:v>
                </c:pt>
                <c:pt idx="571">
                  <c:v>0.883</c:v>
                </c:pt>
                <c:pt idx="572">
                  <c:v>0.883</c:v>
                </c:pt>
                <c:pt idx="573">
                  <c:v>0.883</c:v>
                </c:pt>
                <c:pt idx="574">
                  <c:v>0.883</c:v>
                </c:pt>
                <c:pt idx="575">
                  <c:v>0.838666666666667</c:v>
                </c:pt>
                <c:pt idx="576">
                  <c:v>0.766666666666667</c:v>
                </c:pt>
                <c:pt idx="577">
                  <c:v>0.775</c:v>
                </c:pt>
                <c:pt idx="578">
                  <c:v>0.775</c:v>
                </c:pt>
                <c:pt idx="579">
                  <c:v>0.775</c:v>
                </c:pt>
                <c:pt idx="580">
                  <c:v>0.775</c:v>
                </c:pt>
                <c:pt idx="581">
                  <c:v>0.775</c:v>
                </c:pt>
                <c:pt idx="582">
                  <c:v>0.775</c:v>
                </c:pt>
                <c:pt idx="583">
                  <c:v>0.775</c:v>
                </c:pt>
                <c:pt idx="584">
                  <c:v>0.775</c:v>
                </c:pt>
                <c:pt idx="585">
                  <c:v>0.775</c:v>
                </c:pt>
                <c:pt idx="586">
                  <c:v>0.786</c:v>
                </c:pt>
                <c:pt idx="587">
                  <c:v>0.808</c:v>
                </c:pt>
                <c:pt idx="588">
                  <c:v>0.808</c:v>
                </c:pt>
                <c:pt idx="589">
                  <c:v>0.808</c:v>
                </c:pt>
                <c:pt idx="590">
                  <c:v>0.808</c:v>
                </c:pt>
                <c:pt idx="591">
                  <c:v>0.808</c:v>
                </c:pt>
                <c:pt idx="592">
                  <c:v>0.808</c:v>
                </c:pt>
                <c:pt idx="593">
                  <c:v>0.808</c:v>
                </c:pt>
                <c:pt idx="594">
                  <c:v>0.808</c:v>
                </c:pt>
                <c:pt idx="595">
                  <c:v>0.808</c:v>
                </c:pt>
                <c:pt idx="596">
                  <c:v>0.808</c:v>
                </c:pt>
                <c:pt idx="597">
                  <c:v>0.808</c:v>
                </c:pt>
                <c:pt idx="598">
                  <c:v>1.117</c:v>
                </c:pt>
                <c:pt idx="599">
                  <c:v>1.117</c:v>
                </c:pt>
                <c:pt idx="600">
                  <c:v>1.117</c:v>
                </c:pt>
                <c:pt idx="601">
                  <c:v>1.117</c:v>
                </c:pt>
                <c:pt idx="602">
                  <c:v>1.117</c:v>
                </c:pt>
                <c:pt idx="603">
                  <c:v>1.117</c:v>
                </c:pt>
                <c:pt idx="604">
                  <c:v>1.117</c:v>
                </c:pt>
                <c:pt idx="605">
                  <c:v>1.117</c:v>
                </c:pt>
                <c:pt idx="606">
                  <c:v>1.117</c:v>
                </c:pt>
                <c:pt idx="607">
                  <c:v>1.117</c:v>
                </c:pt>
                <c:pt idx="608">
                  <c:v>1.117</c:v>
                </c:pt>
                <c:pt idx="609">
                  <c:v>1.117</c:v>
                </c:pt>
                <c:pt idx="610">
                  <c:v>1.117</c:v>
                </c:pt>
                <c:pt idx="611">
                  <c:v>1.117</c:v>
                </c:pt>
                <c:pt idx="612">
                  <c:v>1.02766666666667</c:v>
                </c:pt>
                <c:pt idx="613">
                  <c:v>0.983</c:v>
                </c:pt>
                <c:pt idx="614">
                  <c:v>0.983</c:v>
                </c:pt>
                <c:pt idx="615">
                  <c:v>0.983</c:v>
                </c:pt>
                <c:pt idx="616">
                  <c:v>0.983</c:v>
                </c:pt>
                <c:pt idx="617">
                  <c:v>0.983</c:v>
                </c:pt>
                <c:pt idx="618">
                  <c:v>1.04966666666667</c:v>
                </c:pt>
                <c:pt idx="619">
                  <c:v>1.083</c:v>
                </c:pt>
                <c:pt idx="620">
                  <c:v>1.158</c:v>
                </c:pt>
                <c:pt idx="621">
                  <c:v>1.158</c:v>
                </c:pt>
                <c:pt idx="622">
                  <c:v>1.158</c:v>
                </c:pt>
                <c:pt idx="623">
                  <c:v>0.767</c:v>
                </c:pt>
                <c:pt idx="624">
                  <c:v>0.767</c:v>
                </c:pt>
                <c:pt idx="625">
                  <c:v>0.767</c:v>
                </c:pt>
                <c:pt idx="626">
                  <c:v>0.767</c:v>
                </c:pt>
                <c:pt idx="627">
                  <c:v>0.767</c:v>
                </c:pt>
                <c:pt idx="628">
                  <c:v>0.972333333333334</c:v>
                </c:pt>
                <c:pt idx="629">
                  <c:v>1.075</c:v>
                </c:pt>
                <c:pt idx="630">
                  <c:v>1.075</c:v>
                </c:pt>
                <c:pt idx="631">
                  <c:v>1.075</c:v>
                </c:pt>
                <c:pt idx="632">
                  <c:v>1.075</c:v>
                </c:pt>
                <c:pt idx="633">
                  <c:v>1.075</c:v>
                </c:pt>
                <c:pt idx="634">
                  <c:v>1.075</c:v>
                </c:pt>
                <c:pt idx="635">
                  <c:v>1.05833333333333</c:v>
                </c:pt>
                <c:pt idx="636">
                  <c:v>1.275</c:v>
                </c:pt>
                <c:pt idx="637">
                  <c:v>1.275</c:v>
                </c:pt>
                <c:pt idx="638">
                  <c:v>1.275</c:v>
                </c:pt>
                <c:pt idx="639">
                  <c:v>1.275</c:v>
                </c:pt>
                <c:pt idx="640">
                  <c:v>1.275</c:v>
                </c:pt>
                <c:pt idx="641">
                  <c:v>1.275</c:v>
                </c:pt>
                <c:pt idx="642">
                  <c:v>1.275</c:v>
                </c:pt>
                <c:pt idx="643">
                  <c:v>1.275</c:v>
                </c:pt>
                <c:pt idx="644">
                  <c:v>1.275</c:v>
                </c:pt>
                <c:pt idx="645">
                  <c:v>1.275</c:v>
                </c:pt>
                <c:pt idx="646">
                  <c:v>1.275</c:v>
                </c:pt>
                <c:pt idx="647">
                  <c:v>1.275</c:v>
                </c:pt>
                <c:pt idx="648">
                  <c:v>1.275</c:v>
                </c:pt>
                <c:pt idx="649">
                  <c:v>1.275</c:v>
                </c:pt>
                <c:pt idx="650">
                  <c:v>1.33866666666667</c:v>
                </c:pt>
                <c:pt idx="651">
                  <c:v>1.333</c:v>
                </c:pt>
                <c:pt idx="652">
                  <c:v>1.333</c:v>
                </c:pt>
                <c:pt idx="653">
                  <c:v>1.333</c:v>
                </c:pt>
                <c:pt idx="654">
                  <c:v>1.333</c:v>
                </c:pt>
                <c:pt idx="655">
                  <c:v>1.297</c:v>
                </c:pt>
                <c:pt idx="656">
                  <c:v>1.225</c:v>
                </c:pt>
                <c:pt idx="657">
                  <c:v>1.225</c:v>
                </c:pt>
                <c:pt idx="658">
                  <c:v>1.142</c:v>
                </c:pt>
                <c:pt idx="659">
                  <c:v>1.142</c:v>
                </c:pt>
                <c:pt idx="660">
                  <c:v>1.142</c:v>
                </c:pt>
                <c:pt idx="661">
                  <c:v>1.09733333333333</c:v>
                </c:pt>
                <c:pt idx="662">
                  <c:v>1.075</c:v>
                </c:pt>
                <c:pt idx="663">
                  <c:v>1.075</c:v>
                </c:pt>
                <c:pt idx="664">
                  <c:v>0.969666666666667</c:v>
                </c:pt>
                <c:pt idx="665">
                  <c:v>1.058</c:v>
                </c:pt>
                <c:pt idx="666">
                  <c:v>1.058</c:v>
                </c:pt>
                <c:pt idx="667">
                  <c:v>1.04433333333333</c:v>
                </c:pt>
                <c:pt idx="668">
                  <c:v>1.017</c:v>
                </c:pt>
                <c:pt idx="669">
                  <c:v>1.017</c:v>
                </c:pt>
                <c:pt idx="670">
                  <c:v>1.017</c:v>
                </c:pt>
                <c:pt idx="671">
                  <c:v>1.017</c:v>
                </c:pt>
                <c:pt idx="672">
                  <c:v>1.017</c:v>
                </c:pt>
                <c:pt idx="673">
                  <c:v>1.017</c:v>
                </c:pt>
                <c:pt idx="674">
                  <c:v>1.017</c:v>
                </c:pt>
                <c:pt idx="675">
                  <c:v>1.017</c:v>
                </c:pt>
                <c:pt idx="676">
                  <c:v>1.017</c:v>
                </c:pt>
                <c:pt idx="677">
                  <c:v>0.867</c:v>
                </c:pt>
                <c:pt idx="678">
                  <c:v>0.792</c:v>
                </c:pt>
                <c:pt idx="679">
                  <c:v>0.792</c:v>
                </c:pt>
                <c:pt idx="680">
                  <c:v>0.792</c:v>
                </c:pt>
                <c:pt idx="681">
                  <c:v>0.792</c:v>
                </c:pt>
                <c:pt idx="682">
                  <c:v>0.792</c:v>
                </c:pt>
                <c:pt idx="683">
                  <c:v>0.792</c:v>
                </c:pt>
                <c:pt idx="684">
                  <c:v>0.792</c:v>
                </c:pt>
                <c:pt idx="685">
                  <c:v>0.792</c:v>
                </c:pt>
                <c:pt idx="686">
                  <c:v>0.792</c:v>
                </c:pt>
                <c:pt idx="687">
                  <c:v>0.792</c:v>
                </c:pt>
                <c:pt idx="688">
                  <c:v>0.792</c:v>
                </c:pt>
                <c:pt idx="689">
                  <c:v>0.792</c:v>
                </c:pt>
                <c:pt idx="690">
                  <c:v>0.792</c:v>
                </c:pt>
                <c:pt idx="691">
                  <c:v>0.792</c:v>
                </c:pt>
                <c:pt idx="692">
                  <c:v>0.792</c:v>
                </c:pt>
                <c:pt idx="693">
                  <c:v>0.792</c:v>
                </c:pt>
                <c:pt idx="694">
                  <c:v>0.792</c:v>
                </c:pt>
                <c:pt idx="695">
                  <c:v>0.792</c:v>
                </c:pt>
                <c:pt idx="696">
                  <c:v>0.792</c:v>
                </c:pt>
                <c:pt idx="697">
                  <c:v>0.758666666666667</c:v>
                </c:pt>
                <c:pt idx="698">
                  <c:v>0.742</c:v>
                </c:pt>
                <c:pt idx="699">
                  <c:v>0.742</c:v>
                </c:pt>
                <c:pt idx="700">
                  <c:v>0.742</c:v>
                </c:pt>
                <c:pt idx="701">
                  <c:v>0.742</c:v>
                </c:pt>
                <c:pt idx="702">
                  <c:v>0.742</c:v>
                </c:pt>
                <c:pt idx="703">
                  <c:v>0.742</c:v>
                </c:pt>
                <c:pt idx="704">
                  <c:v>0.742</c:v>
                </c:pt>
                <c:pt idx="705">
                  <c:v>0.742</c:v>
                </c:pt>
                <c:pt idx="706">
                  <c:v>0.742</c:v>
                </c:pt>
                <c:pt idx="707">
                  <c:v>0.675333333333334</c:v>
                </c:pt>
                <c:pt idx="708">
                  <c:v>0.642</c:v>
                </c:pt>
                <c:pt idx="709">
                  <c:v>0.642</c:v>
                </c:pt>
                <c:pt idx="710">
                  <c:v>0.642</c:v>
                </c:pt>
                <c:pt idx="711">
                  <c:v>0.642</c:v>
                </c:pt>
                <c:pt idx="712">
                  <c:v>0.642</c:v>
                </c:pt>
                <c:pt idx="713">
                  <c:v>0.642</c:v>
                </c:pt>
                <c:pt idx="714">
                  <c:v>0.642</c:v>
                </c:pt>
                <c:pt idx="715">
                  <c:v>0.642</c:v>
                </c:pt>
                <c:pt idx="716">
                  <c:v>0.642</c:v>
                </c:pt>
                <c:pt idx="717">
                  <c:v>0.642</c:v>
                </c:pt>
                <c:pt idx="718">
                  <c:v>0.642</c:v>
                </c:pt>
                <c:pt idx="719">
                  <c:v>0.642</c:v>
                </c:pt>
                <c:pt idx="720">
                  <c:v>0.642</c:v>
                </c:pt>
                <c:pt idx="721">
                  <c:v>0.642</c:v>
                </c:pt>
                <c:pt idx="722">
                  <c:v>0.642</c:v>
                </c:pt>
                <c:pt idx="723">
                  <c:v>0.642</c:v>
                </c:pt>
                <c:pt idx="724">
                  <c:v>0.642</c:v>
                </c:pt>
                <c:pt idx="725">
                  <c:v>0.642</c:v>
                </c:pt>
                <c:pt idx="726">
                  <c:v>0.642</c:v>
                </c:pt>
                <c:pt idx="727">
                  <c:v>0.642</c:v>
                </c:pt>
                <c:pt idx="728">
                  <c:v>0.642</c:v>
                </c:pt>
                <c:pt idx="729">
                  <c:v>0.642</c:v>
                </c:pt>
                <c:pt idx="730">
                  <c:v>0.642</c:v>
                </c:pt>
                <c:pt idx="731">
                  <c:v>0.642</c:v>
                </c:pt>
                <c:pt idx="732">
                  <c:v>0.642</c:v>
                </c:pt>
                <c:pt idx="733">
                  <c:v>0.642</c:v>
                </c:pt>
                <c:pt idx="734">
                  <c:v>0.642</c:v>
                </c:pt>
                <c:pt idx="735">
                  <c:v>0.642</c:v>
                </c:pt>
                <c:pt idx="736">
                  <c:v>0.642</c:v>
                </c:pt>
                <c:pt idx="737">
                  <c:v>0.558</c:v>
                </c:pt>
                <c:pt idx="738">
                  <c:v>0.558</c:v>
                </c:pt>
                <c:pt idx="739">
                  <c:v>0.558</c:v>
                </c:pt>
                <c:pt idx="740">
                  <c:v>0.524666666666666</c:v>
                </c:pt>
                <c:pt idx="741">
                  <c:v>0.508</c:v>
                </c:pt>
                <c:pt idx="742">
                  <c:v>0.508</c:v>
                </c:pt>
                <c:pt idx="743">
                  <c:v>0.508</c:v>
                </c:pt>
                <c:pt idx="744">
                  <c:v>0.508</c:v>
                </c:pt>
                <c:pt idx="745">
                  <c:v>0.508</c:v>
                </c:pt>
                <c:pt idx="746">
                  <c:v>0.508</c:v>
                </c:pt>
                <c:pt idx="747">
                  <c:v>0.508</c:v>
                </c:pt>
                <c:pt idx="748">
                  <c:v>0.508</c:v>
                </c:pt>
                <c:pt idx="749">
                  <c:v>0.508</c:v>
                </c:pt>
                <c:pt idx="750">
                  <c:v>0.508</c:v>
                </c:pt>
                <c:pt idx="751">
                  <c:v>0.508</c:v>
                </c:pt>
                <c:pt idx="752">
                  <c:v>0.508</c:v>
                </c:pt>
                <c:pt idx="753">
                  <c:v>0.508</c:v>
                </c:pt>
                <c:pt idx="754">
                  <c:v>0.508</c:v>
                </c:pt>
                <c:pt idx="755">
                  <c:v>0.508</c:v>
                </c:pt>
                <c:pt idx="756">
                  <c:v>0.508</c:v>
                </c:pt>
                <c:pt idx="757">
                  <c:v>0.508</c:v>
                </c:pt>
                <c:pt idx="758">
                  <c:v>0.508</c:v>
                </c:pt>
                <c:pt idx="759">
                  <c:v>0.508</c:v>
                </c:pt>
                <c:pt idx="760">
                  <c:v>0.508</c:v>
                </c:pt>
                <c:pt idx="761">
                  <c:v>0.508</c:v>
                </c:pt>
                <c:pt idx="762">
                  <c:v>0.508</c:v>
                </c:pt>
                <c:pt idx="763">
                  <c:v>0.508</c:v>
                </c:pt>
                <c:pt idx="764">
                  <c:v>0.508</c:v>
                </c:pt>
                <c:pt idx="765">
                  <c:v>0.508</c:v>
                </c:pt>
                <c:pt idx="766">
                  <c:v>0.508</c:v>
                </c:pt>
                <c:pt idx="767">
                  <c:v>0.508</c:v>
                </c:pt>
                <c:pt idx="768">
                  <c:v>0.508</c:v>
                </c:pt>
                <c:pt idx="769">
                  <c:v>0.691333333333333</c:v>
                </c:pt>
                <c:pt idx="770">
                  <c:v>1.058</c:v>
                </c:pt>
                <c:pt idx="771">
                  <c:v>1.058</c:v>
                </c:pt>
                <c:pt idx="772">
                  <c:v>1.058</c:v>
                </c:pt>
                <c:pt idx="773">
                  <c:v>1.058</c:v>
                </c:pt>
                <c:pt idx="774">
                  <c:v>1.058</c:v>
                </c:pt>
                <c:pt idx="775">
                  <c:v>1.058</c:v>
                </c:pt>
                <c:pt idx="776">
                  <c:v>1.058</c:v>
                </c:pt>
                <c:pt idx="777">
                  <c:v>1.058</c:v>
                </c:pt>
                <c:pt idx="778">
                  <c:v>1.058</c:v>
                </c:pt>
                <c:pt idx="779">
                  <c:v>1.058</c:v>
                </c:pt>
                <c:pt idx="780">
                  <c:v>1.058</c:v>
                </c:pt>
                <c:pt idx="781">
                  <c:v>1.058</c:v>
                </c:pt>
                <c:pt idx="782">
                  <c:v>1.058</c:v>
                </c:pt>
                <c:pt idx="783">
                  <c:v>0.4</c:v>
                </c:pt>
                <c:pt idx="784">
                  <c:v>0.4</c:v>
                </c:pt>
                <c:pt idx="785">
                  <c:v>0.4</c:v>
                </c:pt>
                <c:pt idx="786">
                  <c:v>0.4</c:v>
                </c:pt>
                <c:pt idx="787">
                  <c:v>0.4</c:v>
                </c:pt>
                <c:pt idx="788">
                  <c:v>0.4</c:v>
                </c:pt>
                <c:pt idx="789">
                  <c:v>0.4</c:v>
                </c:pt>
                <c:pt idx="790">
                  <c:v>0.4</c:v>
                </c:pt>
                <c:pt idx="791">
                  <c:v>0.4</c:v>
                </c:pt>
                <c:pt idx="792">
                  <c:v>0.4</c:v>
                </c:pt>
                <c:pt idx="793">
                  <c:v>0.4</c:v>
                </c:pt>
                <c:pt idx="794">
                  <c:v>0.4</c:v>
                </c:pt>
                <c:pt idx="795">
                  <c:v>0.4</c:v>
                </c:pt>
                <c:pt idx="796">
                  <c:v>0.4</c:v>
                </c:pt>
                <c:pt idx="797">
                  <c:v>0.4</c:v>
                </c:pt>
                <c:pt idx="798">
                  <c:v>0.761333333333334</c:v>
                </c:pt>
                <c:pt idx="799">
                  <c:v>0.942</c:v>
                </c:pt>
                <c:pt idx="800">
                  <c:v>0.942</c:v>
                </c:pt>
                <c:pt idx="801">
                  <c:v>0.942</c:v>
                </c:pt>
                <c:pt idx="802">
                  <c:v>0.942</c:v>
                </c:pt>
                <c:pt idx="803">
                  <c:v>0.942</c:v>
                </c:pt>
                <c:pt idx="804">
                  <c:v>0.942</c:v>
                </c:pt>
                <c:pt idx="805">
                  <c:v>0.942</c:v>
                </c:pt>
                <c:pt idx="806">
                  <c:v>0.942</c:v>
                </c:pt>
                <c:pt idx="807">
                  <c:v>0.942</c:v>
                </c:pt>
                <c:pt idx="808">
                  <c:v>0.942</c:v>
                </c:pt>
                <c:pt idx="809">
                  <c:v>0.942</c:v>
                </c:pt>
                <c:pt idx="810">
                  <c:v>0.942</c:v>
                </c:pt>
                <c:pt idx="811">
                  <c:v>0.942</c:v>
                </c:pt>
                <c:pt idx="812">
                  <c:v>0.942</c:v>
                </c:pt>
                <c:pt idx="813">
                  <c:v>0.942</c:v>
                </c:pt>
                <c:pt idx="814">
                  <c:v>0.942</c:v>
                </c:pt>
                <c:pt idx="815">
                  <c:v>0.942</c:v>
                </c:pt>
                <c:pt idx="816">
                  <c:v>0.942</c:v>
                </c:pt>
                <c:pt idx="817">
                  <c:v>0.942</c:v>
                </c:pt>
                <c:pt idx="818">
                  <c:v>0.942</c:v>
                </c:pt>
                <c:pt idx="819">
                  <c:v>0.942</c:v>
                </c:pt>
                <c:pt idx="820">
                  <c:v>0.942</c:v>
                </c:pt>
                <c:pt idx="821">
                  <c:v>0.942</c:v>
                </c:pt>
                <c:pt idx="822">
                  <c:v>0.942</c:v>
                </c:pt>
                <c:pt idx="823">
                  <c:v>0.942</c:v>
                </c:pt>
                <c:pt idx="824">
                  <c:v>0.942</c:v>
                </c:pt>
                <c:pt idx="825">
                  <c:v>0.942</c:v>
                </c:pt>
                <c:pt idx="826">
                  <c:v>0.942</c:v>
                </c:pt>
                <c:pt idx="827">
                  <c:v>0.858</c:v>
                </c:pt>
                <c:pt idx="828">
                  <c:v>0.858</c:v>
                </c:pt>
                <c:pt idx="829">
                  <c:v>0.974666666666667</c:v>
                </c:pt>
                <c:pt idx="830">
                  <c:v>1.208</c:v>
                </c:pt>
                <c:pt idx="831">
                  <c:v>1.208</c:v>
                </c:pt>
                <c:pt idx="832">
                  <c:v>1.208</c:v>
                </c:pt>
                <c:pt idx="833">
                  <c:v>1.208</c:v>
                </c:pt>
                <c:pt idx="834">
                  <c:v>1.208</c:v>
                </c:pt>
                <c:pt idx="835">
                  <c:v>1.208</c:v>
                </c:pt>
                <c:pt idx="836">
                  <c:v>1.208</c:v>
                </c:pt>
                <c:pt idx="837">
                  <c:v>1.208</c:v>
                </c:pt>
                <c:pt idx="838">
                  <c:v>1.208</c:v>
                </c:pt>
                <c:pt idx="839">
                  <c:v>1.208</c:v>
                </c:pt>
                <c:pt idx="840">
                  <c:v>1.208</c:v>
                </c:pt>
                <c:pt idx="841">
                  <c:v>1.208</c:v>
                </c:pt>
                <c:pt idx="842">
                  <c:v>1.208</c:v>
                </c:pt>
                <c:pt idx="843">
                  <c:v>1.208</c:v>
                </c:pt>
                <c:pt idx="844">
                  <c:v>1.208</c:v>
                </c:pt>
                <c:pt idx="845">
                  <c:v>1.208</c:v>
                </c:pt>
                <c:pt idx="846">
                  <c:v>1.208</c:v>
                </c:pt>
                <c:pt idx="847">
                  <c:v>1.208</c:v>
                </c:pt>
                <c:pt idx="848">
                  <c:v>1.208</c:v>
                </c:pt>
                <c:pt idx="849">
                  <c:v>1.208</c:v>
                </c:pt>
                <c:pt idx="850">
                  <c:v>1.208</c:v>
                </c:pt>
                <c:pt idx="851">
                  <c:v>1.208</c:v>
                </c:pt>
                <c:pt idx="852">
                  <c:v>1.208</c:v>
                </c:pt>
                <c:pt idx="853">
                  <c:v>1.208</c:v>
                </c:pt>
                <c:pt idx="854">
                  <c:v>1.208</c:v>
                </c:pt>
                <c:pt idx="855">
                  <c:v>1.208</c:v>
                </c:pt>
                <c:pt idx="856">
                  <c:v>1.208</c:v>
                </c:pt>
                <c:pt idx="857">
                  <c:v>1.208</c:v>
                </c:pt>
                <c:pt idx="858">
                  <c:v>1.208</c:v>
                </c:pt>
                <c:pt idx="859">
                  <c:v>1.208</c:v>
                </c:pt>
                <c:pt idx="860">
                  <c:v>1.18033333333333</c:v>
                </c:pt>
                <c:pt idx="861">
                  <c:v>1.125</c:v>
                </c:pt>
                <c:pt idx="862">
                  <c:v>1.125</c:v>
                </c:pt>
                <c:pt idx="863">
                  <c:v>1.125</c:v>
                </c:pt>
                <c:pt idx="864">
                  <c:v>1.125</c:v>
                </c:pt>
                <c:pt idx="865">
                  <c:v>1.125</c:v>
                </c:pt>
                <c:pt idx="866">
                  <c:v>1.125</c:v>
                </c:pt>
                <c:pt idx="867">
                  <c:v>1.125</c:v>
                </c:pt>
                <c:pt idx="868">
                  <c:v>1.125</c:v>
                </c:pt>
                <c:pt idx="869">
                  <c:v>1.125</c:v>
                </c:pt>
                <c:pt idx="870">
                  <c:v>1.125</c:v>
                </c:pt>
                <c:pt idx="871">
                  <c:v>1.125</c:v>
                </c:pt>
                <c:pt idx="872">
                  <c:v>1.136</c:v>
                </c:pt>
                <c:pt idx="873">
                  <c:v>1.158</c:v>
                </c:pt>
                <c:pt idx="874">
                  <c:v>1.158</c:v>
                </c:pt>
                <c:pt idx="875">
                  <c:v>1.158</c:v>
                </c:pt>
                <c:pt idx="876">
                  <c:v>1.158</c:v>
                </c:pt>
                <c:pt idx="877">
                  <c:v>1.158</c:v>
                </c:pt>
                <c:pt idx="878">
                  <c:v>1.158</c:v>
                </c:pt>
                <c:pt idx="879">
                  <c:v>1.158</c:v>
                </c:pt>
                <c:pt idx="880">
                  <c:v>1.158</c:v>
                </c:pt>
                <c:pt idx="881">
                  <c:v>1.158</c:v>
                </c:pt>
                <c:pt idx="882">
                  <c:v>1.158</c:v>
                </c:pt>
                <c:pt idx="883">
                  <c:v>1.158</c:v>
                </c:pt>
                <c:pt idx="884">
                  <c:v>1.158</c:v>
                </c:pt>
                <c:pt idx="885">
                  <c:v>1.158</c:v>
                </c:pt>
                <c:pt idx="886">
                  <c:v>1.158</c:v>
                </c:pt>
                <c:pt idx="887">
                  <c:v>1.158</c:v>
                </c:pt>
                <c:pt idx="888">
                  <c:v>1.158</c:v>
                </c:pt>
                <c:pt idx="889">
                  <c:v>1.158</c:v>
                </c:pt>
                <c:pt idx="890">
                  <c:v>1.158</c:v>
                </c:pt>
                <c:pt idx="891">
                  <c:v>1.158</c:v>
                </c:pt>
                <c:pt idx="892">
                  <c:v>1.158</c:v>
                </c:pt>
                <c:pt idx="893">
                  <c:v>1.158</c:v>
                </c:pt>
                <c:pt idx="894">
                  <c:v>1.158</c:v>
                </c:pt>
                <c:pt idx="895">
                  <c:v>1.142</c:v>
                </c:pt>
                <c:pt idx="896">
                  <c:v>1.142</c:v>
                </c:pt>
                <c:pt idx="897">
                  <c:v>1.142</c:v>
                </c:pt>
                <c:pt idx="898">
                  <c:v>1.142</c:v>
                </c:pt>
                <c:pt idx="899">
                  <c:v>1.142</c:v>
                </c:pt>
                <c:pt idx="900">
                  <c:v>1.142</c:v>
                </c:pt>
                <c:pt idx="901">
                  <c:v>1.142</c:v>
                </c:pt>
                <c:pt idx="902">
                  <c:v>1.142</c:v>
                </c:pt>
                <c:pt idx="903">
                  <c:v>1.142</c:v>
                </c:pt>
                <c:pt idx="904">
                  <c:v>1.142</c:v>
                </c:pt>
                <c:pt idx="905">
                  <c:v>1.142</c:v>
                </c:pt>
                <c:pt idx="906">
                  <c:v>1.142</c:v>
                </c:pt>
                <c:pt idx="907">
                  <c:v>1.142</c:v>
                </c:pt>
                <c:pt idx="908">
                  <c:v>1.142</c:v>
                </c:pt>
                <c:pt idx="909">
                  <c:v>1.142</c:v>
                </c:pt>
                <c:pt idx="910">
                  <c:v>1.10866666666667</c:v>
                </c:pt>
                <c:pt idx="911">
                  <c:v>1.092</c:v>
                </c:pt>
                <c:pt idx="912">
                  <c:v>1.092</c:v>
                </c:pt>
                <c:pt idx="913">
                  <c:v>1.092</c:v>
                </c:pt>
                <c:pt idx="914">
                  <c:v>1.092</c:v>
                </c:pt>
                <c:pt idx="915">
                  <c:v>1.092</c:v>
                </c:pt>
                <c:pt idx="916">
                  <c:v>1.092</c:v>
                </c:pt>
                <c:pt idx="917">
                  <c:v>1.092</c:v>
                </c:pt>
                <c:pt idx="918">
                  <c:v>1.092</c:v>
                </c:pt>
                <c:pt idx="919">
                  <c:v>1.092</c:v>
                </c:pt>
                <c:pt idx="920">
                  <c:v>1.092</c:v>
                </c:pt>
                <c:pt idx="921">
                  <c:v>1.092</c:v>
                </c:pt>
                <c:pt idx="922">
                  <c:v>1.092</c:v>
                </c:pt>
                <c:pt idx="923">
                  <c:v>1.092</c:v>
                </c:pt>
                <c:pt idx="924">
                  <c:v>1.092</c:v>
                </c:pt>
                <c:pt idx="925">
                  <c:v>1.092</c:v>
                </c:pt>
                <c:pt idx="926">
                  <c:v>1.092</c:v>
                </c:pt>
                <c:pt idx="927">
                  <c:v>1.092</c:v>
                </c:pt>
                <c:pt idx="928">
                  <c:v>1.092</c:v>
                </c:pt>
                <c:pt idx="929">
                  <c:v>1.092</c:v>
                </c:pt>
                <c:pt idx="930">
                  <c:v>1.092</c:v>
                </c:pt>
                <c:pt idx="931">
                  <c:v>0.917</c:v>
                </c:pt>
                <c:pt idx="932">
                  <c:v>0.95</c:v>
                </c:pt>
                <c:pt idx="933">
                  <c:v>0.95</c:v>
                </c:pt>
                <c:pt idx="934">
                  <c:v>0.95</c:v>
                </c:pt>
                <c:pt idx="935">
                  <c:v>0.95</c:v>
                </c:pt>
                <c:pt idx="936">
                  <c:v>0.95</c:v>
                </c:pt>
                <c:pt idx="937">
                  <c:v>0.95</c:v>
                </c:pt>
                <c:pt idx="938">
                  <c:v>0.95</c:v>
                </c:pt>
                <c:pt idx="939">
                  <c:v>0.95</c:v>
                </c:pt>
                <c:pt idx="940">
                  <c:v>0.95</c:v>
                </c:pt>
                <c:pt idx="941">
                  <c:v>0.95</c:v>
                </c:pt>
                <c:pt idx="942">
                  <c:v>0.95</c:v>
                </c:pt>
                <c:pt idx="943">
                  <c:v>0.95</c:v>
                </c:pt>
                <c:pt idx="944">
                  <c:v>1.15533333333333</c:v>
                </c:pt>
                <c:pt idx="945">
                  <c:v>1.258</c:v>
                </c:pt>
                <c:pt idx="946">
                  <c:v>1.258</c:v>
                </c:pt>
                <c:pt idx="947">
                  <c:v>1.258</c:v>
                </c:pt>
                <c:pt idx="948">
                  <c:v>1.258</c:v>
                </c:pt>
                <c:pt idx="949">
                  <c:v>1.258</c:v>
                </c:pt>
                <c:pt idx="950">
                  <c:v>1.258</c:v>
                </c:pt>
                <c:pt idx="951">
                  <c:v>1.258</c:v>
                </c:pt>
                <c:pt idx="952">
                  <c:v>1.258</c:v>
                </c:pt>
                <c:pt idx="953">
                  <c:v>1.258</c:v>
                </c:pt>
                <c:pt idx="954">
                  <c:v>1.16633333333333</c:v>
                </c:pt>
                <c:pt idx="955">
                  <c:v>0.983</c:v>
                </c:pt>
                <c:pt idx="956">
                  <c:v>0.983</c:v>
                </c:pt>
                <c:pt idx="957">
                  <c:v>0.983</c:v>
                </c:pt>
                <c:pt idx="958">
                  <c:v>0.983</c:v>
                </c:pt>
                <c:pt idx="959">
                  <c:v>0.983</c:v>
                </c:pt>
                <c:pt idx="960">
                  <c:v>0.983</c:v>
                </c:pt>
                <c:pt idx="961">
                  <c:v>0.983</c:v>
                </c:pt>
                <c:pt idx="962">
                  <c:v>0.983</c:v>
                </c:pt>
                <c:pt idx="963">
                  <c:v>1.04433333333333</c:v>
                </c:pt>
                <c:pt idx="964">
                  <c:v>1.075</c:v>
                </c:pt>
                <c:pt idx="965">
                  <c:v>1.075</c:v>
                </c:pt>
                <c:pt idx="966">
                  <c:v>1.075</c:v>
                </c:pt>
                <c:pt idx="967">
                  <c:v>1.05</c:v>
                </c:pt>
                <c:pt idx="968">
                  <c:v>0.933</c:v>
                </c:pt>
                <c:pt idx="969">
                  <c:v>0.933</c:v>
                </c:pt>
                <c:pt idx="970">
                  <c:v>0.933</c:v>
                </c:pt>
                <c:pt idx="971">
                  <c:v>0.933</c:v>
                </c:pt>
                <c:pt idx="972">
                  <c:v>0.955333333333334</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0.955333333333334</c:v>
                </c:pt>
                <c:pt idx="988">
                  <c:v>0.933</c:v>
                </c:pt>
                <c:pt idx="989">
                  <c:v>0.933</c:v>
                </c:pt>
                <c:pt idx="990">
                  <c:v>0.933</c:v>
                </c:pt>
                <c:pt idx="991">
                  <c:v>0.933</c:v>
                </c:pt>
                <c:pt idx="992">
                  <c:v>0.933</c:v>
                </c:pt>
                <c:pt idx="993">
                  <c:v>0.933</c:v>
                </c:pt>
                <c:pt idx="994">
                  <c:v>0.933</c:v>
                </c:pt>
                <c:pt idx="995">
                  <c:v>0.933</c:v>
                </c:pt>
                <c:pt idx="996">
                  <c:v>0.933</c:v>
                </c:pt>
                <c:pt idx="997">
                  <c:v>0.927666666666666</c:v>
                </c:pt>
                <c:pt idx="998">
                  <c:v>0.925</c:v>
                </c:pt>
                <c:pt idx="999">
                  <c:v>0.925</c:v>
                </c:pt>
                <c:pt idx="1000">
                  <c:v>0.925</c:v>
                </c:pt>
                <c:pt idx="1001">
                  <c:v>0.925</c:v>
                </c:pt>
                <c:pt idx="1002">
                  <c:v>0.925</c:v>
                </c:pt>
                <c:pt idx="1003">
                  <c:v>0.925</c:v>
                </c:pt>
                <c:pt idx="1004">
                  <c:v>0.930666666666666</c:v>
                </c:pt>
                <c:pt idx="1005">
                  <c:v>0.942</c:v>
                </c:pt>
                <c:pt idx="1006">
                  <c:v>0.942</c:v>
                </c:pt>
                <c:pt idx="1007">
                  <c:v>0.942</c:v>
                </c:pt>
                <c:pt idx="1008">
                  <c:v>0.942</c:v>
                </c:pt>
                <c:pt idx="1009">
                  <c:v>0.942</c:v>
                </c:pt>
                <c:pt idx="1010">
                  <c:v>0.942</c:v>
                </c:pt>
                <c:pt idx="1011">
                  <c:v>0.942</c:v>
                </c:pt>
                <c:pt idx="1012">
                  <c:v>0.942</c:v>
                </c:pt>
                <c:pt idx="1013">
                  <c:v>0.942</c:v>
                </c:pt>
                <c:pt idx="1014">
                  <c:v>1.06933333333333</c:v>
                </c:pt>
                <c:pt idx="1015">
                  <c:v>1.133</c:v>
                </c:pt>
                <c:pt idx="1016">
                  <c:v>1.108</c:v>
                </c:pt>
                <c:pt idx="1017">
                  <c:v>1.108</c:v>
                </c:pt>
                <c:pt idx="1018">
                  <c:v>1.108</c:v>
                </c:pt>
                <c:pt idx="1019">
                  <c:v>1.108</c:v>
                </c:pt>
                <c:pt idx="1020">
                  <c:v>1.108</c:v>
                </c:pt>
                <c:pt idx="1021">
                  <c:v>1.108</c:v>
                </c:pt>
                <c:pt idx="1022">
                  <c:v>1.108</c:v>
                </c:pt>
                <c:pt idx="1023">
                  <c:v>1.108</c:v>
                </c:pt>
                <c:pt idx="1024">
                  <c:v>1.108</c:v>
                </c:pt>
                <c:pt idx="1025">
                  <c:v>1.108</c:v>
                </c:pt>
                <c:pt idx="1026">
                  <c:v>1.108</c:v>
                </c:pt>
                <c:pt idx="1027">
                  <c:v>1.108</c:v>
                </c:pt>
                <c:pt idx="1028">
                  <c:v>1.108</c:v>
                </c:pt>
                <c:pt idx="1029">
                  <c:v>1.108</c:v>
                </c:pt>
                <c:pt idx="1030">
                  <c:v>1.108</c:v>
                </c:pt>
                <c:pt idx="1031">
                  <c:v>1.108</c:v>
                </c:pt>
                <c:pt idx="1032">
                  <c:v>1.108</c:v>
                </c:pt>
                <c:pt idx="1033">
                  <c:v>1.108</c:v>
                </c:pt>
                <c:pt idx="1034">
                  <c:v>1.108</c:v>
                </c:pt>
                <c:pt idx="1035">
                  <c:v>1.108</c:v>
                </c:pt>
                <c:pt idx="1036">
                  <c:v>0.969333333333334</c:v>
                </c:pt>
                <c:pt idx="1037">
                  <c:v>0.9</c:v>
                </c:pt>
                <c:pt idx="1038">
                  <c:v>0.9</c:v>
                </c:pt>
                <c:pt idx="1039">
                  <c:v>0.9</c:v>
                </c:pt>
                <c:pt idx="1040">
                  <c:v>0.9</c:v>
                </c:pt>
                <c:pt idx="1041">
                  <c:v>0.9</c:v>
                </c:pt>
                <c:pt idx="1042">
                  <c:v>0.9</c:v>
                </c:pt>
                <c:pt idx="1043">
                  <c:v>0.875</c:v>
                </c:pt>
                <c:pt idx="1044">
                  <c:v>0.875</c:v>
                </c:pt>
                <c:pt idx="1045">
                  <c:v>0.875</c:v>
                </c:pt>
                <c:pt idx="1046">
                  <c:v>0.875</c:v>
                </c:pt>
                <c:pt idx="1047">
                  <c:v>0.875</c:v>
                </c:pt>
                <c:pt idx="1048">
                  <c:v>0.875</c:v>
                </c:pt>
                <c:pt idx="1049">
                  <c:v>0.875</c:v>
                </c:pt>
                <c:pt idx="1050">
                  <c:v>0.875</c:v>
                </c:pt>
                <c:pt idx="1051">
                  <c:v>0.875</c:v>
                </c:pt>
                <c:pt idx="1052">
                  <c:v>0.875</c:v>
                </c:pt>
                <c:pt idx="1053">
                  <c:v>0.875</c:v>
                </c:pt>
                <c:pt idx="1054">
                  <c:v>0.875</c:v>
                </c:pt>
                <c:pt idx="1055">
                  <c:v>0.875</c:v>
                </c:pt>
                <c:pt idx="1056">
                  <c:v>0.875</c:v>
                </c:pt>
                <c:pt idx="1057">
                  <c:v>0.908333333333333</c:v>
                </c:pt>
                <c:pt idx="1058">
                  <c:v>0.975</c:v>
                </c:pt>
                <c:pt idx="1059">
                  <c:v>0.975</c:v>
                </c:pt>
                <c:pt idx="1060">
                  <c:v>0.975</c:v>
                </c:pt>
                <c:pt idx="1061">
                  <c:v>0.975</c:v>
                </c:pt>
                <c:pt idx="1062">
                  <c:v>0.975</c:v>
                </c:pt>
                <c:pt idx="1063">
                  <c:v>0.975</c:v>
                </c:pt>
                <c:pt idx="1064">
                  <c:v>0.975</c:v>
                </c:pt>
                <c:pt idx="1065">
                  <c:v>0.975</c:v>
                </c:pt>
                <c:pt idx="1066">
                  <c:v>0.975</c:v>
                </c:pt>
                <c:pt idx="1067">
                  <c:v>0.975</c:v>
                </c:pt>
                <c:pt idx="1068">
                  <c:v>0.975</c:v>
                </c:pt>
                <c:pt idx="1069">
                  <c:v>0.975</c:v>
                </c:pt>
                <c:pt idx="1070">
                  <c:v>1.025</c:v>
                </c:pt>
                <c:pt idx="1071">
                  <c:v>1.05</c:v>
                </c:pt>
                <c:pt idx="1072">
                  <c:v>1.05</c:v>
                </c:pt>
                <c:pt idx="1073">
                  <c:v>0.867</c:v>
                </c:pt>
                <c:pt idx="1074">
                  <c:v>0.867</c:v>
                </c:pt>
                <c:pt idx="1075">
                  <c:v>0.867</c:v>
                </c:pt>
                <c:pt idx="1076">
                  <c:v>0.867</c:v>
                </c:pt>
                <c:pt idx="1077">
                  <c:v>0.867</c:v>
                </c:pt>
                <c:pt idx="1078">
                  <c:v>0.867</c:v>
                </c:pt>
                <c:pt idx="1079">
                  <c:v>0.867</c:v>
                </c:pt>
                <c:pt idx="1080">
                  <c:v>0.867</c:v>
                </c:pt>
                <c:pt idx="1081">
                  <c:v>0.867</c:v>
                </c:pt>
                <c:pt idx="1082">
                  <c:v>0.867</c:v>
                </c:pt>
                <c:pt idx="1083">
                  <c:v>0.867</c:v>
                </c:pt>
                <c:pt idx="1084">
                  <c:v>0.930666666666666</c:v>
                </c:pt>
                <c:pt idx="1085">
                  <c:v>1.058</c:v>
                </c:pt>
                <c:pt idx="1086">
                  <c:v>1.058</c:v>
                </c:pt>
                <c:pt idx="1087">
                  <c:v>1.058</c:v>
                </c:pt>
                <c:pt idx="1088">
                  <c:v>1.058</c:v>
                </c:pt>
                <c:pt idx="1089">
                  <c:v>1.058</c:v>
                </c:pt>
                <c:pt idx="1090">
                  <c:v>1.058</c:v>
                </c:pt>
                <c:pt idx="1091">
                  <c:v>1.058</c:v>
                </c:pt>
                <c:pt idx="1092">
                  <c:v>1.058</c:v>
                </c:pt>
                <c:pt idx="1093">
                  <c:v>1.058</c:v>
                </c:pt>
                <c:pt idx="1094">
                  <c:v>1.058</c:v>
                </c:pt>
                <c:pt idx="1095">
                  <c:v>1.058</c:v>
                </c:pt>
                <c:pt idx="1096">
                  <c:v>1.058</c:v>
                </c:pt>
                <c:pt idx="1097">
                  <c:v>1.058</c:v>
                </c:pt>
                <c:pt idx="1098">
                  <c:v>1.058</c:v>
                </c:pt>
                <c:pt idx="1099">
                  <c:v>1.058</c:v>
                </c:pt>
                <c:pt idx="1100">
                  <c:v>1.058</c:v>
                </c:pt>
                <c:pt idx="1101">
                  <c:v>1.058</c:v>
                </c:pt>
                <c:pt idx="1102">
                  <c:v>1.058</c:v>
                </c:pt>
                <c:pt idx="1103">
                  <c:v>1.058</c:v>
                </c:pt>
                <c:pt idx="1104">
                  <c:v>1.058</c:v>
                </c:pt>
                <c:pt idx="1105">
                  <c:v>1.058</c:v>
                </c:pt>
                <c:pt idx="1106">
                  <c:v>1.058</c:v>
                </c:pt>
                <c:pt idx="1107">
                  <c:v>1.058</c:v>
                </c:pt>
                <c:pt idx="1108">
                  <c:v>1.058</c:v>
                </c:pt>
                <c:pt idx="1109">
                  <c:v>1.058</c:v>
                </c:pt>
                <c:pt idx="1110">
                  <c:v>1.058</c:v>
                </c:pt>
                <c:pt idx="1111">
                  <c:v>1.06933333333333</c:v>
                </c:pt>
                <c:pt idx="1112">
                  <c:v>1.092</c:v>
                </c:pt>
                <c:pt idx="1113">
                  <c:v>1.092</c:v>
                </c:pt>
                <c:pt idx="1114">
                  <c:v>1.092</c:v>
                </c:pt>
                <c:pt idx="1115">
                  <c:v>1.092</c:v>
                </c:pt>
                <c:pt idx="1116">
                  <c:v>1.092</c:v>
                </c:pt>
                <c:pt idx="1117">
                  <c:v>1.092</c:v>
                </c:pt>
                <c:pt idx="1118">
                  <c:v>1.092</c:v>
                </c:pt>
                <c:pt idx="1119">
                  <c:v>1.092</c:v>
                </c:pt>
                <c:pt idx="1120">
                  <c:v>1.10566666666667</c:v>
                </c:pt>
                <c:pt idx="1121">
                  <c:v>1.133</c:v>
                </c:pt>
                <c:pt idx="1122">
                  <c:v>1.133</c:v>
                </c:pt>
                <c:pt idx="1123">
                  <c:v>1.133</c:v>
                </c:pt>
                <c:pt idx="1124">
                  <c:v>1.133</c:v>
                </c:pt>
                <c:pt idx="1125">
                  <c:v>1.133</c:v>
                </c:pt>
                <c:pt idx="1126">
                  <c:v>1.133</c:v>
                </c:pt>
                <c:pt idx="1127">
                  <c:v>1.133</c:v>
                </c:pt>
                <c:pt idx="1128">
                  <c:v>1.133</c:v>
                </c:pt>
                <c:pt idx="1129">
                  <c:v>1.133</c:v>
                </c:pt>
                <c:pt idx="1130">
                  <c:v>1.133</c:v>
                </c:pt>
                <c:pt idx="1131">
                  <c:v>1.133</c:v>
                </c:pt>
                <c:pt idx="1132">
                  <c:v>1.133</c:v>
                </c:pt>
                <c:pt idx="1133">
                  <c:v>1.133</c:v>
                </c:pt>
                <c:pt idx="1134">
                  <c:v>1.133</c:v>
                </c:pt>
                <c:pt idx="1135">
                  <c:v>1.133</c:v>
                </c:pt>
                <c:pt idx="1136">
                  <c:v>1.01933333333333</c:v>
                </c:pt>
                <c:pt idx="1137">
                  <c:v>0.792</c:v>
                </c:pt>
                <c:pt idx="1138">
                  <c:v>0.792</c:v>
                </c:pt>
                <c:pt idx="1139">
                  <c:v>0.792</c:v>
                </c:pt>
                <c:pt idx="1140">
                  <c:v>0.917</c:v>
                </c:pt>
                <c:pt idx="1141">
                  <c:v>1.167</c:v>
                </c:pt>
                <c:pt idx="1142">
                  <c:v>1.167</c:v>
                </c:pt>
                <c:pt idx="1143">
                  <c:v>1.167</c:v>
                </c:pt>
                <c:pt idx="1144">
                  <c:v>1.167</c:v>
                </c:pt>
                <c:pt idx="1145">
                  <c:v>1.167</c:v>
                </c:pt>
                <c:pt idx="1146">
                  <c:v>1.11133333333333</c:v>
                </c:pt>
                <c:pt idx="1147">
                  <c:v>1</c:v>
                </c:pt>
                <c:pt idx="1148">
                  <c:v>1</c:v>
                </c:pt>
                <c:pt idx="1149">
                  <c:v>1</c:v>
                </c:pt>
                <c:pt idx="1150">
                  <c:v>1</c:v>
                </c:pt>
                <c:pt idx="1151">
                  <c:v>1</c:v>
                </c:pt>
                <c:pt idx="1152">
                  <c:v>1</c:v>
                </c:pt>
                <c:pt idx="1153">
                  <c:v>1</c:v>
                </c:pt>
                <c:pt idx="1154">
                  <c:v>1</c:v>
                </c:pt>
                <c:pt idx="1155">
                  <c:v>1</c:v>
                </c:pt>
                <c:pt idx="1156">
                  <c:v>1</c:v>
                </c:pt>
                <c:pt idx="1157">
                  <c:v>1</c:v>
                </c:pt>
                <c:pt idx="1158">
                  <c:v>0.833</c:v>
                </c:pt>
                <c:pt idx="1159">
                  <c:v>0.833</c:v>
                </c:pt>
                <c:pt idx="1160">
                  <c:v>0.833</c:v>
                </c:pt>
                <c:pt idx="1161">
                  <c:v>0.833</c:v>
                </c:pt>
                <c:pt idx="1162">
                  <c:v>0.833</c:v>
                </c:pt>
                <c:pt idx="1163">
                  <c:v>0.833</c:v>
                </c:pt>
                <c:pt idx="1164">
                  <c:v>0.833</c:v>
                </c:pt>
                <c:pt idx="1165">
                  <c:v>0.833</c:v>
                </c:pt>
                <c:pt idx="1166">
                  <c:v>0.833</c:v>
                </c:pt>
                <c:pt idx="1167">
                  <c:v>0.833</c:v>
                </c:pt>
                <c:pt idx="1168">
                  <c:v>0.833</c:v>
                </c:pt>
                <c:pt idx="1169">
                  <c:v>0.833</c:v>
                </c:pt>
                <c:pt idx="1170">
                  <c:v>0.833</c:v>
                </c:pt>
                <c:pt idx="1171">
                  <c:v>0.833</c:v>
                </c:pt>
                <c:pt idx="1172">
                  <c:v>0.833</c:v>
                </c:pt>
                <c:pt idx="1173">
                  <c:v>0.833</c:v>
                </c:pt>
                <c:pt idx="1174">
                  <c:v>0.967</c:v>
                </c:pt>
                <c:pt idx="1175">
                  <c:v>0.967</c:v>
                </c:pt>
                <c:pt idx="1176">
                  <c:v>0.967</c:v>
                </c:pt>
                <c:pt idx="1177">
                  <c:v>0.967</c:v>
                </c:pt>
                <c:pt idx="1178">
                  <c:v>0.967</c:v>
                </c:pt>
                <c:pt idx="1179">
                  <c:v>0.967</c:v>
                </c:pt>
                <c:pt idx="1180">
                  <c:v>0.967</c:v>
                </c:pt>
                <c:pt idx="1181">
                  <c:v>0.967</c:v>
                </c:pt>
                <c:pt idx="1182">
                  <c:v>0.967</c:v>
                </c:pt>
                <c:pt idx="1183">
                  <c:v>0.967</c:v>
                </c:pt>
                <c:pt idx="1184">
                  <c:v>0.967</c:v>
                </c:pt>
                <c:pt idx="1185">
                  <c:v>0.967</c:v>
                </c:pt>
                <c:pt idx="1186">
                  <c:v>1</c:v>
                </c:pt>
                <c:pt idx="1187">
                  <c:v>1</c:v>
                </c:pt>
                <c:pt idx="1188">
                  <c:v>1</c:v>
                </c:pt>
                <c:pt idx="1189">
                  <c:v>1</c:v>
                </c:pt>
                <c:pt idx="1190">
                  <c:v>1</c:v>
                </c:pt>
                <c:pt idx="1191">
                  <c:v>1</c:v>
                </c:pt>
                <c:pt idx="1192">
                  <c:v>1.022</c:v>
                </c:pt>
                <c:pt idx="1193">
                  <c:v>1.033</c:v>
                </c:pt>
                <c:pt idx="1194">
                  <c:v>1.033</c:v>
                </c:pt>
                <c:pt idx="1195">
                  <c:v>1.15</c:v>
                </c:pt>
                <c:pt idx="1196">
                  <c:v>1.15</c:v>
                </c:pt>
                <c:pt idx="1197">
                  <c:v>1.15</c:v>
                </c:pt>
                <c:pt idx="1198">
                  <c:v>1.15</c:v>
                </c:pt>
                <c:pt idx="1199">
                  <c:v>1.208</c:v>
                </c:pt>
                <c:pt idx="1200">
                  <c:v>1.208</c:v>
                </c:pt>
                <c:pt idx="1201">
                  <c:v>1.208</c:v>
                </c:pt>
                <c:pt idx="1202">
                  <c:v>1.02533333333333</c:v>
                </c:pt>
                <c:pt idx="1203">
                  <c:v>0.967</c:v>
                </c:pt>
                <c:pt idx="1204">
                  <c:v>0.967</c:v>
                </c:pt>
                <c:pt idx="1205">
                  <c:v>0.967</c:v>
                </c:pt>
                <c:pt idx="1206">
                  <c:v>0.967</c:v>
                </c:pt>
                <c:pt idx="1207">
                  <c:v>0.967</c:v>
                </c:pt>
                <c:pt idx="1208">
                  <c:v>0.967</c:v>
                </c:pt>
                <c:pt idx="1209">
                  <c:v>0.967</c:v>
                </c:pt>
                <c:pt idx="1210">
                  <c:v>1.014</c:v>
                </c:pt>
                <c:pt idx="1211">
                  <c:v>1.108</c:v>
                </c:pt>
                <c:pt idx="1212">
                  <c:v>1.108</c:v>
                </c:pt>
                <c:pt idx="1213">
                  <c:v>1.108</c:v>
                </c:pt>
                <c:pt idx="1214">
                  <c:v>1.108</c:v>
                </c:pt>
                <c:pt idx="1215">
                  <c:v>1.108</c:v>
                </c:pt>
                <c:pt idx="1216">
                  <c:v>1.108</c:v>
                </c:pt>
                <c:pt idx="1217">
                  <c:v>1.108</c:v>
                </c:pt>
                <c:pt idx="1218">
                  <c:v>1.108</c:v>
                </c:pt>
                <c:pt idx="1219">
                  <c:v>1.108</c:v>
                </c:pt>
                <c:pt idx="1220">
                  <c:v>1.108</c:v>
                </c:pt>
                <c:pt idx="1221">
                  <c:v>1.27466666666667</c:v>
                </c:pt>
                <c:pt idx="1222">
                  <c:v>1.608</c:v>
                </c:pt>
                <c:pt idx="1223">
                  <c:v>1.608</c:v>
                </c:pt>
                <c:pt idx="1224">
                  <c:v>1.608</c:v>
                </c:pt>
                <c:pt idx="1225">
                  <c:v>1.608</c:v>
                </c:pt>
                <c:pt idx="1226">
                  <c:v>1.608</c:v>
                </c:pt>
                <c:pt idx="1227">
                  <c:v>1.608</c:v>
                </c:pt>
                <c:pt idx="1228">
                  <c:v>1.608</c:v>
                </c:pt>
                <c:pt idx="1229">
                  <c:v>1.608</c:v>
                </c:pt>
                <c:pt idx="1230">
                  <c:v>1.608</c:v>
                </c:pt>
                <c:pt idx="1231">
                  <c:v>1.608</c:v>
                </c:pt>
                <c:pt idx="1232">
                  <c:v>1.608</c:v>
                </c:pt>
                <c:pt idx="1233">
                  <c:v>1.442</c:v>
                </c:pt>
                <c:pt idx="1234">
                  <c:v>1.442</c:v>
                </c:pt>
                <c:pt idx="1235">
                  <c:v>1.442</c:v>
                </c:pt>
                <c:pt idx="1236">
                  <c:v>1.442</c:v>
                </c:pt>
                <c:pt idx="1237">
                  <c:v>1.442</c:v>
                </c:pt>
                <c:pt idx="1238">
                  <c:v>1.442</c:v>
                </c:pt>
                <c:pt idx="1239">
                  <c:v>1.442</c:v>
                </c:pt>
                <c:pt idx="1240">
                  <c:v>1.442</c:v>
                </c:pt>
                <c:pt idx="1241">
                  <c:v>1.442</c:v>
                </c:pt>
                <c:pt idx="1242">
                  <c:v>1.442</c:v>
                </c:pt>
                <c:pt idx="1243">
                  <c:v>1.442</c:v>
                </c:pt>
                <c:pt idx="1244">
                  <c:v>1.442</c:v>
                </c:pt>
                <c:pt idx="1245">
                  <c:v>1.42533333333333</c:v>
                </c:pt>
                <c:pt idx="1246">
                  <c:v>1.417</c:v>
                </c:pt>
                <c:pt idx="1247">
                  <c:v>1.417</c:v>
                </c:pt>
                <c:pt idx="1248">
                  <c:v>1.417</c:v>
                </c:pt>
                <c:pt idx="1249">
                  <c:v>1.417</c:v>
                </c:pt>
                <c:pt idx="1250">
                  <c:v>1.417</c:v>
                </c:pt>
                <c:pt idx="1251">
                  <c:v>1.417</c:v>
                </c:pt>
                <c:pt idx="1252">
                  <c:v>1.417</c:v>
                </c:pt>
                <c:pt idx="1253">
                  <c:v>1.417</c:v>
                </c:pt>
                <c:pt idx="1254">
                  <c:v>1.417</c:v>
                </c:pt>
                <c:pt idx="1255">
                  <c:v>1.417</c:v>
                </c:pt>
                <c:pt idx="1256">
                  <c:v>1.417</c:v>
                </c:pt>
                <c:pt idx="1257">
                  <c:v>1.417</c:v>
                </c:pt>
                <c:pt idx="1258">
                  <c:v>1.43066666666667</c:v>
                </c:pt>
                <c:pt idx="1259">
                  <c:v>1.458</c:v>
                </c:pt>
                <c:pt idx="1260">
                  <c:v>1.458</c:v>
                </c:pt>
                <c:pt idx="1261">
                  <c:v>1.458</c:v>
                </c:pt>
                <c:pt idx="1262">
                  <c:v>1.458</c:v>
                </c:pt>
                <c:pt idx="1263">
                  <c:v>1.458</c:v>
                </c:pt>
                <c:pt idx="1264">
                  <c:v>1.458</c:v>
                </c:pt>
                <c:pt idx="1265">
                  <c:v>1.458</c:v>
                </c:pt>
                <c:pt idx="1266">
                  <c:v>1.458</c:v>
                </c:pt>
                <c:pt idx="1267">
                  <c:v>1.458</c:v>
                </c:pt>
                <c:pt idx="1268">
                  <c:v>1.458</c:v>
                </c:pt>
                <c:pt idx="1269">
                  <c:v>1.458</c:v>
                </c:pt>
                <c:pt idx="1270">
                  <c:v>1.48066666666667</c:v>
                </c:pt>
                <c:pt idx="1271">
                  <c:v>1.492</c:v>
                </c:pt>
                <c:pt idx="1272">
                  <c:v>1.492</c:v>
                </c:pt>
                <c:pt idx="1273">
                  <c:v>1.50566666666667</c:v>
                </c:pt>
                <c:pt idx="1274">
                  <c:v>1.533</c:v>
                </c:pt>
                <c:pt idx="1275">
                  <c:v>1.533</c:v>
                </c:pt>
                <c:pt idx="1276">
                  <c:v>1.533</c:v>
                </c:pt>
                <c:pt idx="1277">
                  <c:v>1.533</c:v>
                </c:pt>
                <c:pt idx="1278">
                  <c:v>1.533</c:v>
                </c:pt>
                <c:pt idx="1279">
                  <c:v>1.533</c:v>
                </c:pt>
                <c:pt idx="1280">
                  <c:v>1.533</c:v>
                </c:pt>
                <c:pt idx="1281">
                  <c:v>1.533</c:v>
                </c:pt>
                <c:pt idx="1282">
                  <c:v>1.375</c:v>
                </c:pt>
                <c:pt idx="1283">
                  <c:v>1.375</c:v>
                </c:pt>
                <c:pt idx="1284">
                  <c:v>1.375</c:v>
                </c:pt>
                <c:pt idx="1285">
                  <c:v>1.375</c:v>
                </c:pt>
                <c:pt idx="1286">
                  <c:v>1.375</c:v>
                </c:pt>
                <c:pt idx="1287">
                  <c:v>1.375</c:v>
                </c:pt>
                <c:pt idx="1288">
                  <c:v>1.375</c:v>
                </c:pt>
                <c:pt idx="1289">
                  <c:v>1.375</c:v>
                </c:pt>
                <c:pt idx="1290">
                  <c:v>1.375</c:v>
                </c:pt>
                <c:pt idx="1291">
                  <c:v>1.375</c:v>
                </c:pt>
                <c:pt idx="1292">
                  <c:v>1.375</c:v>
                </c:pt>
                <c:pt idx="1293">
                  <c:v>1.24166666666667</c:v>
                </c:pt>
                <c:pt idx="1294">
                  <c:v>1.175</c:v>
                </c:pt>
                <c:pt idx="1295">
                  <c:v>1.175</c:v>
                </c:pt>
                <c:pt idx="1296">
                  <c:v>1.175</c:v>
                </c:pt>
                <c:pt idx="1297">
                  <c:v>1.175</c:v>
                </c:pt>
                <c:pt idx="1298">
                  <c:v>1.175</c:v>
                </c:pt>
                <c:pt idx="1299">
                  <c:v>1.175</c:v>
                </c:pt>
                <c:pt idx="1300">
                  <c:v>1.175</c:v>
                </c:pt>
                <c:pt idx="1301">
                  <c:v>1.175</c:v>
                </c:pt>
                <c:pt idx="1302">
                  <c:v>1.175</c:v>
                </c:pt>
                <c:pt idx="1303">
                  <c:v>1.367</c:v>
                </c:pt>
                <c:pt idx="1304">
                  <c:v>1.367</c:v>
                </c:pt>
                <c:pt idx="1305">
                  <c:v>1.367</c:v>
                </c:pt>
                <c:pt idx="1306">
                  <c:v>1.367</c:v>
                </c:pt>
                <c:pt idx="1307">
                  <c:v>1.367</c:v>
                </c:pt>
                <c:pt idx="1308">
                  <c:v>1.367</c:v>
                </c:pt>
                <c:pt idx="1309">
                  <c:v>1.367</c:v>
                </c:pt>
                <c:pt idx="1310">
                  <c:v>1.367</c:v>
                </c:pt>
                <c:pt idx="1311">
                  <c:v>1.367</c:v>
                </c:pt>
                <c:pt idx="1312">
                  <c:v>1.367</c:v>
                </c:pt>
                <c:pt idx="1313">
                  <c:v>1.367</c:v>
                </c:pt>
                <c:pt idx="1314">
                  <c:v>1.367</c:v>
                </c:pt>
                <c:pt idx="1315">
                  <c:v>1.367</c:v>
                </c:pt>
                <c:pt idx="1316">
                  <c:v>1.492</c:v>
                </c:pt>
                <c:pt idx="1317">
                  <c:v>1.492</c:v>
                </c:pt>
                <c:pt idx="1318">
                  <c:v>1.492</c:v>
                </c:pt>
                <c:pt idx="1319">
                  <c:v>1.492</c:v>
                </c:pt>
                <c:pt idx="1320">
                  <c:v>1.492</c:v>
                </c:pt>
                <c:pt idx="1321">
                  <c:v>1.492</c:v>
                </c:pt>
                <c:pt idx="1322">
                  <c:v>1.492</c:v>
                </c:pt>
                <c:pt idx="1323">
                  <c:v>1.492</c:v>
                </c:pt>
                <c:pt idx="1324">
                  <c:v>1.492</c:v>
                </c:pt>
                <c:pt idx="1325">
                  <c:v>1.492</c:v>
                </c:pt>
                <c:pt idx="1326">
                  <c:v>1.492</c:v>
                </c:pt>
                <c:pt idx="1327">
                  <c:v>1.492</c:v>
                </c:pt>
                <c:pt idx="1328">
                  <c:v>1.492</c:v>
                </c:pt>
                <c:pt idx="1329">
                  <c:v>1.492</c:v>
                </c:pt>
                <c:pt idx="1330">
                  <c:v>1.492</c:v>
                </c:pt>
                <c:pt idx="1331">
                  <c:v>1.45</c:v>
                </c:pt>
                <c:pt idx="1332">
                  <c:v>1.592</c:v>
                </c:pt>
                <c:pt idx="1333">
                  <c:v>1.592</c:v>
                </c:pt>
                <c:pt idx="1334">
                  <c:v>1.592</c:v>
                </c:pt>
                <c:pt idx="1335">
                  <c:v>1.592</c:v>
                </c:pt>
                <c:pt idx="1336">
                  <c:v>1.592</c:v>
                </c:pt>
                <c:pt idx="1337">
                  <c:v>1.592</c:v>
                </c:pt>
                <c:pt idx="1338">
                  <c:v>1.592</c:v>
                </c:pt>
                <c:pt idx="1339">
                  <c:v>1.592</c:v>
                </c:pt>
                <c:pt idx="1340">
                  <c:v>1.592</c:v>
                </c:pt>
                <c:pt idx="1341">
                  <c:v>1.592</c:v>
                </c:pt>
                <c:pt idx="1342">
                  <c:v>1.592</c:v>
                </c:pt>
                <c:pt idx="1343">
                  <c:v>1.592</c:v>
                </c:pt>
                <c:pt idx="1344">
                  <c:v>1.50266666666667</c:v>
                </c:pt>
                <c:pt idx="1345">
                  <c:v>1.458</c:v>
                </c:pt>
                <c:pt idx="1346">
                  <c:v>1.458</c:v>
                </c:pt>
                <c:pt idx="1347">
                  <c:v>1.458</c:v>
                </c:pt>
                <c:pt idx="1348">
                  <c:v>1.458</c:v>
                </c:pt>
                <c:pt idx="1349">
                  <c:v>1.458</c:v>
                </c:pt>
                <c:pt idx="1350">
                  <c:v>1.458</c:v>
                </c:pt>
                <c:pt idx="1351">
                  <c:v>1.458</c:v>
                </c:pt>
                <c:pt idx="1352">
                  <c:v>1.458</c:v>
                </c:pt>
                <c:pt idx="1353">
                  <c:v>1.458</c:v>
                </c:pt>
                <c:pt idx="1354">
                  <c:v>1.458</c:v>
                </c:pt>
                <c:pt idx="1355">
                  <c:v>1.458</c:v>
                </c:pt>
                <c:pt idx="1356">
                  <c:v>1.458</c:v>
                </c:pt>
                <c:pt idx="1357">
                  <c:v>1.458</c:v>
                </c:pt>
                <c:pt idx="1358">
                  <c:v>1.308</c:v>
                </c:pt>
                <c:pt idx="1359">
                  <c:v>1.233</c:v>
                </c:pt>
                <c:pt idx="1360">
                  <c:v>1.233</c:v>
                </c:pt>
                <c:pt idx="1361">
                  <c:v>1.233</c:v>
                </c:pt>
                <c:pt idx="1362">
                  <c:v>1.233</c:v>
                </c:pt>
                <c:pt idx="1363">
                  <c:v>1.233</c:v>
                </c:pt>
                <c:pt idx="1364">
                  <c:v>1.233</c:v>
                </c:pt>
                <c:pt idx="1365">
                  <c:v>1.233</c:v>
                </c:pt>
                <c:pt idx="1366">
                  <c:v>1.233</c:v>
                </c:pt>
                <c:pt idx="1367">
                  <c:v>1.233</c:v>
                </c:pt>
                <c:pt idx="1368">
                  <c:v>1.233</c:v>
                </c:pt>
                <c:pt idx="1369">
                  <c:v>1.233</c:v>
                </c:pt>
                <c:pt idx="1370">
                  <c:v>1.233</c:v>
                </c:pt>
                <c:pt idx="1371">
                  <c:v>1.233</c:v>
                </c:pt>
                <c:pt idx="1372">
                  <c:v>1.233</c:v>
                </c:pt>
                <c:pt idx="1373">
                  <c:v>1.24433333333333</c:v>
                </c:pt>
                <c:pt idx="1374">
                  <c:v>1.267</c:v>
                </c:pt>
                <c:pt idx="1375">
                  <c:v>1.267</c:v>
                </c:pt>
                <c:pt idx="1376">
                  <c:v>1.267</c:v>
                </c:pt>
                <c:pt idx="1377">
                  <c:v>1.267</c:v>
                </c:pt>
                <c:pt idx="1378">
                  <c:v>1.267</c:v>
                </c:pt>
                <c:pt idx="1379">
                  <c:v>1.267</c:v>
                </c:pt>
                <c:pt idx="1380">
                  <c:v>1.267</c:v>
                </c:pt>
                <c:pt idx="1381">
                  <c:v>1.267</c:v>
                </c:pt>
                <c:pt idx="1382">
                  <c:v>1.267</c:v>
                </c:pt>
                <c:pt idx="1383">
                  <c:v>1.267</c:v>
                </c:pt>
                <c:pt idx="1384">
                  <c:v>1.267</c:v>
                </c:pt>
                <c:pt idx="1385">
                  <c:v>1.267</c:v>
                </c:pt>
                <c:pt idx="1386">
                  <c:v>1.267</c:v>
                </c:pt>
                <c:pt idx="1387">
                  <c:v>1.267</c:v>
                </c:pt>
                <c:pt idx="1388">
                  <c:v>1.267</c:v>
                </c:pt>
                <c:pt idx="1389">
                  <c:v>1.267</c:v>
                </c:pt>
                <c:pt idx="1390">
                  <c:v>1.267</c:v>
                </c:pt>
                <c:pt idx="1391">
                  <c:v>1.27766666666667</c:v>
                </c:pt>
                <c:pt idx="1392">
                  <c:v>1.283</c:v>
                </c:pt>
                <c:pt idx="1393">
                  <c:v>1.283</c:v>
                </c:pt>
                <c:pt idx="1394">
                  <c:v>1.283</c:v>
                </c:pt>
                <c:pt idx="1395">
                  <c:v>1.283</c:v>
                </c:pt>
                <c:pt idx="1396">
                  <c:v>1.283</c:v>
                </c:pt>
                <c:pt idx="1397">
                  <c:v>1.283</c:v>
                </c:pt>
                <c:pt idx="1398">
                  <c:v>1.283</c:v>
                </c:pt>
                <c:pt idx="1399">
                  <c:v>1.283</c:v>
                </c:pt>
                <c:pt idx="1400">
                  <c:v>1.283</c:v>
                </c:pt>
                <c:pt idx="1401">
                  <c:v>1.283</c:v>
                </c:pt>
                <c:pt idx="1402">
                  <c:v>1.283</c:v>
                </c:pt>
                <c:pt idx="1403">
                  <c:v>1.283</c:v>
                </c:pt>
                <c:pt idx="1404">
                  <c:v>1.283</c:v>
                </c:pt>
                <c:pt idx="1405">
                  <c:v>1.283</c:v>
                </c:pt>
                <c:pt idx="1406">
                  <c:v>1.283</c:v>
                </c:pt>
                <c:pt idx="1407">
                  <c:v>1.283</c:v>
                </c:pt>
                <c:pt idx="1408">
                  <c:v>1.283</c:v>
                </c:pt>
                <c:pt idx="1409">
                  <c:v>1.283</c:v>
                </c:pt>
                <c:pt idx="1410">
                  <c:v>1.283</c:v>
                </c:pt>
                <c:pt idx="1411">
                  <c:v>1.283</c:v>
                </c:pt>
                <c:pt idx="1412">
                  <c:v>1.283</c:v>
                </c:pt>
                <c:pt idx="1413">
                  <c:v>1.283</c:v>
                </c:pt>
                <c:pt idx="1414">
                  <c:v>1.283</c:v>
                </c:pt>
                <c:pt idx="1415">
                  <c:v>1.283</c:v>
                </c:pt>
                <c:pt idx="1416">
                  <c:v>1.283</c:v>
                </c:pt>
                <c:pt idx="1417">
                  <c:v>1.283</c:v>
                </c:pt>
                <c:pt idx="1418">
                  <c:v>1.283</c:v>
                </c:pt>
                <c:pt idx="1419">
                  <c:v>1.26633333333333</c:v>
                </c:pt>
                <c:pt idx="1420">
                  <c:v>1.258</c:v>
                </c:pt>
                <c:pt idx="1421">
                  <c:v>1.258</c:v>
                </c:pt>
                <c:pt idx="1422">
                  <c:v>1.258</c:v>
                </c:pt>
                <c:pt idx="1423">
                  <c:v>1.258</c:v>
                </c:pt>
                <c:pt idx="1424">
                  <c:v>1.258</c:v>
                </c:pt>
                <c:pt idx="1425">
                  <c:v>1.258</c:v>
                </c:pt>
                <c:pt idx="1426">
                  <c:v>1.258</c:v>
                </c:pt>
                <c:pt idx="1427">
                  <c:v>1.258</c:v>
                </c:pt>
                <c:pt idx="1428">
                  <c:v>1.258</c:v>
                </c:pt>
                <c:pt idx="1429">
                  <c:v>1.258</c:v>
                </c:pt>
                <c:pt idx="1430">
                  <c:v>1.258</c:v>
                </c:pt>
                <c:pt idx="1431">
                  <c:v>1.258</c:v>
                </c:pt>
                <c:pt idx="1432">
                  <c:v>1.258</c:v>
                </c:pt>
                <c:pt idx="1433">
                  <c:v>1.264</c:v>
                </c:pt>
                <c:pt idx="1434">
                  <c:v>1.267</c:v>
                </c:pt>
                <c:pt idx="1435">
                  <c:v>1.267</c:v>
                </c:pt>
                <c:pt idx="1436">
                  <c:v>1.267</c:v>
                </c:pt>
                <c:pt idx="1437">
                  <c:v>1.267</c:v>
                </c:pt>
                <c:pt idx="1438">
                  <c:v>1.267</c:v>
                </c:pt>
                <c:pt idx="1439">
                  <c:v>1.267</c:v>
                </c:pt>
                <c:pt idx="1440">
                  <c:v>1.267</c:v>
                </c:pt>
                <c:pt idx="1441">
                  <c:v>1.267</c:v>
                </c:pt>
                <c:pt idx="1442">
                  <c:v>1.267</c:v>
                </c:pt>
                <c:pt idx="1443">
                  <c:v>1.267</c:v>
                </c:pt>
                <c:pt idx="1444">
                  <c:v>1.267</c:v>
                </c:pt>
                <c:pt idx="1445">
                  <c:v>1.267</c:v>
                </c:pt>
                <c:pt idx="1446">
                  <c:v>1.267</c:v>
                </c:pt>
                <c:pt idx="1447">
                  <c:v>1.267</c:v>
                </c:pt>
                <c:pt idx="1448">
                  <c:v>1.17766666666667</c:v>
                </c:pt>
                <c:pt idx="1449">
                  <c:v>1.133</c:v>
                </c:pt>
                <c:pt idx="1450">
                  <c:v>1.133</c:v>
                </c:pt>
                <c:pt idx="1451">
                  <c:v>1.133</c:v>
                </c:pt>
                <c:pt idx="1452">
                  <c:v>1.133</c:v>
                </c:pt>
                <c:pt idx="1453">
                  <c:v>1.133</c:v>
                </c:pt>
                <c:pt idx="1454">
                  <c:v>1.133</c:v>
                </c:pt>
                <c:pt idx="1455">
                  <c:v>1.133</c:v>
                </c:pt>
                <c:pt idx="1456">
                  <c:v>1.12233333333333</c:v>
                </c:pt>
                <c:pt idx="1457">
                  <c:v>1.117</c:v>
                </c:pt>
                <c:pt idx="1458">
                  <c:v>1.117</c:v>
                </c:pt>
                <c:pt idx="1459">
                  <c:v>1.117</c:v>
                </c:pt>
                <c:pt idx="1460">
                  <c:v>1.117</c:v>
                </c:pt>
                <c:pt idx="1461">
                  <c:v>1.117</c:v>
                </c:pt>
                <c:pt idx="1462">
                  <c:v>1.117</c:v>
                </c:pt>
                <c:pt idx="1463">
                  <c:v>1.117</c:v>
                </c:pt>
                <c:pt idx="1464">
                  <c:v>1.117</c:v>
                </c:pt>
                <c:pt idx="1465">
                  <c:v>1.117</c:v>
                </c:pt>
                <c:pt idx="1466">
                  <c:v>1.117</c:v>
                </c:pt>
                <c:pt idx="1467">
                  <c:v>1.117</c:v>
                </c:pt>
                <c:pt idx="1468">
                  <c:v>1.117</c:v>
                </c:pt>
                <c:pt idx="1469">
                  <c:v>1.117</c:v>
                </c:pt>
                <c:pt idx="1470">
                  <c:v>1.117</c:v>
                </c:pt>
                <c:pt idx="1471">
                  <c:v>1.117</c:v>
                </c:pt>
                <c:pt idx="1472">
                  <c:v>1.117</c:v>
                </c:pt>
                <c:pt idx="1473">
                  <c:v>1.1</c:v>
                </c:pt>
                <c:pt idx="1474">
                  <c:v>1.1</c:v>
                </c:pt>
                <c:pt idx="1475">
                  <c:v>1.1</c:v>
                </c:pt>
                <c:pt idx="1476">
                  <c:v>1.1</c:v>
                </c:pt>
                <c:pt idx="1477">
                  <c:v>1.1</c:v>
                </c:pt>
                <c:pt idx="1478">
                  <c:v>1.1</c:v>
                </c:pt>
                <c:pt idx="1479">
                  <c:v>1.1</c:v>
                </c:pt>
                <c:pt idx="1480">
                  <c:v>1.1</c:v>
                </c:pt>
                <c:pt idx="1481">
                  <c:v>1.1</c:v>
                </c:pt>
                <c:pt idx="1482">
                  <c:v>1.1</c:v>
                </c:pt>
                <c:pt idx="1483">
                  <c:v>1.1</c:v>
                </c:pt>
                <c:pt idx="1484">
                  <c:v>1.1</c:v>
                </c:pt>
                <c:pt idx="1485">
                  <c:v>1.1</c:v>
                </c:pt>
                <c:pt idx="1486">
                  <c:v>1.1</c:v>
                </c:pt>
                <c:pt idx="1487">
                  <c:v>1.1</c:v>
                </c:pt>
                <c:pt idx="1488">
                  <c:v>1.133</c:v>
                </c:pt>
                <c:pt idx="1489">
                  <c:v>1.133</c:v>
                </c:pt>
                <c:pt idx="1490">
                  <c:v>1.133</c:v>
                </c:pt>
                <c:pt idx="1491">
                  <c:v>1.133</c:v>
                </c:pt>
                <c:pt idx="1492">
                  <c:v>1.133</c:v>
                </c:pt>
                <c:pt idx="1493">
                  <c:v>1.133</c:v>
                </c:pt>
                <c:pt idx="1494">
                  <c:v>1.133</c:v>
                </c:pt>
                <c:pt idx="1495">
                  <c:v>1.133</c:v>
                </c:pt>
                <c:pt idx="1496">
                  <c:v>1.133</c:v>
                </c:pt>
                <c:pt idx="1497">
                  <c:v>1.133</c:v>
                </c:pt>
                <c:pt idx="1498">
                  <c:v>1.133</c:v>
                </c:pt>
                <c:pt idx="1499">
                  <c:v>1.133</c:v>
                </c:pt>
                <c:pt idx="1500">
                  <c:v>1.133</c:v>
                </c:pt>
                <c:pt idx="1501">
                  <c:v>1.133</c:v>
                </c:pt>
                <c:pt idx="1502">
                  <c:v>1.133</c:v>
                </c:pt>
                <c:pt idx="1503">
                  <c:v>1.133</c:v>
                </c:pt>
                <c:pt idx="1504">
                  <c:v>1.133</c:v>
                </c:pt>
                <c:pt idx="1505">
                  <c:v>1.20566666666667</c:v>
                </c:pt>
                <c:pt idx="1506">
                  <c:v>1.242</c:v>
                </c:pt>
                <c:pt idx="1507">
                  <c:v>1.242</c:v>
                </c:pt>
                <c:pt idx="1508">
                  <c:v>1.242</c:v>
                </c:pt>
                <c:pt idx="1509">
                  <c:v>1.242</c:v>
                </c:pt>
                <c:pt idx="1510">
                  <c:v>1.242</c:v>
                </c:pt>
                <c:pt idx="1511">
                  <c:v>1.242</c:v>
                </c:pt>
                <c:pt idx="1512">
                  <c:v>1.242</c:v>
                </c:pt>
                <c:pt idx="1513">
                  <c:v>1.242</c:v>
                </c:pt>
                <c:pt idx="1514">
                  <c:v>1.242</c:v>
                </c:pt>
                <c:pt idx="1515">
                  <c:v>1.242</c:v>
                </c:pt>
                <c:pt idx="1516">
                  <c:v>1.267</c:v>
                </c:pt>
                <c:pt idx="1517">
                  <c:v>1.267</c:v>
                </c:pt>
                <c:pt idx="1518">
                  <c:v>1.267</c:v>
                </c:pt>
                <c:pt idx="1519">
                  <c:v>1.267</c:v>
                </c:pt>
                <c:pt idx="1520">
                  <c:v>1.28066666666667</c:v>
                </c:pt>
                <c:pt idx="1521">
                  <c:v>1.308</c:v>
                </c:pt>
                <c:pt idx="1522">
                  <c:v>1.308</c:v>
                </c:pt>
                <c:pt idx="1523">
                  <c:v>1.308</c:v>
                </c:pt>
                <c:pt idx="1524">
                  <c:v>1.308</c:v>
                </c:pt>
                <c:pt idx="1525">
                  <c:v>1.308</c:v>
                </c:pt>
                <c:pt idx="1526">
                  <c:v>1.308</c:v>
                </c:pt>
                <c:pt idx="1527">
                  <c:v>1.308</c:v>
                </c:pt>
                <c:pt idx="1528">
                  <c:v>1.358</c:v>
                </c:pt>
                <c:pt idx="1529">
                  <c:v>1.358</c:v>
                </c:pt>
                <c:pt idx="1530">
                  <c:v>1.358</c:v>
                </c:pt>
                <c:pt idx="1531">
                  <c:v>1.358</c:v>
                </c:pt>
                <c:pt idx="1532">
                  <c:v>1.358</c:v>
                </c:pt>
                <c:pt idx="1533">
                  <c:v>1.358</c:v>
                </c:pt>
                <c:pt idx="1534">
                  <c:v>1.358</c:v>
                </c:pt>
                <c:pt idx="1535">
                  <c:v>1.358</c:v>
                </c:pt>
                <c:pt idx="1536">
                  <c:v>1.358</c:v>
                </c:pt>
                <c:pt idx="1537">
                  <c:v>1.358</c:v>
                </c:pt>
                <c:pt idx="1538">
                  <c:v>1.358</c:v>
                </c:pt>
                <c:pt idx="1539">
                  <c:v>1.292</c:v>
                </c:pt>
                <c:pt idx="1540">
                  <c:v>1.292</c:v>
                </c:pt>
                <c:pt idx="1541">
                  <c:v>1.292</c:v>
                </c:pt>
                <c:pt idx="1542">
                  <c:v>1.292</c:v>
                </c:pt>
                <c:pt idx="1543">
                  <c:v>1.292</c:v>
                </c:pt>
                <c:pt idx="1544">
                  <c:v>1.292</c:v>
                </c:pt>
                <c:pt idx="1545">
                  <c:v>1.133</c:v>
                </c:pt>
                <c:pt idx="1546">
                  <c:v>1.133</c:v>
                </c:pt>
                <c:pt idx="1547">
                  <c:v>1.133</c:v>
                </c:pt>
                <c:pt idx="1548">
                  <c:v>1.133</c:v>
                </c:pt>
                <c:pt idx="1549">
                  <c:v>1.133</c:v>
                </c:pt>
                <c:pt idx="1550">
                  <c:v>1.133</c:v>
                </c:pt>
                <c:pt idx="1551">
                  <c:v>1.133</c:v>
                </c:pt>
                <c:pt idx="1552">
                  <c:v>1.25</c:v>
                </c:pt>
                <c:pt idx="1553">
                  <c:v>1.25</c:v>
                </c:pt>
                <c:pt idx="1554">
                  <c:v>1.25</c:v>
                </c:pt>
                <c:pt idx="1555">
                  <c:v>1.25</c:v>
                </c:pt>
                <c:pt idx="1556">
                  <c:v>1.25</c:v>
                </c:pt>
                <c:pt idx="1557">
                  <c:v>1.25</c:v>
                </c:pt>
                <c:pt idx="1558">
                  <c:v>1.575</c:v>
                </c:pt>
                <c:pt idx="1559">
                  <c:v>1.575</c:v>
                </c:pt>
                <c:pt idx="1560">
                  <c:v>1.575</c:v>
                </c:pt>
                <c:pt idx="1561">
                  <c:v>1.575</c:v>
                </c:pt>
                <c:pt idx="1562">
                  <c:v>1.575</c:v>
                </c:pt>
                <c:pt idx="1563">
                  <c:v>1.575</c:v>
                </c:pt>
                <c:pt idx="1564">
                  <c:v>1.575</c:v>
                </c:pt>
                <c:pt idx="1565">
                  <c:v>1.575</c:v>
                </c:pt>
                <c:pt idx="1566">
                  <c:v>1.575</c:v>
                </c:pt>
                <c:pt idx="1567">
                  <c:v>1.575</c:v>
                </c:pt>
                <c:pt idx="1568">
                  <c:v>1.36366666666667</c:v>
                </c:pt>
                <c:pt idx="1569">
                  <c:v>1.258</c:v>
                </c:pt>
                <c:pt idx="1570">
                  <c:v>1.258</c:v>
                </c:pt>
                <c:pt idx="1571">
                  <c:v>1.258</c:v>
                </c:pt>
                <c:pt idx="1572">
                  <c:v>1.258</c:v>
                </c:pt>
                <c:pt idx="1573">
                  <c:v>1.258</c:v>
                </c:pt>
                <c:pt idx="1574">
                  <c:v>1.258</c:v>
                </c:pt>
                <c:pt idx="1575">
                  <c:v>1.258</c:v>
                </c:pt>
                <c:pt idx="1576">
                  <c:v>1.483</c:v>
                </c:pt>
                <c:pt idx="1577">
                  <c:v>1.483</c:v>
                </c:pt>
                <c:pt idx="1578">
                  <c:v>1.483</c:v>
                </c:pt>
                <c:pt idx="1579">
                  <c:v>1.483</c:v>
                </c:pt>
                <c:pt idx="1580">
                  <c:v>1.439</c:v>
                </c:pt>
                <c:pt idx="1581">
                  <c:v>1.417</c:v>
                </c:pt>
                <c:pt idx="1582">
                  <c:v>1.417</c:v>
                </c:pt>
                <c:pt idx="1583">
                  <c:v>1.417</c:v>
                </c:pt>
                <c:pt idx="1584">
                  <c:v>1.417</c:v>
                </c:pt>
                <c:pt idx="1585">
                  <c:v>1.417</c:v>
                </c:pt>
                <c:pt idx="1586">
                  <c:v>1.417</c:v>
                </c:pt>
                <c:pt idx="1587">
                  <c:v>1.417</c:v>
                </c:pt>
                <c:pt idx="1588">
                  <c:v>1.417</c:v>
                </c:pt>
                <c:pt idx="1589">
                  <c:v>1.417</c:v>
                </c:pt>
                <c:pt idx="1590">
                  <c:v>1.417</c:v>
                </c:pt>
                <c:pt idx="1591">
                  <c:v>1.417</c:v>
                </c:pt>
                <c:pt idx="1592">
                  <c:v>1.54433333333333</c:v>
                </c:pt>
                <c:pt idx="1593">
                  <c:v>1.608</c:v>
                </c:pt>
                <c:pt idx="1594">
                  <c:v>1.608</c:v>
                </c:pt>
                <c:pt idx="1595">
                  <c:v>1.608</c:v>
                </c:pt>
                <c:pt idx="1596">
                  <c:v>1.608</c:v>
                </c:pt>
                <c:pt idx="1597">
                  <c:v>1.608</c:v>
                </c:pt>
                <c:pt idx="1598">
                  <c:v>1.608</c:v>
                </c:pt>
                <c:pt idx="1599">
                  <c:v>1.608</c:v>
                </c:pt>
                <c:pt idx="1600">
                  <c:v>1.608</c:v>
                </c:pt>
                <c:pt idx="1601">
                  <c:v>1.608</c:v>
                </c:pt>
                <c:pt idx="1602">
                  <c:v>1.608</c:v>
                </c:pt>
                <c:pt idx="1603">
                  <c:v>1.608</c:v>
                </c:pt>
                <c:pt idx="1604">
                  <c:v>1.558</c:v>
                </c:pt>
                <c:pt idx="1605">
                  <c:v>1.558</c:v>
                </c:pt>
                <c:pt idx="1606">
                  <c:v>1.558</c:v>
                </c:pt>
                <c:pt idx="1607">
                  <c:v>1.558</c:v>
                </c:pt>
                <c:pt idx="1608">
                  <c:v>1.558</c:v>
                </c:pt>
                <c:pt idx="1609">
                  <c:v>1.558</c:v>
                </c:pt>
                <c:pt idx="1610">
                  <c:v>1.51633333333333</c:v>
                </c:pt>
                <c:pt idx="1611">
                  <c:v>1.433</c:v>
                </c:pt>
                <c:pt idx="1612">
                  <c:v>1.433</c:v>
                </c:pt>
                <c:pt idx="1613">
                  <c:v>1.433</c:v>
                </c:pt>
                <c:pt idx="1614">
                  <c:v>1.32466666666667</c:v>
                </c:pt>
                <c:pt idx="1615">
                  <c:v>1.07766666666667</c:v>
                </c:pt>
                <c:pt idx="1616">
                  <c:v>1.017</c:v>
                </c:pt>
                <c:pt idx="1617">
                  <c:v>1.017</c:v>
                </c:pt>
                <c:pt idx="1618">
                  <c:v>1.017</c:v>
                </c:pt>
                <c:pt idx="1619">
                  <c:v>1.017</c:v>
                </c:pt>
                <c:pt idx="1620">
                  <c:v>1.017</c:v>
                </c:pt>
                <c:pt idx="1621">
                  <c:v>1.017</c:v>
                </c:pt>
                <c:pt idx="1622">
                  <c:v>1.017</c:v>
                </c:pt>
                <c:pt idx="1623">
                  <c:v>1.017</c:v>
                </c:pt>
                <c:pt idx="1624">
                  <c:v>1.017</c:v>
                </c:pt>
                <c:pt idx="1625">
                  <c:v>1.017</c:v>
                </c:pt>
                <c:pt idx="1626">
                  <c:v>1.017</c:v>
                </c:pt>
                <c:pt idx="1627">
                  <c:v>1.017</c:v>
                </c:pt>
                <c:pt idx="1628">
                  <c:v>1.017</c:v>
                </c:pt>
                <c:pt idx="1629">
                  <c:v>1.017</c:v>
                </c:pt>
                <c:pt idx="1630">
                  <c:v>1.017</c:v>
                </c:pt>
                <c:pt idx="1631">
                  <c:v>1.017</c:v>
                </c:pt>
                <c:pt idx="1632">
                  <c:v>1.017</c:v>
                </c:pt>
                <c:pt idx="1633">
                  <c:v>1.258</c:v>
                </c:pt>
                <c:pt idx="1634">
                  <c:v>1.258</c:v>
                </c:pt>
                <c:pt idx="1635">
                  <c:v>1.258</c:v>
                </c:pt>
                <c:pt idx="1636">
                  <c:v>1.258</c:v>
                </c:pt>
                <c:pt idx="1637">
                  <c:v>1.017</c:v>
                </c:pt>
                <c:pt idx="1638">
                  <c:v>1.017</c:v>
                </c:pt>
                <c:pt idx="1639">
                  <c:v>1.08366666666667</c:v>
                </c:pt>
                <c:pt idx="1640">
                  <c:v>1.217</c:v>
                </c:pt>
                <c:pt idx="1641">
                  <c:v>1.217</c:v>
                </c:pt>
                <c:pt idx="1642">
                  <c:v>1.217</c:v>
                </c:pt>
                <c:pt idx="1643">
                  <c:v>1.217</c:v>
                </c:pt>
                <c:pt idx="1644">
                  <c:v>0.908</c:v>
                </c:pt>
                <c:pt idx="1645">
                  <c:v>0.908</c:v>
                </c:pt>
                <c:pt idx="1646">
                  <c:v>0.908</c:v>
                </c:pt>
                <c:pt idx="1647">
                  <c:v>0.952666666666667</c:v>
                </c:pt>
                <c:pt idx="1648">
                  <c:v>1.042</c:v>
                </c:pt>
                <c:pt idx="1649">
                  <c:v>1.042</c:v>
                </c:pt>
                <c:pt idx="1650">
                  <c:v>1.042</c:v>
                </c:pt>
                <c:pt idx="1651">
                  <c:v>1.042</c:v>
                </c:pt>
                <c:pt idx="1652">
                  <c:v>1.07533333333333</c:v>
                </c:pt>
                <c:pt idx="1653">
                  <c:v>1.28633333333333</c:v>
                </c:pt>
                <c:pt idx="1654">
                  <c:v>1.575</c:v>
                </c:pt>
                <c:pt idx="1655">
                  <c:v>1.575</c:v>
                </c:pt>
                <c:pt idx="1656">
                  <c:v>1.575</c:v>
                </c:pt>
                <c:pt idx="1657">
                  <c:v>1.575</c:v>
                </c:pt>
                <c:pt idx="1658">
                  <c:v>1.575</c:v>
                </c:pt>
                <c:pt idx="1659">
                  <c:v>1.45833333333333</c:v>
                </c:pt>
                <c:pt idx="1660">
                  <c:v>1.38633333333333</c:v>
                </c:pt>
                <c:pt idx="1661">
                  <c:v>1.50033333333333</c:v>
                </c:pt>
                <c:pt idx="1662">
                  <c:v>1.567</c:v>
                </c:pt>
                <c:pt idx="1663">
                  <c:v>1.492</c:v>
                </c:pt>
                <c:pt idx="1664">
                  <c:v>1.342</c:v>
                </c:pt>
                <c:pt idx="1665">
                  <c:v>1.342</c:v>
                </c:pt>
                <c:pt idx="1666">
                  <c:v>1.342</c:v>
                </c:pt>
                <c:pt idx="1667">
                  <c:v>1.342</c:v>
                </c:pt>
                <c:pt idx="1668">
                  <c:v>1.342</c:v>
                </c:pt>
                <c:pt idx="1669">
                  <c:v>1.342</c:v>
                </c:pt>
                <c:pt idx="1670">
                  <c:v>1.342</c:v>
                </c:pt>
                <c:pt idx="1671">
                  <c:v>1.42533333333333</c:v>
                </c:pt>
                <c:pt idx="1672">
                  <c:v>1.467</c:v>
                </c:pt>
                <c:pt idx="1673">
                  <c:v>1.467</c:v>
                </c:pt>
                <c:pt idx="1674">
                  <c:v>1.467</c:v>
                </c:pt>
                <c:pt idx="1675">
                  <c:v>1.467</c:v>
                </c:pt>
                <c:pt idx="1676">
                  <c:v>1.467</c:v>
                </c:pt>
                <c:pt idx="1677">
                  <c:v>1.467</c:v>
                </c:pt>
                <c:pt idx="1678">
                  <c:v>1.30566666666667</c:v>
                </c:pt>
                <c:pt idx="1679">
                  <c:v>1.575</c:v>
                </c:pt>
                <c:pt idx="1680">
                  <c:v>1.575</c:v>
                </c:pt>
                <c:pt idx="1681">
                  <c:v>1.575</c:v>
                </c:pt>
                <c:pt idx="1682">
                  <c:v>1.575</c:v>
                </c:pt>
                <c:pt idx="1683">
                  <c:v>1.575</c:v>
                </c:pt>
                <c:pt idx="1684">
                  <c:v>1.575</c:v>
                </c:pt>
                <c:pt idx="1685">
                  <c:v>1.575</c:v>
                </c:pt>
                <c:pt idx="1686">
                  <c:v>1.575</c:v>
                </c:pt>
                <c:pt idx="1687">
                  <c:v>1.575</c:v>
                </c:pt>
                <c:pt idx="1688">
                  <c:v>1.575</c:v>
                </c:pt>
                <c:pt idx="1689">
                  <c:v>1.575</c:v>
                </c:pt>
                <c:pt idx="1690">
                  <c:v>1.575</c:v>
                </c:pt>
                <c:pt idx="1691">
                  <c:v>1.43066666666667</c:v>
                </c:pt>
                <c:pt idx="1692">
                  <c:v>1.142</c:v>
                </c:pt>
                <c:pt idx="1693">
                  <c:v>1.142</c:v>
                </c:pt>
                <c:pt idx="1694">
                  <c:v>1.142</c:v>
                </c:pt>
                <c:pt idx="1695">
                  <c:v>1.142</c:v>
                </c:pt>
                <c:pt idx="1696">
                  <c:v>1.142</c:v>
                </c:pt>
                <c:pt idx="1697">
                  <c:v>1.142</c:v>
                </c:pt>
                <c:pt idx="1698">
                  <c:v>1.142</c:v>
                </c:pt>
                <c:pt idx="1699">
                  <c:v>1.142</c:v>
                </c:pt>
                <c:pt idx="1700">
                  <c:v>1.142</c:v>
                </c:pt>
                <c:pt idx="1701">
                  <c:v>1.142</c:v>
                </c:pt>
                <c:pt idx="1702">
                  <c:v>1.142</c:v>
                </c:pt>
                <c:pt idx="1703">
                  <c:v>1.142</c:v>
                </c:pt>
                <c:pt idx="1704">
                  <c:v>1.142</c:v>
                </c:pt>
                <c:pt idx="1705">
                  <c:v>1.142</c:v>
                </c:pt>
                <c:pt idx="1706">
                  <c:v>1.142</c:v>
                </c:pt>
                <c:pt idx="1707">
                  <c:v>1.142</c:v>
                </c:pt>
                <c:pt idx="1708">
                  <c:v>1.142</c:v>
                </c:pt>
                <c:pt idx="1709">
                  <c:v>1.142</c:v>
                </c:pt>
                <c:pt idx="1710">
                  <c:v>1.142</c:v>
                </c:pt>
                <c:pt idx="1711">
                  <c:v>1.042</c:v>
                </c:pt>
                <c:pt idx="1712">
                  <c:v>1.042</c:v>
                </c:pt>
                <c:pt idx="1713">
                  <c:v>1.042</c:v>
                </c:pt>
                <c:pt idx="1714">
                  <c:v>1.042</c:v>
                </c:pt>
                <c:pt idx="1715">
                  <c:v>1.042</c:v>
                </c:pt>
                <c:pt idx="1716">
                  <c:v>1.042</c:v>
                </c:pt>
                <c:pt idx="1717">
                  <c:v>1.042</c:v>
                </c:pt>
                <c:pt idx="1718">
                  <c:v>1.042</c:v>
                </c:pt>
                <c:pt idx="1719">
                  <c:v>1.042</c:v>
                </c:pt>
                <c:pt idx="1720">
                  <c:v>1.042</c:v>
                </c:pt>
                <c:pt idx="1721">
                  <c:v>1.042</c:v>
                </c:pt>
                <c:pt idx="1722">
                  <c:v>1.042</c:v>
                </c:pt>
                <c:pt idx="1723">
                  <c:v>1.042</c:v>
                </c:pt>
                <c:pt idx="1724">
                  <c:v>1.042</c:v>
                </c:pt>
                <c:pt idx="1725">
                  <c:v>1.042</c:v>
                </c:pt>
                <c:pt idx="1726">
                  <c:v>1.042</c:v>
                </c:pt>
                <c:pt idx="1727">
                  <c:v>1.042</c:v>
                </c:pt>
                <c:pt idx="1728">
                  <c:v>1.042</c:v>
                </c:pt>
                <c:pt idx="1729">
                  <c:v>1.042</c:v>
                </c:pt>
                <c:pt idx="1730">
                  <c:v>1.042</c:v>
                </c:pt>
                <c:pt idx="1731">
                  <c:v>1.042</c:v>
                </c:pt>
                <c:pt idx="1732">
                  <c:v>0.908</c:v>
                </c:pt>
                <c:pt idx="1733">
                  <c:v>0.908</c:v>
                </c:pt>
                <c:pt idx="1734">
                  <c:v>0.908</c:v>
                </c:pt>
                <c:pt idx="1735">
                  <c:v>0.908</c:v>
                </c:pt>
                <c:pt idx="1736">
                  <c:v>0.908</c:v>
                </c:pt>
                <c:pt idx="1737">
                  <c:v>0.908</c:v>
                </c:pt>
                <c:pt idx="1738">
                  <c:v>0.908</c:v>
                </c:pt>
                <c:pt idx="1739">
                  <c:v>0.908</c:v>
                </c:pt>
                <c:pt idx="1740">
                  <c:v>0.908</c:v>
                </c:pt>
                <c:pt idx="1741">
                  <c:v>0.908</c:v>
                </c:pt>
                <c:pt idx="1742">
                  <c:v>0.908</c:v>
                </c:pt>
                <c:pt idx="1743">
                  <c:v>0.908</c:v>
                </c:pt>
                <c:pt idx="1744">
                  <c:v>0.908</c:v>
                </c:pt>
                <c:pt idx="1745">
                  <c:v>1.217</c:v>
                </c:pt>
                <c:pt idx="1746">
                  <c:v>1.217</c:v>
                </c:pt>
                <c:pt idx="1747">
                  <c:v>1.217</c:v>
                </c:pt>
                <c:pt idx="1748">
                  <c:v>1.217</c:v>
                </c:pt>
                <c:pt idx="1749">
                  <c:v>1.217</c:v>
                </c:pt>
                <c:pt idx="1750">
                  <c:v>1.217</c:v>
                </c:pt>
                <c:pt idx="1751">
                  <c:v>1.15033333333333</c:v>
                </c:pt>
                <c:pt idx="1752">
                  <c:v>1.017</c:v>
                </c:pt>
                <c:pt idx="1753">
                  <c:v>1.017</c:v>
                </c:pt>
                <c:pt idx="1754">
                  <c:v>1.017</c:v>
                </c:pt>
                <c:pt idx="1755">
                  <c:v>1.017</c:v>
                </c:pt>
                <c:pt idx="1756">
                  <c:v>1.017</c:v>
                </c:pt>
                <c:pt idx="1757">
                  <c:v>1.017</c:v>
                </c:pt>
                <c:pt idx="1758">
                  <c:v>1.017</c:v>
                </c:pt>
                <c:pt idx="1759">
                  <c:v>1.017</c:v>
                </c:pt>
                <c:pt idx="1760">
                  <c:v>1.017</c:v>
                </c:pt>
                <c:pt idx="1761">
                  <c:v>1.017</c:v>
                </c:pt>
                <c:pt idx="1762">
                  <c:v>1.017</c:v>
                </c:pt>
                <c:pt idx="1763">
                  <c:v>1.017</c:v>
                </c:pt>
                <c:pt idx="1764">
                  <c:v>1.017</c:v>
                </c:pt>
                <c:pt idx="1765">
                  <c:v>1.017</c:v>
                </c:pt>
                <c:pt idx="1766">
                  <c:v>1.017</c:v>
                </c:pt>
                <c:pt idx="1767">
                  <c:v>1.017</c:v>
                </c:pt>
                <c:pt idx="1768">
                  <c:v>1.09733333333333</c:v>
                </c:pt>
                <c:pt idx="1769">
                  <c:v>1.258</c:v>
                </c:pt>
                <c:pt idx="1770">
                  <c:v>1.258</c:v>
                </c:pt>
                <c:pt idx="1771">
                  <c:v>1.258</c:v>
                </c:pt>
                <c:pt idx="1772">
                  <c:v>1.258</c:v>
                </c:pt>
                <c:pt idx="1773">
                  <c:v>1.258</c:v>
                </c:pt>
                <c:pt idx="1774">
                  <c:v>1.258</c:v>
                </c:pt>
                <c:pt idx="1775">
                  <c:v>1.258</c:v>
                </c:pt>
                <c:pt idx="1776">
                  <c:v>1.258</c:v>
                </c:pt>
                <c:pt idx="1777">
                  <c:v>1.258</c:v>
                </c:pt>
                <c:pt idx="1778">
                  <c:v>1.258</c:v>
                </c:pt>
                <c:pt idx="1779">
                  <c:v>1.258</c:v>
                </c:pt>
                <c:pt idx="1780">
                  <c:v>1.258</c:v>
                </c:pt>
                <c:pt idx="1781">
                  <c:v>1.258</c:v>
                </c:pt>
                <c:pt idx="1782">
                  <c:v>1.258</c:v>
                </c:pt>
                <c:pt idx="1783">
                  <c:v>1.258</c:v>
                </c:pt>
                <c:pt idx="1784">
                  <c:v>1.372</c:v>
                </c:pt>
                <c:pt idx="1785">
                  <c:v>1.6</c:v>
                </c:pt>
                <c:pt idx="1786">
                  <c:v>1.6</c:v>
                </c:pt>
                <c:pt idx="1787">
                  <c:v>1.6</c:v>
                </c:pt>
                <c:pt idx="1788">
                  <c:v>1.6</c:v>
                </c:pt>
                <c:pt idx="1789">
                  <c:v>1.6</c:v>
                </c:pt>
                <c:pt idx="1790">
                  <c:v>1.6</c:v>
                </c:pt>
                <c:pt idx="1791">
                  <c:v>1.6</c:v>
                </c:pt>
                <c:pt idx="1792">
                  <c:v>1.433</c:v>
                </c:pt>
                <c:pt idx="1793">
                  <c:v>1.433</c:v>
                </c:pt>
                <c:pt idx="1794">
                  <c:v>1.433</c:v>
                </c:pt>
                <c:pt idx="1795">
                  <c:v>1.45266666666667</c:v>
                </c:pt>
                <c:pt idx="1796">
                  <c:v>1.492</c:v>
                </c:pt>
                <c:pt idx="1797">
                  <c:v>1.492</c:v>
                </c:pt>
                <c:pt idx="1798">
                  <c:v>1.492</c:v>
                </c:pt>
                <c:pt idx="1799">
                  <c:v>1.492</c:v>
                </c:pt>
                <c:pt idx="1800">
                  <c:v>1.492</c:v>
                </c:pt>
                <c:pt idx="1801">
                  <c:v>1.492</c:v>
                </c:pt>
                <c:pt idx="1802">
                  <c:v>1.492</c:v>
                </c:pt>
                <c:pt idx="1803">
                  <c:v>1.492</c:v>
                </c:pt>
                <c:pt idx="1804">
                  <c:v>1.492</c:v>
                </c:pt>
                <c:pt idx="1805">
                  <c:v>1.492</c:v>
                </c:pt>
                <c:pt idx="1806">
                  <c:v>1.492</c:v>
                </c:pt>
                <c:pt idx="1807">
                  <c:v>1.492</c:v>
                </c:pt>
                <c:pt idx="1808">
                  <c:v>1.41133333333333</c:v>
                </c:pt>
                <c:pt idx="1809">
                  <c:v>1.25</c:v>
                </c:pt>
                <c:pt idx="1810">
                  <c:v>1.25</c:v>
                </c:pt>
                <c:pt idx="1811">
                  <c:v>1.25</c:v>
                </c:pt>
                <c:pt idx="1812">
                  <c:v>1.25</c:v>
                </c:pt>
                <c:pt idx="1813">
                  <c:v>1.25</c:v>
                </c:pt>
                <c:pt idx="1814">
                  <c:v>1.25</c:v>
                </c:pt>
                <c:pt idx="1815">
                  <c:v>1.25</c:v>
                </c:pt>
                <c:pt idx="1816">
                  <c:v>1.25</c:v>
                </c:pt>
                <c:pt idx="1817">
                  <c:v>1.25</c:v>
                </c:pt>
                <c:pt idx="1818">
                  <c:v>1.25</c:v>
                </c:pt>
                <c:pt idx="1819">
                  <c:v>1.25</c:v>
                </c:pt>
                <c:pt idx="1820">
                  <c:v>1.25</c:v>
                </c:pt>
                <c:pt idx="1821">
                  <c:v>1.25</c:v>
                </c:pt>
                <c:pt idx="1822">
                  <c:v>1.31133333333333</c:v>
                </c:pt>
                <c:pt idx="1823">
                  <c:v>1.342</c:v>
                </c:pt>
                <c:pt idx="1824">
                  <c:v>1.342</c:v>
                </c:pt>
                <c:pt idx="1825">
                  <c:v>1.342</c:v>
                </c:pt>
                <c:pt idx="1826">
                  <c:v>1.342</c:v>
                </c:pt>
                <c:pt idx="1827">
                  <c:v>1.342</c:v>
                </c:pt>
                <c:pt idx="1828">
                  <c:v>1.342</c:v>
                </c:pt>
                <c:pt idx="1829">
                  <c:v>1.342</c:v>
                </c:pt>
                <c:pt idx="1830">
                  <c:v>1.342</c:v>
                </c:pt>
                <c:pt idx="1831">
                  <c:v>1.342</c:v>
                </c:pt>
                <c:pt idx="1832">
                  <c:v>1.342</c:v>
                </c:pt>
                <c:pt idx="1833">
                  <c:v>1.342</c:v>
                </c:pt>
                <c:pt idx="1834">
                  <c:v>1.342</c:v>
                </c:pt>
                <c:pt idx="1835">
                  <c:v>1.342</c:v>
                </c:pt>
                <c:pt idx="1836">
                  <c:v>1.342</c:v>
                </c:pt>
                <c:pt idx="1837">
                  <c:v>1.69733333333333</c:v>
                </c:pt>
                <c:pt idx="1838">
                  <c:v>1.875</c:v>
                </c:pt>
                <c:pt idx="1839">
                  <c:v>1.875</c:v>
                </c:pt>
                <c:pt idx="1840">
                  <c:v>1.875</c:v>
                </c:pt>
                <c:pt idx="1841">
                  <c:v>1.875</c:v>
                </c:pt>
                <c:pt idx="1842">
                  <c:v>1.875</c:v>
                </c:pt>
                <c:pt idx="1843">
                  <c:v>1.875</c:v>
                </c:pt>
                <c:pt idx="1844">
                  <c:v>1.875</c:v>
                </c:pt>
                <c:pt idx="1845">
                  <c:v>1.875</c:v>
                </c:pt>
                <c:pt idx="1846">
                  <c:v>1.875</c:v>
                </c:pt>
                <c:pt idx="1847">
                  <c:v>1.875</c:v>
                </c:pt>
                <c:pt idx="1848">
                  <c:v>1.875</c:v>
                </c:pt>
                <c:pt idx="1849">
                  <c:v>1.76933333333333</c:v>
                </c:pt>
                <c:pt idx="1850">
                  <c:v>1.558</c:v>
                </c:pt>
                <c:pt idx="1851">
                  <c:v>1.558</c:v>
                </c:pt>
                <c:pt idx="1852">
                  <c:v>1.558</c:v>
                </c:pt>
                <c:pt idx="1853">
                  <c:v>1.558</c:v>
                </c:pt>
                <c:pt idx="1854">
                  <c:v>1.558</c:v>
                </c:pt>
                <c:pt idx="1855">
                  <c:v>1.558</c:v>
                </c:pt>
                <c:pt idx="1856">
                  <c:v>1.558</c:v>
                </c:pt>
                <c:pt idx="1857">
                  <c:v>1.558</c:v>
                </c:pt>
                <c:pt idx="1858">
                  <c:v>1.57466666666667</c:v>
                </c:pt>
                <c:pt idx="1859">
                  <c:v>1.608</c:v>
                </c:pt>
                <c:pt idx="1860">
                  <c:v>1.608</c:v>
                </c:pt>
                <c:pt idx="1861">
                  <c:v>1.608</c:v>
                </c:pt>
                <c:pt idx="1862">
                  <c:v>1.608</c:v>
                </c:pt>
                <c:pt idx="1863">
                  <c:v>1.608</c:v>
                </c:pt>
                <c:pt idx="1864">
                  <c:v>1.608</c:v>
                </c:pt>
                <c:pt idx="1865">
                  <c:v>1.608</c:v>
                </c:pt>
                <c:pt idx="1866">
                  <c:v>1.608</c:v>
                </c:pt>
                <c:pt idx="1867">
                  <c:v>1.608</c:v>
                </c:pt>
                <c:pt idx="1868">
                  <c:v>1.608</c:v>
                </c:pt>
                <c:pt idx="1869">
                  <c:v>1.608</c:v>
                </c:pt>
                <c:pt idx="1870">
                  <c:v>1.48066666666667</c:v>
                </c:pt>
                <c:pt idx="1871">
                  <c:v>1.417</c:v>
                </c:pt>
                <c:pt idx="1872">
                  <c:v>1.417</c:v>
                </c:pt>
                <c:pt idx="1873">
                  <c:v>1.417</c:v>
                </c:pt>
                <c:pt idx="1874">
                  <c:v>1.417</c:v>
                </c:pt>
                <c:pt idx="1875">
                  <c:v>1.417</c:v>
                </c:pt>
                <c:pt idx="1876">
                  <c:v>1.417</c:v>
                </c:pt>
                <c:pt idx="1877">
                  <c:v>1.417</c:v>
                </c:pt>
                <c:pt idx="1878">
                  <c:v>1.417</c:v>
                </c:pt>
                <c:pt idx="1879">
                  <c:v>1.417</c:v>
                </c:pt>
                <c:pt idx="1880">
                  <c:v>1.417</c:v>
                </c:pt>
                <c:pt idx="1881">
                  <c:v>1.417</c:v>
                </c:pt>
                <c:pt idx="1882">
                  <c:v>1.417</c:v>
                </c:pt>
                <c:pt idx="1883">
                  <c:v>1.417</c:v>
                </c:pt>
                <c:pt idx="1884">
                  <c:v>1.461</c:v>
                </c:pt>
                <c:pt idx="1885">
                  <c:v>1.483</c:v>
                </c:pt>
                <c:pt idx="1886">
                  <c:v>1.483</c:v>
                </c:pt>
                <c:pt idx="1887">
                  <c:v>1.483</c:v>
                </c:pt>
                <c:pt idx="1888">
                  <c:v>1.483</c:v>
                </c:pt>
                <c:pt idx="1889">
                  <c:v>1.483</c:v>
                </c:pt>
                <c:pt idx="1890">
                  <c:v>1.483</c:v>
                </c:pt>
                <c:pt idx="1891">
                  <c:v>1.483</c:v>
                </c:pt>
                <c:pt idx="1892">
                  <c:v>1.483</c:v>
                </c:pt>
                <c:pt idx="1893">
                  <c:v>1.483</c:v>
                </c:pt>
                <c:pt idx="1894">
                  <c:v>1.333</c:v>
                </c:pt>
                <c:pt idx="1895">
                  <c:v>1.258</c:v>
                </c:pt>
                <c:pt idx="1896">
                  <c:v>1.258</c:v>
                </c:pt>
                <c:pt idx="1897">
                  <c:v>1.258</c:v>
                </c:pt>
                <c:pt idx="1898">
                  <c:v>1.575</c:v>
                </c:pt>
                <c:pt idx="1899">
                  <c:v>1.575</c:v>
                </c:pt>
                <c:pt idx="1900">
                  <c:v>1.575</c:v>
                </c:pt>
                <c:pt idx="1901">
                  <c:v>1.575</c:v>
                </c:pt>
                <c:pt idx="1902">
                  <c:v>1.575</c:v>
                </c:pt>
                <c:pt idx="1903">
                  <c:v>1.575</c:v>
                </c:pt>
                <c:pt idx="1904">
                  <c:v>1.575</c:v>
                </c:pt>
                <c:pt idx="1905">
                  <c:v>1.575</c:v>
                </c:pt>
                <c:pt idx="1906">
                  <c:v>1.575</c:v>
                </c:pt>
                <c:pt idx="1907">
                  <c:v>1.575</c:v>
                </c:pt>
                <c:pt idx="1908">
                  <c:v>1.575</c:v>
                </c:pt>
                <c:pt idx="1909">
                  <c:v>1.575</c:v>
                </c:pt>
                <c:pt idx="1910">
                  <c:v>1.46666666666667</c:v>
                </c:pt>
                <c:pt idx="1911">
                  <c:v>1.25</c:v>
                </c:pt>
                <c:pt idx="1912">
                  <c:v>1.25</c:v>
                </c:pt>
                <c:pt idx="1913">
                  <c:v>1.25</c:v>
                </c:pt>
                <c:pt idx="1914">
                  <c:v>1.25</c:v>
                </c:pt>
                <c:pt idx="1915">
                  <c:v>1.25</c:v>
                </c:pt>
                <c:pt idx="1916">
                  <c:v>1.25</c:v>
                </c:pt>
                <c:pt idx="1917">
                  <c:v>1.25</c:v>
                </c:pt>
                <c:pt idx="1918">
                  <c:v>1.25</c:v>
                </c:pt>
                <c:pt idx="1919">
                  <c:v>1.25</c:v>
                </c:pt>
                <c:pt idx="1920">
                  <c:v>1.25</c:v>
                </c:pt>
                <c:pt idx="1921">
                  <c:v>1.25</c:v>
                </c:pt>
                <c:pt idx="1922">
                  <c:v>1.25</c:v>
                </c:pt>
                <c:pt idx="1923">
                  <c:v>1.25</c:v>
                </c:pt>
                <c:pt idx="1924">
                  <c:v>1.25</c:v>
                </c:pt>
                <c:pt idx="1925">
                  <c:v>1.25</c:v>
                </c:pt>
                <c:pt idx="1926">
                  <c:v>1.133</c:v>
                </c:pt>
                <c:pt idx="1927">
                  <c:v>1.133</c:v>
                </c:pt>
                <c:pt idx="1928">
                  <c:v>1.133</c:v>
                </c:pt>
                <c:pt idx="1929">
                  <c:v>1.133</c:v>
                </c:pt>
                <c:pt idx="1930">
                  <c:v>1.133</c:v>
                </c:pt>
                <c:pt idx="1931">
                  <c:v>1.133</c:v>
                </c:pt>
                <c:pt idx="1932">
                  <c:v>1.133</c:v>
                </c:pt>
                <c:pt idx="1933">
                  <c:v>1.133</c:v>
                </c:pt>
                <c:pt idx="1934">
                  <c:v>1.133</c:v>
                </c:pt>
                <c:pt idx="1935">
                  <c:v>1.133</c:v>
                </c:pt>
                <c:pt idx="1936">
                  <c:v>1.133</c:v>
                </c:pt>
                <c:pt idx="1937">
                  <c:v>1.133</c:v>
                </c:pt>
                <c:pt idx="1938">
                  <c:v>1.133</c:v>
                </c:pt>
                <c:pt idx="1939">
                  <c:v>1.186</c:v>
                </c:pt>
                <c:pt idx="1940">
                  <c:v>1.292</c:v>
                </c:pt>
                <c:pt idx="1941">
                  <c:v>1.292</c:v>
                </c:pt>
                <c:pt idx="1942">
                  <c:v>1.292</c:v>
                </c:pt>
                <c:pt idx="1943">
                  <c:v>1.292</c:v>
                </c:pt>
                <c:pt idx="1944">
                  <c:v>1.292</c:v>
                </c:pt>
                <c:pt idx="1945">
                  <c:v>1.292</c:v>
                </c:pt>
                <c:pt idx="1946">
                  <c:v>1.292</c:v>
                </c:pt>
                <c:pt idx="1947">
                  <c:v>1.292</c:v>
                </c:pt>
                <c:pt idx="1948">
                  <c:v>1.292</c:v>
                </c:pt>
                <c:pt idx="1949">
                  <c:v>1.292</c:v>
                </c:pt>
                <c:pt idx="1950">
                  <c:v>1.292</c:v>
                </c:pt>
                <c:pt idx="1951">
                  <c:v>1.292</c:v>
                </c:pt>
                <c:pt idx="1952">
                  <c:v>1.292</c:v>
                </c:pt>
                <c:pt idx="1953">
                  <c:v>1.292</c:v>
                </c:pt>
                <c:pt idx="1954">
                  <c:v>1.292</c:v>
                </c:pt>
                <c:pt idx="1955">
                  <c:v>1.292</c:v>
                </c:pt>
                <c:pt idx="1956">
                  <c:v>1.336</c:v>
                </c:pt>
                <c:pt idx="1957">
                  <c:v>1.358</c:v>
                </c:pt>
                <c:pt idx="1958">
                  <c:v>1.358</c:v>
                </c:pt>
                <c:pt idx="1959">
                  <c:v>1.358</c:v>
                </c:pt>
                <c:pt idx="1960">
                  <c:v>1.358</c:v>
                </c:pt>
                <c:pt idx="1961">
                  <c:v>1.358</c:v>
                </c:pt>
                <c:pt idx="1962">
                  <c:v>1.358</c:v>
                </c:pt>
                <c:pt idx="1963">
                  <c:v>1.358</c:v>
                </c:pt>
                <c:pt idx="1964">
                  <c:v>1.358</c:v>
                </c:pt>
                <c:pt idx="1965">
                  <c:v>1.358</c:v>
                </c:pt>
                <c:pt idx="1966">
                  <c:v>1.358</c:v>
                </c:pt>
                <c:pt idx="1967">
                  <c:v>1.358</c:v>
                </c:pt>
                <c:pt idx="1968">
                  <c:v>1.358</c:v>
                </c:pt>
                <c:pt idx="1969">
                  <c:v>1.358</c:v>
                </c:pt>
                <c:pt idx="1970">
                  <c:v>1.32466666666667</c:v>
                </c:pt>
                <c:pt idx="1971">
                  <c:v>1.308</c:v>
                </c:pt>
                <c:pt idx="1972">
                  <c:v>1.308</c:v>
                </c:pt>
                <c:pt idx="1973">
                  <c:v>1.308</c:v>
                </c:pt>
                <c:pt idx="1974">
                  <c:v>1.308</c:v>
                </c:pt>
                <c:pt idx="1975">
                  <c:v>1.308</c:v>
                </c:pt>
                <c:pt idx="1976">
                  <c:v>1.308</c:v>
                </c:pt>
                <c:pt idx="1977">
                  <c:v>1.308</c:v>
                </c:pt>
                <c:pt idx="1978">
                  <c:v>1.308</c:v>
                </c:pt>
                <c:pt idx="1979">
                  <c:v>1.308</c:v>
                </c:pt>
                <c:pt idx="1980">
                  <c:v>1.308</c:v>
                </c:pt>
                <c:pt idx="1981">
                  <c:v>1.308</c:v>
                </c:pt>
                <c:pt idx="1982">
                  <c:v>1.308</c:v>
                </c:pt>
                <c:pt idx="1983">
                  <c:v>1.308</c:v>
                </c:pt>
                <c:pt idx="1984">
                  <c:v>1.308</c:v>
                </c:pt>
                <c:pt idx="1985">
                  <c:v>1.308</c:v>
                </c:pt>
                <c:pt idx="1986">
                  <c:v>1.308</c:v>
                </c:pt>
                <c:pt idx="1987">
                  <c:v>1.308</c:v>
                </c:pt>
                <c:pt idx="1988">
                  <c:v>1.29733333333333</c:v>
                </c:pt>
                <c:pt idx="1989">
                  <c:v>1.292</c:v>
                </c:pt>
                <c:pt idx="1990">
                  <c:v>1.242</c:v>
                </c:pt>
                <c:pt idx="1991">
                  <c:v>1.242</c:v>
                </c:pt>
                <c:pt idx="1992">
                  <c:v>1.242</c:v>
                </c:pt>
                <c:pt idx="1993">
                  <c:v>1.242</c:v>
                </c:pt>
                <c:pt idx="1994">
                  <c:v>1.242</c:v>
                </c:pt>
                <c:pt idx="1995">
                  <c:v>1.242</c:v>
                </c:pt>
                <c:pt idx="1996">
                  <c:v>1.242</c:v>
                </c:pt>
                <c:pt idx="1997">
                  <c:v>1.242</c:v>
                </c:pt>
                <c:pt idx="1998">
                  <c:v>1.242</c:v>
                </c:pt>
                <c:pt idx="1999">
                  <c:v>1.242</c:v>
                </c:pt>
                <c:pt idx="2000">
                  <c:v>1.242</c:v>
                </c:pt>
                <c:pt idx="2001">
                  <c:v>1.242</c:v>
                </c:pt>
                <c:pt idx="2002">
                  <c:v>1.242</c:v>
                </c:pt>
                <c:pt idx="2003">
                  <c:v>1.242</c:v>
                </c:pt>
                <c:pt idx="2004">
                  <c:v>1.242</c:v>
                </c:pt>
                <c:pt idx="2005">
                  <c:v>1.242</c:v>
                </c:pt>
                <c:pt idx="2006">
                  <c:v>1.20566666666667</c:v>
                </c:pt>
                <c:pt idx="2007">
                  <c:v>1.133</c:v>
                </c:pt>
                <c:pt idx="2008">
                  <c:v>1.133</c:v>
                </c:pt>
                <c:pt idx="2009">
                  <c:v>1.133</c:v>
                </c:pt>
                <c:pt idx="2010">
                  <c:v>1.133</c:v>
                </c:pt>
                <c:pt idx="2011">
                  <c:v>1.133</c:v>
                </c:pt>
                <c:pt idx="2012">
                  <c:v>1.133</c:v>
                </c:pt>
                <c:pt idx="2013">
                  <c:v>1.133</c:v>
                </c:pt>
                <c:pt idx="2014">
                  <c:v>1.133</c:v>
                </c:pt>
                <c:pt idx="2015">
                  <c:v>1.133</c:v>
                </c:pt>
                <c:pt idx="2016">
                  <c:v>1.133</c:v>
                </c:pt>
                <c:pt idx="2017">
                  <c:v>1.133</c:v>
                </c:pt>
                <c:pt idx="2018">
                  <c:v>1.133</c:v>
                </c:pt>
                <c:pt idx="2019">
                  <c:v>1.133</c:v>
                </c:pt>
                <c:pt idx="2020">
                  <c:v>1.133</c:v>
                </c:pt>
                <c:pt idx="2021">
                  <c:v>1.122</c:v>
                </c:pt>
                <c:pt idx="2022">
                  <c:v>1.1</c:v>
                </c:pt>
                <c:pt idx="2023">
                  <c:v>1.1</c:v>
                </c:pt>
                <c:pt idx="2024">
                  <c:v>1.1</c:v>
                </c:pt>
                <c:pt idx="2025">
                  <c:v>1.1</c:v>
                </c:pt>
                <c:pt idx="2026">
                  <c:v>1.1</c:v>
                </c:pt>
                <c:pt idx="2027">
                  <c:v>1.1</c:v>
                </c:pt>
                <c:pt idx="2028">
                  <c:v>1.1</c:v>
                </c:pt>
                <c:pt idx="2029">
                  <c:v>1.1</c:v>
                </c:pt>
                <c:pt idx="2030">
                  <c:v>1.1</c:v>
                </c:pt>
                <c:pt idx="2031">
                  <c:v>1.1</c:v>
                </c:pt>
                <c:pt idx="2032">
                  <c:v>1.1</c:v>
                </c:pt>
                <c:pt idx="2033">
                  <c:v>1.1</c:v>
                </c:pt>
                <c:pt idx="2034">
                  <c:v>1.1</c:v>
                </c:pt>
                <c:pt idx="2035">
                  <c:v>1.11133333333333</c:v>
                </c:pt>
                <c:pt idx="2036">
                  <c:v>1.117</c:v>
                </c:pt>
                <c:pt idx="2037">
                  <c:v>1.117</c:v>
                </c:pt>
                <c:pt idx="2038">
                  <c:v>1.117</c:v>
                </c:pt>
                <c:pt idx="2039">
                  <c:v>1.117</c:v>
                </c:pt>
                <c:pt idx="2040">
                  <c:v>1.117</c:v>
                </c:pt>
                <c:pt idx="2041">
                  <c:v>1.117</c:v>
                </c:pt>
                <c:pt idx="2042">
                  <c:v>1.117</c:v>
                </c:pt>
                <c:pt idx="2043">
                  <c:v>1.117</c:v>
                </c:pt>
                <c:pt idx="2044">
                  <c:v>1.117</c:v>
                </c:pt>
                <c:pt idx="2045">
                  <c:v>1.117</c:v>
                </c:pt>
                <c:pt idx="2046">
                  <c:v>1.117</c:v>
                </c:pt>
                <c:pt idx="2047">
                  <c:v>1.117</c:v>
                </c:pt>
                <c:pt idx="2048">
                  <c:v>1.117</c:v>
                </c:pt>
                <c:pt idx="2049">
                  <c:v>1.117</c:v>
                </c:pt>
                <c:pt idx="2050">
                  <c:v>1.117</c:v>
                </c:pt>
                <c:pt idx="2051">
                  <c:v>1.117</c:v>
                </c:pt>
                <c:pt idx="2052">
                  <c:v>1.117</c:v>
                </c:pt>
                <c:pt idx="2053">
                  <c:v>1.117</c:v>
                </c:pt>
                <c:pt idx="2054">
                  <c:v>1.117</c:v>
                </c:pt>
                <c:pt idx="2055">
                  <c:v>1.117</c:v>
                </c:pt>
                <c:pt idx="2056">
                  <c:v>1.117</c:v>
                </c:pt>
                <c:pt idx="2057">
                  <c:v>1.133</c:v>
                </c:pt>
                <c:pt idx="2058">
                  <c:v>1.133</c:v>
                </c:pt>
                <c:pt idx="2059">
                  <c:v>1.133</c:v>
                </c:pt>
                <c:pt idx="2060">
                  <c:v>1.133</c:v>
                </c:pt>
                <c:pt idx="2061">
                  <c:v>1.133</c:v>
                </c:pt>
                <c:pt idx="2062">
                  <c:v>1.133</c:v>
                </c:pt>
                <c:pt idx="2063">
                  <c:v>1.133</c:v>
                </c:pt>
                <c:pt idx="2064">
                  <c:v>1.133</c:v>
                </c:pt>
                <c:pt idx="2065">
                  <c:v>1.133</c:v>
                </c:pt>
                <c:pt idx="2066">
                  <c:v>1.133</c:v>
                </c:pt>
                <c:pt idx="2067">
                  <c:v>1.133</c:v>
                </c:pt>
                <c:pt idx="2068">
                  <c:v>1.133</c:v>
                </c:pt>
                <c:pt idx="2069">
                  <c:v>1.133</c:v>
                </c:pt>
                <c:pt idx="2070">
                  <c:v>1.133</c:v>
                </c:pt>
                <c:pt idx="2071">
                  <c:v>1.133</c:v>
                </c:pt>
                <c:pt idx="2072">
                  <c:v>1.133</c:v>
                </c:pt>
                <c:pt idx="2073">
                  <c:v>1.133</c:v>
                </c:pt>
                <c:pt idx="2074">
                  <c:v>1.133</c:v>
                </c:pt>
                <c:pt idx="2075">
                  <c:v>1.133</c:v>
                </c:pt>
                <c:pt idx="2076">
                  <c:v>1.22233333333333</c:v>
                </c:pt>
                <c:pt idx="2077">
                  <c:v>1.267</c:v>
                </c:pt>
                <c:pt idx="2078">
                  <c:v>1.267</c:v>
                </c:pt>
                <c:pt idx="2079">
                  <c:v>1.267</c:v>
                </c:pt>
                <c:pt idx="2080">
                  <c:v>1.267</c:v>
                </c:pt>
                <c:pt idx="2081">
                  <c:v>1.267</c:v>
                </c:pt>
                <c:pt idx="2082">
                  <c:v>1.267</c:v>
                </c:pt>
                <c:pt idx="2083">
                  <c:v>1.267</c:v>
                </c:pt>
                <c:pt idx="2084">
                  <c:v>1.267</c:v>
                </c:pt>
                <c:pt idx="2085">
                  <c:v>1.267</c:v>
                </c:pt>
                <c:pt idx="2086">
                  <c:v>1.267</c:v>
                </c:pt>
                <c:pt idx="2087">
                  <c:v>1.267</c:v>
                </c:pt>
                <c:pt idx="2088">
                  <c:v>1.267</c:v>
                </c:pt>
                <c:pt idx="2089">
                  <c:v>1.267</c:v>
                </c:pt>
                <c:pt idx="2090">
                  <c:v>1.267</c:v>
                </c:pt>
                <c:pt idx="2091">
                  <c:v>1.267</c:v>
                </c:pt>
                <c:pt idx="2092">
                  <c:v>1.267</c:v>
                </c:pt>
                <c:pt idx="2093">
                  <c:v>1.267</c:v>
                </c:pt>
                <c:pt idx="2094">
                  <c:v>1.267</c:v>
                </c:pt>
                <c:pt idx="2095">
                  <c:v>1.267</c:v>
                </c:pt>
                <c:pt idx="2096">
                  <c:v>1.267</c:v>
                </c:pt>
                <c:pt idx="2097">
                  <c:v>1.267</c:v>
                </c:pt>
                <c:pt idx="2098">
                  <c:v>1.267</c:v>
                </c:pt>
                <c:pt idx="2099">
                  <c:v>1.267</c:v>
                </c:pt>
                <c:pt idx="2100">
                  <c:v>1.264</c:v>
                </c:pt>
                <c:pt idx="2101">
                  <c:v>1.258</c:v>
                </c:pt>
                <c:pt idx="2102">
                  <c:v>1.258</c:v>
                </c:pt>
                <c:pt idx="2103">
                  <c:v>1.258</c:v>
                </c:pt>
                <c:pt idx="2104">
                  <c:v>1.258</c:v>
                </c:pt>
                <c:pt idx="2105">
                  <c:v>1.258</c:v>
                </c:pt>
                <c:pt idx="2106">
                  <c:v>1.258</c:v>
                </c:pt>
                <c:pt idx="2107">
                  <c:v>1.258</c:v>
                </c:pt>
                <c:pt idx="2108">
                  <c:v>1.258</c:v>
                </c:pt>
                <c:pt idx="2109">
                  <c:v>1.258</c:v>
                </c:pt>
                <c:pt idx="2110">
                  <c:v>1.258</c:v>
                </c:pt>
                <c:pt idx="2111">
                  <c:v>1.258</c:v>
                </c:pt>
                <c:pt idx="2112">
                  <c:v>1.258</c:v>
                </c:pt>
                <c:pt idx="2113">
                  <c:v>1.258</c:v>
                </c:pt>
                <c:pt idx="2114">
                  <c:v>1.258</c:v>
                </c:pt>
                <c:pt idx="2115">
                  <c:v>1.258</c:v>
                </c:pt>
                <c:pt idx="2116">
                  <c:v>1.258</c:v>
                </c:pt>
                <c:pt idx="2117">
                  <c:v>1.258</c:v>
                </c:pt>
                <c:pt idx="2118">
                  <c:v>1.258</c:v>
                </c:pt>
                <c:pt idx="2119">
                  <c:v>1.258</c:v>
                </c:pt>
                <c:pt idx="2120">
                  <c:v>1.27466666666667</c:v>
                </c:pt>
                <c:pt idx="2121">
                  <c:v>1.283</c:v>
                </c:pt>
                <c:pt idx="2122">
                  <c:v>1.283</c:v>
                </c:pt>
                <c:pt idx="2123">
                  <c:v>1.283</c:v>
                </c:pt>
                <c:pt idx="2124">
                  <c:v>1.283</c:v>
                </c:pt>
                <c:pt idx="2125">
                  <c:v>1.283</c:v>
                </c:pt>
                <c:pt idx="2126">
                  <c:v>1.283</c:v>
                </c:pt>
                <c:pt idx="2127">
                  <c:v>1.283</c:v>
                </c:pt>
                <c:pt idx="2128">
                  <c:v>1.283</c:v>
                </c:pt>
                <c:pt idx="2129">
                  <c:v>1.283</c:v>
                </c:pt>
                <c:pt idx="2130">
                  <c:v>1.283</c:v>
                </c:pt>
                <c:pt idx="2131">
                  <c:v>1.283</c:v>
                </c:pt>
                <c:pt idx="2132">
                  <c:v>1.283</c:v>
                </c:pt>
                <c:pt idx="2133">
                  <c:v>1.283</c:v>
                </c:pt>
                <c:pt idx="2134">
                  <c:v>1.283</c:v>
                </c:pt>
                <c:pt idx="2135">
                  <c:v>1.283</c:v>
                </c:pt>
                <c:pt idx="2136">
                  <c:v>1.283</c:v>
                </c:pt>
                <c:pt idx="2137">
                  <c:v>1.283</c:v>
                </c:pt>
                <c:pt idx="2138">
                  <c:v>1.283</c:v>
                </c:pt>
                <c:pt idx="2139">
                  <c:v>1.283</c:v>
                </c:pt>
                <c:pt idx="2140">
                  <c:v>1.283</c:v>
                </c:pt>
                <c:pt idx="2141">
                  <c:v>1.283</c:v>
                </c:pt>
                <c:pt idx="2142">
                  <c:v>1.283</c:v>
                </c:pt>
                <c:pt idx="2143">
                  <c:v>1.283</c:v>
                </c:pt>
                <c:pt idx="2144">
                  <c:v>1.283</c:v>
                </c:pt>
                <c:pt idx="2145">
                  <c:v>1.283</c:v>
                </c:pt>
                <c:pt idx="2146">
                  <c:v>1.283</c:v>
                </c:pt>
                <c:pt idx="2147">
                  <c:v>1.283</c:v>
                </c:pt>
                <c:pt idx="2148">
                  <c:v>1.283</c:v>
                </c:pt>
                <c:pt idx="2149">
                  <c:v>1.283</c:v>
                </c:pt>
                <c:pt idx="2150">
                  <c:v>1.283</c:v>
                </c:pt>
                <c:pt idx="2151">
                  <c:v>1.283</c:v>
                </c:pt>
                <c:pt idx="2152">
                  <c:v>1.283</c:v>
                </c:pt>
                <c:pt idx="2153">
                  <c:v>1.283</c:v>
                </c:pt>
                <c:pt idx="2154">
                  <c:v>1.283</c:v>
                </c:pt>
                <c:pt idx="2155">
                  <c:v>1.283</c:v>
                </c:pt>
                <c:pt idx="2156">
                  <c:v>1.283</c:v>
                </c:pt>
                <c:pt idx="2157">
                  <c:v>1.283</c:v>
                </c:pt>
                <c:pt idx="2158">
                  <c:v>1.283</c:v>
                </c:pt>
                <c:pt idx="2159">
                  <c:v>1.283</c:v>
                </c:pt>
                <c:pt idx="2160">
                  <c:v>1.283</c:v>
                </c:pt>
                <c:pt idx="2161">
                  <c:v>1.283</c:v>
                </c:pt>
                <c:pt idx="2162">
                  <c:v>1.283</c:v>
                </c:pt>
                <c:pt idx="2163">
                  <c:v>1.283</c:v>
                </c:pt>
                <c:pt idx="2164">
                  <c:v>1.283</c:v>
                </c:pt>
                <c:pt idx="2165">
                  <c:v>1.283</c:v>
                </c:pt>
                <c:pt idx="2166">
                  <c:v>1.283</c:v>
                </c:pt>
                <c:pt idx="2167">
                  <c:v>1.283</c:v>
                </c:pt>
                <c:pt idx="2168">
                  <c:v>1.283</c:v>
                </c:pt>
                <c:pt idx="2169">
                  <c:v>1.283</c:v>
                </c:pt>
                <c:pt idx="2170">
                  <c:v>1.283</c:v>
                </c:pt>
                <c:pt idx="2171">
                  <c:v>1.267</c:v>
                </c:pt>
                <c:pt idx="2172">
                  <c:v>1.267</c:v>
                </c:pt>
                <c:pt idx="2173">
                  <c:v>1.267</c:v>
                </c:pt>
                <c:pt idx="2174">
                  <c:v>1.267</c:v>
                </c:pt>
                <c:pt idx="2175">
                  <c:v>1.267</c:v>
                </c:pt>
                <c:pt idx="2176">
                  <c:v>1.267</c:v>
                </c:pt>
                <c:pt idx="2177">
                  <c:v>1.267</c:v>
                </c:pt>
                <c:pt idx="2178">
                  <c:v>1.267</c:v>
                </c:pt>
                <c:pt idx="2179">
                  <c:v>1.267</c:v>
                </c:pt>
                <c:pt idx="2180">
                  <c:v>1.267</c:v>
                </c:pt>
                <c:pt idx="2181">
                  <c:v>1.267</c:v>
                </c:pt>
                <c:pt idx="2182">
                  <c:v>1.267</c:v>
                </c:pt>
                <c:pt idx="2183">
                  <c:v>1.267</c:v>
                </c:pt>
                <c:pt idx="2184">
                  <c:v>1.267</c:v>
                </c:pt>
                <c:pt idx="2185">
                  <c:v>1.267</c:v>
                </c:pt>
                <c:pt idx="2186">
                  <c:v>1.267</c:v>
                </c:pt>
                <c:pt idx="2187">
                  <c:v>1.233</c:v>
                </c:pt>
                <c:pt idx="2188">
                  <c:v>1.383</c:v>
                </c:pt>
                <c:pt idx="2189">
                  <c:v>1.458</c:v>
                </c:pt>
                <c:pt idx="2190">
                  <c:v>1.458</c:v>
                </c:pt>
                <c:pt idx="2191">
                  <c:v>1.458</c:v>
                </c:pt>
                <c:pt idx="2192">
                  <c:v>1.458</c:v>
                </c:pt>
                <c:pt idx="2193">
                  <c:v>1.458</c:v>
                </c:pt>
                <c:pt idx="2194">
                  <c:v>1.458</c:v>
                </c:pt>
                <c:pt idx="2195">
                  <c:v>1.458</c:v>
                </c:pt>
                <c:pt idx="2196">
                  <c:v>1.458</c:v>
                </c:pt>
                <c:pt idx="2197">
                  <c:v>1.458</c:v>
                </c:pt>
                <c:pt idx="2198">
                  <c:v>1.458</c:v>
                </c:pt>
                <c:pt idx="2199">
                  <c:v>1.458</c:v>
                </c:pt>
                <c:pt idx="2200">
                  <c:v>1.458</c:v>
                </c:pt>
                <c:pt idx="2201">
                  <c:v>1.458</c:v>
                </c:pt>
                <c:pt idx="2202">
                  <c:v>1.458</c:v>
                </c:pt>
                <c:pt idx="2203">
                  <c:v>1.458</c:v>
                </c:pt>
                <c:pt idx="2204">
                  <c:v>1.458</c:v>
                </c:pt>
                <c:pt idx="2205">
                  <c:v>1.592</c:v>
                </c:pt>
                <c:pt idx="2206">
                  <c:v>1.592</c:v>
                </c:pt>
                <c:pt idx="2207">
                  <c:v>1.592</c:v>
                </c:pt>
                <c:pt idx="2208">
                  <c:v>1.592</c:v>
                </c:pt>
                <c:pt idx="2209">
                  <c:v>1.592</c:v>
                </c:pt>
                <c:pt idx="2210">
                  <c:v>1.592</c:v>
                </c:pt>
                <c:pt idx="2211">
                  <c:v>1.592</c:v>
                </c:pt>
                <c:pt idx="2212">
                  <c:v>1.592</c:v>
                </c:pt>
                <c:pt idx="2213">
                  <c:v>1.592</c:v>
                </c:pt>
                <c:pt idx="2214">
                  <c:v>1.592</c:v>
                </c:pt>
                <c:pt idx="2215">
                  <c:v>1.592</c:v>
                </c:pt>
                <c:pt idx="2216">
                  <c:v>1.592</c:v>
                </c:pt>
                <c:pt idx="2217">
                  <c:v>1.592</c:v>
                </c:pt>
                <c:pt idx="2218">
                  <c:v>1.592</c:v>
                </c:pt>
                <c:pt idx="2219">
                  <c:v>1.592</c:v>
                </c:pt>
                <c:pt idx="2220">
                  <c:v>1.592</c:v>
                </c:pt>
                <c:pt idx="2221">
                  <c:v>1.592</c:v>
                </c:pt>
                <c:pt idx="2222">
                  <c:v>1.492</c:v>
                </c:pt>
                <c:pt idx="2223">
                  <c:v>1.442</c:v>
                </c:pt>
                <c:pt idx="2224">
                  <c:v>1.442</c:v>
                </c:pt>
                <c:pt idx="2225">
                  <c:v>1.442</c:v>
                </c:pt>
                <c:pt idx="2226">
                  <c:v>1.45866666666667</c:v>
                </c:pt>
                <c:pt idx="2227">
                  <c:v>1.492</c:v>
                </c:pt>
                <c:pt idx="2228">
                  <c:v>1.492</c:v>
                </c:pt>
                <c:pt idx="2229">
                  <c:v>1.492</c:v>
                </c:pt>
                <c:pt idx="2230">
                  <c:v>1.492</c:v>
                </c:pt>
                <c:pt idx="2231">
                  <c:v>1.492</c:v>
                </c:pt>
                <c:pt idx="2232">
                  <c:v>1.492</c:v>
                </c:pt>
                <c:pt idx="2233">
                  <c:v>1.367</c:v>
                </c:pt>
                <c:pt idx="2234">
                  <c:v>1.239</c:v>
                </c:pt>
                <c:pt idx="2235">
                  <c:v>1.175</c:v>
                </c:pt>
                <c:pt idx="2236">
                  <c:v>1.175</c:v>
                </c:pt>
                <c:pt idx="2237">
                  <c:v>1.175</c:v>
                </c:pt>
                <c:pt idx="2238">
                  <c:v>1.30833333333333</c:v>
                </c:pt>
                <c:pt idx="2239">
                  <c:v>1.375</c:v>
                </c:pt>
                <c:pt idx="2240">
                  <c:v>1.336</c:v>
                </c:pt>
                <c:pt idx="2241">
                  <c:v>1.033</c:v>
                </c:pt>
                <c:pt idx="2242">
                  <c:v>1.033</c:v>
                </c:pt>
                <c:pt idx="2243">
                  <c:v>1.022</c:v>
                </c:pt>
                <c:pt idx="2244">
                  <c:v>1</c:v>
                </c:pt>
                <c:pt idx="2245">
                  <c:v>1</c:v>
                </c:pt>
                <c:pt idx="2246">
                  <c:v>1</c:v>
                </c:pt>
                <c:pt idx="2247">
                  <c:v>1</c:v>
                </c:pt>
                <c:pt idx="2248">
                  <c:v>1</c:v>
                </c:pt>
                <c:pt idx="2249">
                  <c:v>1</c:v>
                </c:pt>
                <c:pt idx="2250">
                  <c:v>1</c:v>
                </c:pt>
                <c:pt idx="2251">
                  <c:v>1</c:v>
                </c:pt>
                <c:pt idx="2252">
                  <c:v>1.433</c:v>
                </c:pt>
                <c:pt idx="2253">
                  <c:v>1.433</c:v>
                </c:pt>
                <c:pt idx="2254">
                  <c:v>1.433</c:v>
                </c:pt>
                <c:pt idx="2255">
                  <c:v>1.433</c:v>
                </c:pt>
                <c:pt idx="2256">
                  <c:v>1.433</c:v>
                </c:pt>
                <c:pt idx="2257">
                  <c:v>1.058</c:v>
                </c:pt>
                <c:pt idx="2258">
                  <c:v>1.058</c:v>
                </c:pt>
                <c:pt idx="2259">
                  <c:v>1.058</c:v>
                </c:pt>
                <c:pt idx="2260">
                  <c:v>1.058</c:v>
                </c:pt>
                <c:pt idx="2261">
                  <c:v>1.058</c:v>
                </c:pt>
                <c:pt idx="2262">
                  <c:v>1.058</c:v>
                </c:pt>
                <c:pt idx="2263">
                  <c:v>1.058</c:v>
                </c:pt>
                <c:pt idx="2264">
                  <c:v>1.058</c:v>
                </c:pt>
                <c:pt idx="2265">
                  <c:v>1.058</c:v>
                </c:pt>
                <c:pt idx="2266">
                  <c:v>1.058</c:v>
                </c:pt>
                <c:pt idx="2267">
                  <c:v>1.058</c:v>
                </c:pt>
                <c:pt idx="2268">
                  <c:v>1.058</c:v>
                </c:pt>
                <c:pt idx="2269">
                  <c:v>1.058</c:v>
                </c:pt>
                <c:pt idx="2270">
                  <c:v>1.058</c:v>
                </c:pt>
                <c:pt idx="2271">
                  <c:v>1.058</c:v>
                </c:pt>
                <c:pt idx="2272">
                  <c:v>1.058</c:v>
                </c:pt>
                <c:pt idx="2273">
                  <c:v>1.058</c:v>
                </c:pt>
                <c:pt idx="2274">
                  <c:v>1.058</c:v>
                </c:pt>
                <c:pt idx="2275">
                  <c:v>1.058</c:v>
                </c:pt>
                <c:pt idx="2276">
                  <c:v>1.167</c:v>
                </c:pt>
                <c:pt idx="2277">
                  <c:v>1.167</c:v>
                </c:pt>
                <c:pt idx="2278">
                  <c:v>1.167</c:v>
                </c:pt>
                <c:pt idx="2279">
                  <c:v>1.167</c:v>
                </c:pt>
                <c:pt idx="2280">
                  <c:v>1.167</c:v>
                </c:pt>
                <c:pt idx="2281">
                  <c:v>1.167</c:v>
                </c:pt>
                <c:pt idx="2282">
                  <c:v>1.167</c:v>
                </c:pt>
                <c:pt idx="2283">
                  <c:v>1.167</c:v>
                </c:pt>
                <c:pt idx="2284">
                  <c:v>1.167</c:v>
                </c:pt>
                <c:pt idx="2285">
                  <c:v>1.167</c:v>
                </c:pt>
                <c:pt idx="2286">
                  <c:v>1.19433333333333</c:v>
                </c:pt>
                <c:pt idx="2287">
                  <c:v>1.208</c:v>
                </c:pt>
                <c:pt idx="2288">
                  <c:v>1.208</c:v>
                </c:pt>
                <c:pt idx="2289">
                  <c:v>1.208</c:v>
                </c:pt>
                <c:pt idx="2290">
                  <c:v>1.208</c:v>
                </c:pt>
                <c:pt idx="2291">
                  <c:v>1.208</c:v>
                </c:pt>
                <c:pt idx="2292">
                  <c:v>1.208</c:v>
                </c:pt>
                <c:pt idx="2293">
                  <c:v>1.208</c:v>
                </c:pt>
                <c:pt idx="2294">
                  <c:v>1.208</c:v>
                </c:pt>
                <c:pt idx="2295">
                  <c:v>1.208</c:v>
                </c:pt>
                <c:pt idx="2296">
                  <c:v>1.208</c:v>
                </c:pt>
                <c:pt idx="2297">
                  <c:v>1.208</c:v>
                </c:pt>
                <c:pt idx="2298">
                  <c:v>1.208</c:v>
                </c:pt>
                <c:pt idx="2299">
                  <c:v>1.208</c:v>
                </c:pt>
                <c:pt idx="2300">
                  <c:v>1.208</c:v>
                </c:pt>
                <c:pt idx="2301">
                  <c:v>1.16933333333333</c:v>
                </c:pt>
                <c:pt idx="2302">
                  <c:v>1.15</c:v>
                </c:pt>
                <c:pt idx="2303">
                  <c:v>1.15</c:v>
                </c:pt>
                <c:pt idx="2304">
                  <c:v>1.15</c:v>
                </c:pt>
                <c:pt idx="2305">
                  <c:v>1.15</c:v>
                </c:pt>
                <c:pt idx="2306">
                  <c:v>1.15</c:v>
                </c:pt>
                <c:pt idx="2307">
                  <c:v>1.15</c:v>
                </c:pt>
                <c:pt idx="2308">
                  <c:v>1.15</c:v>
                </c:pt>
                <c:pt idx="2309">
                  <c:v>1.15</c:v>
                </c:pt>
                <c:pt idx="2310">
                  <c:v>1.15</c:v>
                </c:pt>
                <c:pt idx="2311">
                  <c:v>1.15</c:v>
                </c:pt>
                <c:pt idx="2312">
                  <c:v>1.15</c:v>
                </c:pt>
                <c:pt idx="2313">
                  <c:v>1.15</c:v>
                </c:pt>
                <c:pt idx="2314">
                  <c:v>1.111</c:v>
                </c:pt>
                <c:pt idx="2315">
                  <c:v>1.14166666666667</c:v>
                </c:pt>
                <c:pt idx="2316">
                  <c:v>1</c:v>
                </c:pt>
                <c:pt idx="2317">
                  <c:v>1</c:v>
                </c:pt>
                <c:pt idx="2318">
                  <c:v>1</c:v>
                </c:pt>
                <c:pt idx="2319">
                  <c:v>1</c:v>
                </c:pt>
                <c:pt idx="2320">
                  <c:v>1</c:v>
                </c:pt>
                <c:pt idx="2321">
                  <c:v>1</c:v>
                </c:pt>
                <c:pt idx="2322">
                  <c:v>1</c:v>
                </c:pt>
                <c:pt idx="2323">
                  <c:v>1</c:v>
                </c:pt>
                <c:pt idx="2324">
                  <c:v>1</c:v>
                </c:pt>
                <c:pt idx="2325">
                  <c:v>1</c:v>
                </c:pt>
                <c:pt idx="2326">
                  <c:v>0.978</c:v>
                </c:pt>
                <c:pt idx="2327">
                  <c:v>0.967</c:v>
                </c:pt>
                <c:pt idx="2328">
                  <c:v>0.967</c:v>
                </c:pt>
                <c:pt idx="2329">
                  <c:v>0.967</c:v>
                </c:pt>
                <c:pt idx="2330">
                  <c:v>0.967</c:v>
                </c:pt>
                <c:pt idx="2331">
                  <c:v>0.967</c:v>
                </c:pt>
                <c:pt idx="2332">
                  <c:v>0.967</c:v>
                </c:pt>
                <c:pt idx="2333">
                  <c:v>0.967</c:v>
                </c:pt>
                <c:pt idx="2334">
                  <c:v>0.967</c:v>
                </c:pt>
                <c:pt idx="2335">
                  <c:v>0.967</c:v>
                </c:pt>
                <c:pt idx="2336">
                  <c:v>0.967</c:v>
                </c:pt>
                <c:pt idx="2337">
                  <c:v>0.967</c:v>
                </c:pt>
                <c:pt idx="2338">
                  <c:v>0.967</c:v>
                </c:pt>
                <c:pt idx="2339">
                  <c:v>0.967</c:v>
                </c:pt>
                <c:pt idx="2340">
                  <c:v>0.967</c:v>
                </c:pt>
                <c:pt idx="2341">
                  <c:v>0.967</c:v>
                </c:pt>
                <c:pt idx="2342">
                  <c:v>0.967</c:v>
                </c:pt>
                <c:pt idx="2343">
                  <c:v>0.877666666666667</c:v>
                </c:pt>
                <c:pt idx="2344">
                  <c:v>0.833</c:v>
                </c:pt>
                <c:pt idx="2345">
                  <c:v>0.944333333333334</c:v>
                </c:pt>
                <c:pt idx="2346">
                  <c:v>1</c:v>
                </c:pt>
                <c:pt idx="2347">
                  <c:v>1</c:v>
                </c:pt>
                <c:pt idx="2348">
                  <c:v>1</c:v>
                </c:pt>
                <c:pt idx="2349">
                  <c:v>1</c:v>
                </c:pt>
                <c:pt idx="2350">
                  <c:v>1</c:v>
                </c:pt>
                <c:pt idx="2351">
                  <c:v>1</c:v>
                </c:pt>
                <c:pt idx="2352">
                  <c:v>1.167</c:v>
                </c:pt>
                <c:pt idx="2353">
                  <c:v>1.167</c:v>
                </c:pt>
                <c:pt idx="2354">
                  <c:v>1.167</c:v>
                </c:pt>
                <c:pt idx="2355">
                  <c:v>1.167</c:v>
                </c:pt>
                <c:pt idx="2356">
                  <c:v>1.167</c:v>
                </c:pt>
                <c:pt idx="2357">
                  <c:v>1.167</c:v>
                </c:pt>
                <c:pt idx="2358">
                  <c:v>1.117</c:v>
                </c:pt>
                <c:pt idx="2359">
                  <c:v>1.117</c:v>
                </c:pt>
                <c:pt idx="2360">
                  <c:v>1.117</c:v>
                </c:pt>
                <c:pt idx="2361">
                  <c:v>1.117</c:v>
                </c:pt>
                <c:pt idx="2362">
                  <c:v>1.117</c:v>
                </c:pt>
                <c:pt idx="2363">
                  <c:v>1.117</c:v>
                </c:pt>
                <c:pt idx="2364">
                  <c:v>1.117</c:v>
                </c:pt>
                <c:pt idx="2365">
                  <c:v>1.058</c:v>
                </c:pt>
                <c:pt idx="2366">
                  <c:v>1.058</c:v>
                </c:pt>
                <c:pt idx="2367">
                  <c:v>1.058</c:v>
                </c:pt>
                <c:pt idx="2368">
                  <c:v>1.058</c:v>
                </c:pt>
                <c:pt idx="2369">
                  <c:v>1.058</c:v>
                </c:pt>
                <c:pt idx="2370">
                  <c:v>1.058</c:v>
                </c:pt>
                <c:pt idx="2371">
                  <c:v>1.058</c:v>
                </c:pt>
                <c:pt idx="2372">
                  <c:v>1.058</c:v>
                </c:pt>
                <c:pt idx="2373">
                  <c:v>1.058</c:v>
                </c:pt>
                <c:pt idx="2374">
                  <c:v>1.058</c:v>
                </c:pt>
                <c:pt idx="2375">
                  <c:v>1.058</c:v>
                </c:pt>
                <c:pt idx="2376">
                  <c:v>1.058</c:v>
                </c:pt>
                <c:pt idx="2377">
                  <c:v>1.058</c:v>
                </c:pt>
                <c:pt idx="2378">
                  <c:v>1.058</c:v>
                </c:pt>
                <c:pt idx="2379">
                  <c:v>1.058</c:v>
                </c:pt>
                <c:pt idx="2380">
                  <c:v>1.058</c:v>
                </c:pt>
                <c:pt idx="2381">
                  <c:v>1.058</c:v>
                </c:pt>
                <c:pt idx="2382">
                  <c:v>1.025</c:v>
                </c:pt>
                <c:pt idx="2383">
                  <c:v>0.919666666666667</c:v>
                </c:pt>
                <c:pt idx="2384">
                  <c:v>0.867</c:v>
                </c:pt>
                <c:pt idx="2385">
                  <c:v>0.867</c:v>
                </c:pt>
                <c:pt idx="2386">
                  <c:v>0.867</c:v>
                </c:pt>
                <c:pt idx="2387">
                  <c:v>0.867</c:v>
                </c:pt>
                <c:pt idx="2388">
                  <c:v>0.928</c:v>
                </c:pt>
                <c:pt idx="2389">
                  <c:v>1.05</c:v>
                </c:pt>
                <c:pt idx="2390">
                  <c:v>1.05</c:v>
                </c:pt>
                <c:pt idx="2391">
                  <c:v>1.05</c:v>
                </c:pt>
                <c:pt idx="2392">
                  <c:v>1.05</c:v>
                </c:pt>
                <c:pt idx="2393">
                  <c:v>0.941666666666666</c:v>
                </c:pt>
                <c:pt idx="2394">
                  <c:v>0.875</c:v>
                </c:pt>
                <c:pt idx="2395">
                  <c:v>1.053</c:v>
                </c:pt>
                <c:pt idx="2396">
                  <c:v>1.158</c:v>
                </c:pt>
                <c:pt idx="2397">
                  <c:v>1.158</c:v>
                </c:pt>
                <c:pt idx="2398">
                  <c:v>1.158</c:v>
                </c:pt>
                <c:pt idx="2399">
                  <c:v>1.158</c:v>
                </c:pt>
                <c:pt idx="2400">
                  <c:v>1.158</c:v>
                </c:pt>
                <c:pt idx="2401">
                  <c:v>1.158</c:v>
                </c:pt>
                <c:pt idx="2402">
                  <c:v>1.158</c:v>
                </c:pt>
                <c:pt idx="2403">
                  <c:v>1.158</c:v>
                </c:pt>
                <c:pt idx="2404">
                  <c:v>1.158</c:v>
                </c:pt>
                <c:pt idx="2405">
                  <c:v>1.158</c:v>
                </c:pt>
                <c:pt idx="2406">
                  <c:v>1.158</c:v>
                </c:pt>
                <c:pt idx="2407">
                  <c:v>1.158</c:v>
                </c:pt>
                <c:pt idx="2408">
                  <c:v>1.158</c:v>
                </c:pt>
                <c:pt idx="2409">
                  <c:v>1.158</c:v>
                </c:pt>
                <c:pt idx="2410">
                  <c:v>1.158</c:v>
                </c:pt>
                <c:pt idx="2411">
                  <c:v>1.136</c:v>
                </c:pt>
                <c:pt idx="2412">
                  <c:v>1.125</c:v>
                </c:pt>
                <c:pt idx="2413">
                  <c:v>1.125</c:v>
                </c:pt>
                <c:pt idx="2414">
                  <c:v>1.125</c:v>
                </c:pt>
                <c:pt idx="2415">
                  <c:v>1.125</c:v>
                </c:pt>
                <c:pt idx="2416">
                  <c:v>1.125</c:v>
                </c:pt>
                <c:pt idx="2417">
                  <c:v>1.125</c:v>
                </c:pt>
                <c:pt idx="2418">
                  <c:v>1.125</c:v>
                </c:pt>
                <c:pt idx="2419">
                  <c:v>1.125</c:v>
                </c:pt>
                <c:pt idx="2420">
                  <c:v>1.125</c:v>
                </c:pt>
                <c:pt idx="2421">
                  <c:v>1.125</c:v>
                </c:pt>
                <c:pt idx="2422">
                  <c:v>1.15266666666667</c:v>
                </c:pt>
                <c:pt idx="2423">
                  <c:v>1.208</c:v>
                </c:pt>
                <c:pt idx="2424">
                  <c:v>1.208</c:v>
                </c:pt>
                <c:pt idx="2425">
                  <c:v>1.208</c:v>
                </c:pt>
                <c:pt idx="2426">
                  <c:v>1.208</c:v>
                </c:pt>
                <c:pt idx="2427">
                  <c:v>1.208</c:v>
                </c:pt>
                <c:pt idx="2428">
                  <c:v>1.208</c:v>
                </c:pt>
                <c:pt idx="2429">
                  <c:v>1.208</c:v>
                </c:pt>
                <c:pt idx="2430">
                  <c:v>1.208</c:v>
                </c:pt>
                <c:pt idx="2431">
                  <c:v>1.208</c:v>
                </c:pt>
                <c:pt idx="2432">
                  <c:v>1.208</c:v>
                </c:pt>
                <c:pt idx="2433">
                  <c:v>1.208</c:v>
                </c:pt>
                <c:pt idx="2434">
                  <c:v>1.208</c:v>
                </c:pt>
                <c:pt idx="2435">
                  <c:v>1.208</c:v>
                </c:pt>
                <c:pt idx="2436">
                  <c:v>1.208</c:v>
                </c:pt>
                <c:pt idx="2437">
                  <c:v>1.208</c:v>
                </c:pt>
                <c:pt idx="2438">
                  <c:v>1.208</c:v>
                </c:pt>
                <c:pt idx="2439">
                  <c:v>1.208</c:v>
                </c:pt>
                <c:pt idx="2440">
                  <c:v>1.208</c:v>
                </c:pt>
                <c:pt idx="2441">
                  <c:v>1.208</c:v>
                </c:pt>
                <c:pt idx="2442">
                  <c:v>1.208</c:v>
                </c:pt>
                <c:pt idx="2443">
                  <c:v>1.208</c:v>
                </c:pt>
                <c:pt idx="2444">
                  <c:v>1.208</c:v>
                </c:pt>
                <c:pt idx="2445">
                  <c:v>1.208</c:v>
                </c:pt>
                <c:pt idx="2446">
                  <c:v>1.208</c:v>
                </c:pt>
                <c:pt idx="2447">
                  <c:v>1.208</c:v>
                </c:pt>
                <c:pt idx="2448">
                  <c:v>1.208</c:v>
                </c:pt>
                <c:pt idx="2449">
                  <c:v>1.208</c:v>
                </c:pt>
                <c:pt idx="2450">
                  <c:v>1.208</c:v>
                </c:pt>
                <c:pt idx="2451">
                  <c:v>1.208</c:v>
                </c:pt>
                <c:pt idx="2452">
                  <c:v>1.208</c:v>
                </c:pt>
                <c:pt idx="2453">
                  <c:v>0.942</c:v>
                </c:pt>
                <c:pt idx="2454">
                  <c:v>0.942</c:v>
                </c:pt>
                <c:pt idx="2455">
                  <c:v>0.942</c:v>
                </c:pt>
                <c:pt idx="2456">
                  <c:v>0.942</c:v>
                </c:pt>
                <c:pt idx="2457">
                  <c:v>0.942</c:v>
                </c:pt>
                <c:pt idx="2458">
                  <c:v>0.942</c:v>
                </c:pt>
                <c:pt idx="2459">
                  <c:v>0.942</c:v>
                </c:pt>
                <c:pt idx="2460">
                  <c:v>0.942</c:v>
                </c:pt>
                <c:pt idx="2461">
                  <c:v>0.942</c:v>
                </c:pt>
                <c:pt idx="2462">
                  <c:v>0.942</c:v>
                </c:pt>
                <c:pt idx="2463">
                  <c:v>0.942</c:v>
                </c:pt>
                <c:pt idx="2464">
                  <c:v>0.942</c:v>
                </c:pt>
                <c:pt idx="2465">
                  <c:v>0.942</c:v>
                </c:pt>
                <c:pt idx="2466">
                  <c:v>0.942</c:v>
                </c:pt>
                <c:pt idx="2467">
                  <c:v>0.942</c:v>
                </c:pt>
                <c:pt idx="2468">
                  <c:v>0.942</c:v>
                </c:pt>
                <c:pt idx="2469">
                  <c:v>0.942</c:v>
                </c:pt>
                <c:pt idx="2470">
                  <c:v>0.942</c:v>
                </c:pt>
                <c:pt idx="2471">
                  <c:v>0.942</c:v>
                </c:pt>
                <c:pt idx="2472">
                  <c:v>0.942</c:v>
                </c:pt>
                <c:pt idx="2473">
                  <c:v>0.942</c:v>
                </c:pt>
                <c:pt idx="2474">
                  <c:v>0.942</c:v>
                </c:pt>
                <c:pt idx="2475">
                  <c:v>0.942</c:v>
                </c:pt>
                <c:pt idx="2476">
                  <c:v>0.942</c:v>
                </c:pt>
                <c:pt idx="2477">
                  <c:v>0.942</c:v>
                </c:pt>
                <c:pt idx="2478">
                  <c:v>0.942</c:v>
                </c:pt>
                <c:pt idx="2479">
                  <c:v>0.942</c:v>
                </c:pt>
                <c:pt idx="2480">
                  <c:v>0.942</c:v>
                </c:pt>
                <c:pt idx="2481">
                  <c:v>0.942</c:v>
                </c:pt>
                <c:pt idx="2482">
                  <c:v>0.942</c:v>
                </c:pt>
                <c:pt idx="2483">
                  <c:v>0.580666666666667</c:v>
                </c:pt>
                <c:pt idx="2484">
                  <c:v>0.4</c:v>
                </c:pt>
                <c:pt idx="2485">
                  <c:v>0.4</c:v>
                </c:pt>
                <c:pt idx="2486">
                  <c:v>0.4</c:v>
                </c:pt>
                <c:pt idx="2487">
                  <c:v>0.4</c:v>
                </c:pt>
                <c:pt idx="2488">
                  <c:v>0.4</c:v>
                </c:pt>
                <c:pt idx="2489">
                  <c:v>0.4</c:v>
                </c:pt>
                <c:pt idx="2490">
                  <c:v>0.4</c:v>
                </c:pt>
                <c:pt idx="2491">
                  <c:v>0.4</c:v>
                </c:pt>
                <c:pt idx="2492">
                  <c:v>0.4</c:v>
                </c:pt>
                <c:pt idx="2493">
                  <c:v>0.4</c:v>
                </c:pt>
                <c:pt idx="2494">
                  <c:v>0.4</c:v>
                </c:pt>
                <c:pt idx="2495">
                  <c:v>0.4</c:v>
                </c:pt>
                <c:pt idx="2496">
                  <c:v>0.4</c:v>
                </c:pt>
                <c:pt idx="2497">
                  <c:v>0.619333333333334</c:v>
                </c:pt>
                <c:pt idx="2498">
                  <c:v>1.058</c:v>
                </c:pt>
                <c:pt idx="2499">
                  <c:v>1.058</c:v>
                </c:pt>
                <c:pt idx="2500">
                  <c:v>1.058</c:v>
                </c:pt>
                <c:pt idx="2501">
                  <c:v>1.058</c:v>
                </c:pt>
                <c:pt idx="2502">
                  <c:v>1.058</c:v>
                </c:pt>
                <c:pt idx="2503">
                  <c:v>1.058</c:v>
                </c:pt>
                <c:pt idx="2504">
                  <c:v>1.058</c:v>
                </c:pt>
                <c:pt idx="2505">
                  <c:v>1.058</c:v>
                </c:pt>
                <c:pt idx="2506">
                  <c:v>1.058</c:v>
                </c:pt>
                <c:pt idx="2507">
                  <c:v>1.058</c:v>
                </c:pt>
                <c:pt idx="2508">
                  <c:v>1.058</c:v>
                </c:pt>
                <c:pt idx="2509">
                  <c:v>1.058</c:v>
                </c:pt>
                <c:pt idx="2510">
                  <c:v>1.058</c:v>
                </c:pt>
                <c:pt idx="2511">
                  <c:v>1.058</c:v>
                </c:pt>
                <c:pt idx="2512">
                  <c:v>1.058</c:v>
                </c:pt>
                <c:pt idx="2513">
                  <c:v>1.058</c:v>
                </c:pt>
                <c:pt idx="2514">
                  <c:v>0.874666666666667</c:v>
                </c:pt>
                <c:pt idx="2515">
                  <c:v>0.508</c:v>
                </c:pt>
                <c:pt idx="2516">
                  <c:v>0.508</c:v>
                </c:pt>
                <c:pt idx="2517">
                  <c:v>0.508</c:v>
                </c:pt>
                <c:pt idx="2518">
                  <c:v>0.508</c:v>
                </c:pt>
                <c:pt idx="2519">
                  <c:v>0.508</c:v>
                </c:pt>
                <c:pt idx="2520">
                  <c:v>0.508</c:v>
                </c:pt>
                <c:pt idx="2521">
                  <c:v>0.508</c:v>
                </c:pt>
                <c:pt idx="2522">
                  <c:v>0.508</c:v>
                </c:pt>
                <c:pt idx="2523">
                  <c:v>0.508</c:v>
                </c:pt>
                <c:pt idx="2524">
                  <c:v>0.508</c:v>
                </c:pt>
                <c:pt idx="2525">
                  <c:v>0.508</c:v>
                </c:pt>
                <c:pt idx="2526">
                  <c:v>0.508</c:v>
                </c:pt>
                <c:pt idx="2527">
                  <c:v>0.508</c:v>
                </c:pt>
                <c:pt idx="2528">
                  <c:v>0.508</c:v>
                </c:pt>
                <c:pt idx="2529">
                  <c:v>0.508</c:v>
                </c:pt>
                <c:pt idx="2530">
                  <c:v>0.508</c:v>
                </c:pt>
                <c:pt idx="2531">
                  <c:v>0.508</c:v>
                </c:pt>
                <c:pt idx="2532">
                  <c:v>0.508</c:v>
                </c:pt>
                <c:pt idx="2533">
                  <c:v>0.508</c:v>
                </c:pt>
                <c:pt idx="2534">
                  <c:v>0.508</c:v>
                </c:pt>
                <c:pt idx="2535">
                  <c:v>0.508</c:v>
                </c:pt>
                <c:pt idx="2536">
                  <c:v>0.508</c:v>
                </c:pt>
                <c:pt idx="2537">
                  <c:v>0.508</c:v>
                </c:pt>
                <c:pt idx="2538">
                  <c:v>0.558</c:v>
                </c:pt>
                <c:pt idx="2539">
                  <c:v>0.558</c:v>
                </c:pt>
                <c:pt idx="2540">
                  <c:v>0.558</c:v>
                </c:pt>
                <c:pt idx="2541">
                  <c:v>0.614</c:v>
                </c:pt>
                <c:pt idx="2542">
                  <c:v>0.642</c:v>
                </c:pt>
                <c:pt idx="2543">
                  <c:v>0.642</c:v>
                </c:pt>
                <c:pt idx="2544">
                  <c:v>0.642</c:v>
                </c:pt>
                <c:pt idx="2545">
                  <c:v>0.642</c:v>
                </c:pt>
                <c:pt idx="2546">
                  <c:v>0.642</c:v>
                </c:pt>
                <c:pt idx="2547">
                  <c:v>0.642</c:v>
                </c:pt>
                <c:pt idx="2548">
                  <c:v>0.642</c:v>
                </c:pt>
                <c:pt idx="2549">
                  <c:v>0.642</c:v>
                </c:pt>
                <c:pt idx="2550">
                  <c:v>0.642</c:v>
                </c:pt>
                <c:pt idx="2551">
                  <c:v>0.642</c:v>
                </c:pt>
                <c:pt idx="2552">
                  <c:v>0.642</c:v>
                </c:pt>
                <c:pt idx="2553">
                  <c:v>0.642</c:v>
                </c:pt>
                <c:pt idx="2554">
                  <c:v>0.642</c:v>
                </c:pt>
                <c:pt idx="2555">
                  <c:v>0.642</c:v>
                </c:pt>
                <c:pt idx="2556">
                  <c:v>0.642</c:v>
                </c:pt>
                <c:pt idx="2557">
                  <c:v>0.642</c:v>
                </c:pt>
                <c:pt idx="2558">
                  <c:v>0.642</c:v>
                </c:pt>
                <c:pt idx="2559">
                  <c:v>0.642</c:v>
                </c:pt>
                <c:pt idx="2560">
                  <c:v>0.642</c:v>
                </c:pt>
                <c:pt idx="2561">
                  <c:v>0.642</c:v>
                </c:pt>
                <c:pt idx="2562">
                  <c:v>0.642</c:v>
                </c:pt>
                <c:pt idx="2563">
                  <c:v>0.642</c:v>
                </c:pt>
                <c:pt idx="2564">
                  <c:v>0.642</c:v>
                </c:pt>
                <c:pt idx="2565">
                  <c:v>0.642</c:v>
                </c:pt>
                <c:pt idx="2566">
                  <c:v>0.642</c:v>
                </c:pt>
                <c:pt idx="2567">
                  <c:v>0.642</c:v>
                </c:pt>
                <c:pt idx="2568">
                  <c:v>0.642</c:v>
                </c:pt>
                <c:pt idx="2569">
                  <c:v>0.642</c:v>
                </c:pt>
                <c:pt idx="2570">
                  <c:v>0.642</c:v>
                </c:pt>
                <c:pt idx="2571">
                  <c:v>0.742</c:v>
                </c:pt>
                <c:pt idx="2572">
                  <c:v>0.742</c:v>
                </c:pt>
                <c:pt idx="2573">
                  <c:v>0.742</c:v>
                </c:pt>
                <c:pt idx="2574">
                  <c:v>0.742</c:v>
                </c:pt>
                <c:pt idx="2575">
                  <c:v>0.742</c:v>
                </c:pt>
                <c:pt idx="2576">
                  <c:v>0.742</c:v>
                </c:pt>
                <c:pt idx="2577">
                  <c:v>0.758666666666667</c:v>
                </c:pt>
                <c:pt idx="2578">
                  <c:v>0.792</c:v>
                </c:pt>
                <c:pt idx="2579">
                  <c:v>0.792</c:v>
                </c:pt>
                <c:pt idx="2580">
                  <c:v>0.792</c:v>
                </c:pt>
                <c:pt idx="2581">
                  <c:v>0.792</c:v>
                </c:pt>
                <c:pt idx="2582">
                  <c:v>0.792</c:v>
                </c:pt>
                <c:pt idx="2583">
                  <c:v>0.792</c:v>
                </c:pt>
                <c:pt idx="2584">
                  <c:v>0.792</c:v>
                </c:pt>
                <c:pt idx="2585">
                  <c:v>0.792</c:v>
                </c:pt>
                <c:pt idx="2586">
                  <c:v>0.792</c:v>
                </c:pt>
                <c:pt idx="2587">
                  <c:v>0.792</c:v>
                </c:pt>
                <c:pt idx="2588">
                  <c:v>0.792</c:v>
                </c:pt>
                <c:pt idx="2589">
                  <c:v>0.792</c:v>
                </c:pt>
                <c:pt idx="2590">
                  <c:v>0.792</c:v>
                </c:pt>
                <c:pt idx="2591">
                  <c:v>0.792</c:v>
                </c:pt>
                <c:pt idx="2592">
                  <c:v>0.792</c:v>
                </c:pt>
                <c:pt idx="2593">
                  <c:v>0.792</c:v>
                </c:pt>
                <c:pt idx="2594">
                  <c:v>0.792</c:v>
                </c:pt>
                <c:pt idx="2595">
                  <c:v>0.792</c:v>
                </c:pt>
                <c:pt idx="2596">
                  <c:v>0.792</c:v>
                </c:pt>
                <c:pt idx="2597">
                  <c:v>0.792</c:v>
                </c:pt>
                <c:pt idx="2598">
                  <c:v>0.792</c:v>
                </c:pt>
                <c:pt idx="2599">
                  <c:v>0.792</c:v>
                </c:pt>
                <c:pt idx="2600">
                  <c:v>0.867</c:v>
                </c:pt>
                <c:pt idx="2601">
                  <c:v>1.017</c:v>
                </c:pt>
                <c:pt idx="2602">
                  <c:v>1.017</c:v>
                </c:pt>
                <c:pt idx="2603">
                  <c:v>1.017</c:v>
                </c:pt>
                <c:pt idx="2604">
                  <c:v>1.017</c:v>
                </c:pt>
                <c:pt idx="2605">
                  <c:v>1.017</c:v>
                </c:pt>
                <c:pt idx="2606">
                  <c:v>1.017</c:v>
                </c:pt>
                <c:pt idx="2607">
                  <c:v>1.017</c:v>
                </c:pt>
                <c:pt idx="2608">
                  <c:v>1.017</c:v>
                </c:pt>
                <c:pt idx="2609">
                  <c:v>1.017</c:v>
                </c:pt>
                <c:pt idx="2610">
                  <c:v>1.017</c:v>
                </c:pt>
                <c:pt idx="2611">
                  <c:v>1.017</c:v>
                </c:pt>
                <c:pt idx="2612">
                  <c:v>1.017</c:v>
                </c:pt>
                <c:pt idx="2613">
                  <c:v>1.017</c:v>
                </c:pt>
                <c:pt idx="2614">
                  <c:v>1.017</c:v>
                </c:pt>
                <c:pt idx="2615">
                  <c:v>1.017</c:v>
                </c:pt>
                <c:pt idx="2616">
                  <c:v>1.017</c:v>
                </c:pt>
                <c:pt idx="2617">
                  <c:v>1.03066666666667</c:v>
                </c:pt>
                <c:pt idx="2618">
                  <c:v>1.058</c:v>
                </c:pt>
                <c:pt idx="2619">
                  <c:v>1.058</c:v>
                </c:pt>
                <c:pt idx="2620">
                  <c:v>1.058</c:v>
                </c:pt>
                <c:pt idx="2621">
                  <c:v>1.058</c:v>
                </c:pt>
                <c:pt idx="2622">
                  <c:v>1.058</c:v>
                </c:pt>
                <c:pt idx="2623">
                  <c:v>1.058</c:v>
                </c:pt>
                <c:pt idx="2624">
                  <c:v>1.058</c:v>
                </c:pt>
                <c:pt idx="2625">
                  <c:v>1.058</c:v>
                </c:pt>
                <c:pt idx="2626">
                  <c:v>1.058</c:v>
                </c:pt>
                <c:pt idx="2627">
                  <c:v>1.011</c:v>
                </c:pt>
                <c:pt idx="2628">
                  <c:v>0.917</c:v>
                </c:pt>
                <c:pt idx="2629">
                  <c:v>0.917</c:v>
                </c:pt>
                <c:pt idx="2630">
                  <c:v>0.917</c:v>
                </c:pt>
                <c:pt idx="2631">
                  <c:v>0.917</c:v>
                </c:pt>
                <c:pt idx="2632">
                  <c:v>0.917</c:v>
                </c:pt>
                <c:pt idx="2633">
                  <c:v>0.917</c:v>
                </c:pt>
                <c:pt idx="2634">
                  <c:v>0.917</c:v>
                </c:pt>
                <c:pt idx="2635">
                  <c:v>0.917</c:v>
                </c:pt>
                <c:pt idx="2636">
                  <c:v>0.917</c:v>
                </c:pt>
                <c:pt idx="2637">
                  <c:v>0.917</c:v>
                </c:pt>
                <c:pt idx="2638">
                  <c:v>0.917</c:v>
                </c:pt>
                <c:pt idx="2639">
                  <c:v>0.917</c:v>
                </c:pt>
                <c:pt idx="2640">
                  <c:v>0.917</c:v>
                </c:pt>
                <c:pt idx="2641">
                  <c:v>0.917</c:v>
                </c:pt>
                <c:pt idx="2642">
                  <c:v>0.917</c:v>
                </c:pt>
                <c:pt idx="2643">
                  <c:v>0.917</c:v>
                </c:pt>
                <c:pt idx="2644">
                  <c:v>0.917</c:v>
                </c:pt>
                <c:pt idx="2645">
                  <c:v>0.917</c:v>
                </c:pt>
                <c:pt idx="2646">
                  <c:v>0.914</c:v>
                </c:pt>
                <c:pt idx="2647">
                  <c:v>0.908</c:v>
                </c:pt>
                <c:pt idx="2648">
                  <c:v>0.908</c:v>
                </c:pt>
                <c:pt idx="2649">
                  <c:v>0.908</c:v>
                </c:pt>
                <c:pt idx="2650">
                  <c:v>0.908</c:v>
                </c:pt>
                <c:pt idx="2651">
                  <c:v>1.075</c:v>
                </c:pt>
                <c:pt idx="2652">
                  <c:v>1.075</c:v>
                </c:pt>
                <c:pt idx="2653">
                  <c:v>1.075</c:v>
                </c:pt>
                <c:pt idx="2654">
                  <c:v>1.075</c:v>
                </c:pt>
                <c:pt idx="2655">
                  <c:v>1.075</c:v>
                </c:pt>
                <c:pt idx="2656">
                  <c:v>1.075</c:v>
                </c:pt>
                <c:pt idx="2657">
                  <c:v>1.075</c:v>
                </c:pt>
                <c:pt idx="2658">
                  <c:v>1.075</c:v>
                </c:pt>
                <c:pt idx="2659">
                  <c:v>1.075</c:v>
                </c:pt>
                <c:pt idx="2660">
                  <c:v>1.075</c:v>
                </c:pt>
                <c:pt idx="2661">
                  <c:v>1.075</c:v>
                </c:pt>
                <c:pt idx="2662">
                  <c:v>1.075</c:v>
                </c:pt>
                <c:pt idx="2663">
                  <c:v>1.075</c:v>
                </c:pt>
                <c:pt idx="2664">
                  <c:v>1.075</c:v>
                </c:pt>
                <c:pt idx="2665">
                  <c:v>1.075</c:v>
                </c:pt>
                <c:pt idx="2666">
                  <c:v>1.075</c:v>
                </c:pt>
                <c:pt idx="2667">
                  <c:v>1.075</c:v>
                </c:pt>
                <c:pt idx="2668">
                  <c:v>1.075</c:v>
                </c:pt>
                <c:pt idx="2669">
                  <c:v>1.11966666666667</c:v>
                </c:pt>
                <c:pt idx="2670">
                  <c:v>1.142</c:v>
                </c:pt>
                <c:pt idx="2671">
                  <c:v>1.142</c:v>
                </c:pt>
                <c:pt idx="2672">
                  <c:v>1.142</c:v>
                </c:pt>
                <c:pt idx="2673">
                  <c:v>1.142</c:v>
                </c:pt>
                <c:pt idx="2674">
                  <c:v>1.142</c:v>
                </c:pt>
                <c:pt idx="2675">
                  <c:v>1.142</c:v>
                </c:pt>
                <c:pt idx="2676">
                  <c:v>1.142</c:v>
                </c:pt>
                <c:pt idx="2677">
                  <c:v>1.142</c:v>
                </c:pt>
                <c:pt idx="2678">
                  <c:v>1.142</c:v>
                </c:pt>
                <c:pt idx="2679">
                  <c:v>1.19733333333333</c:v>
                </c:pt>
                <c:pt idx="2680">
                  <c:v>1.225</c:v>
                </c:pt>
                <c:pt idx="2681">
                  <c:v>1.225</c:v>
                </c:pt>
                <c:pt idx="2682">
                  <c:v>1.225</c:v>
                </c:pt>
                <c:pt idx="2683">
                  <c:v>1.225</c:v>
                </c:pt>
                <c:pt idx="2684">
                  <c:v>1.225</c:v>
                </c:pt>
                <c:pt idx="2685">
                  <c:v>1.225</c:v>
                </c:pt>
                <c:pt idx="2686">
                  <c:v>1.225</c:v>
                </c:pt>
                <c:pt idx="2687">
                  <c:v>1.225</c:v>
                </c:pt>
                <c:pt idx="2688">
                  <c:v>1.225</c:v>
                </c:pt>
                <c:pt idx="2689">
                  <c:v>1.261</c:v>
                </c:pt>
                <c:pt idx="2690">
                  <c:v>1.333</c:v>
                </c:pt>
                <c:pt idx="2691">
                  <c:v>1.333</c:v>
                </c:pt>
                <c:pt idx="2692">
                  <c:v>1.35533333333333</c:v>
                </c:pt>
                <c:pt idx="2693">
                  <c:v>1.31666666666667</c:v>
                </c:pt>
                <c:pt idx="2694">
                  <c:v>1.275</c:v>
                </c:pt>
                <c:pt idx="2695">
                  <c:v>1.275</c:v>
                </c:pt>
                <c:pt idx="2696">
                  <c:v>1.25</c:v>
                </c:pt>
                <c:pt idx="2697">
                  <c:v>1.2</c:v>
                </c:pt>
                <c:pt idx="2698">
                  <c:v>1.2</c:v>
                </c:pt>
                <c:pt idx="2699">
                  <c:v>1.2</c:v>
                </c:pt>
                <c:pt idx="2700">
                  <c:v>1.2</c:v>
                </c:pt>
                <c:pt idx="2701">
                  <c:v>1.2</c:v>
                </c:pt>
                <c:pt idx="2702">
                  <c:v>1.2</c:v>
                </c:pt>
                <c:pt idx="2703">
                  <c:v>1.2</c:v>
                </c:pt>
                <c:pt idx="2704">
                  <c:v>1.2</c:v>
                </c:pt>
                <c:pt idx="2705">
                  <c:v>1.2</c:v>
                </c:pt>
                <c:pt idx="2706">
                  <c:v>1.2</c:v>
                </c:pt>
                <c:pt idx="2707">
                  <c:v>1.2</c:v>
                </c:pt>
                <c:pt idx="2708">
                  <c:v>1.2</c:v>
                </c:pt>
                <c:pt idx="2709">
                  <c:v>1.2</c:v>
                </c:pt>
                <c:pt idx="2710">
                  <c:v>1.2</c:v>
                </c:pt>
                <c:pt idx="2711">
                  <c:v>1.2</c:v>
                </c:pt>
                <c:pt idx="2712">
                  <c:v>1.2</c:v>
                </c:pt>
                <c:pt idx="2713">
                  <c:v>1.25533333333333</c:v>
                </c:pt>
                <c:pt idx="2714">
                  <c:v>1.283</c:v>
                </c:pt>
                <c:pt idx="2715">
                  <c:v>1.283</c:v>
                </c:pt>
                <c:pt idx="2716">
                  <c:v>1.283</c:v>
                </c:pt>
                <c:pt idx="2717">
                  <c:v>1.283</c:v>
                </c:pt>
                <c:pt idx="2718">
                  <c:v>1.283</c:v>
                </c:pt>
                <c:pt idx="2719">
                  <c:v>1.283</c:v>
                </c:pt>
                <c:pt idx="2720">
                  <c:v>1.283</c:v>
                </c:pt>
                <c:pt idx="2721">
                  <c:v>1.283</c:v>
                </c:pt>
                <c:pt idx="2722">
                  <c:v>1.283</c:v>
                </c:pt>
                <c:pt idx="2723">
                  <c:v>1.283</c:v>
                </c:pt>
                <c:pt idx="2724">
                  <c:v>1.283</c:v>
                </c:pt>
                <c:pt idx="2725">
                  <c:v>1.283</c:v>
                </c:pt>
                <c:pt idx="2726">
                  <c:v>1.283</c:v>
                </c:pt>
                <c:pt idx="2727">
                  <c:v>1.225</c:v>
                </c:pt>
                <c:pt idx="2728">
                  <c:v>1.225</c:v>
                </c:pt>
                <c:pt idx="2729">
                  <c:v>1.225</c:v>
                </c:pt>
                <c:pt idx="2730">
                  <c:v>1.225</c:v>
                </c:pt>
                <c:pt idx="2731">
                  <c:v>1.225</c:v>
                </c:pt>
                <c:pt idx="2732">
                  <c:v>1.225</c:v>
                </c:pt>
                <c:pt idx="2733">
                  <c:v>1.225</c:v>
                </c:pt>
                <c:pt idx="2734">
                  <c:v>1.225</c:v>
                </c:pt>
                <c:pt idx="2735">
                  <c:v>1.225</c:v>
                </c:pt>
                <c:pt idx="2736">
                  <c:v>1.225</c:v>
                </c:pt>
                <c:pt idx="2737">
                  <c:v>1.225</c:v>
                </c:pt>
                <c:pt idx="2738">
                  <c:v>1.225</c:v>
                </c:pt>
                <c:pt idx="2739">
                  <c:v>1.033</c:v>
                </c:pt>
                <c:pt idx="2740">
                  <c:v>1.033</c:v>
                </c:pt>
                <c:pt idx="2741">
                  <c:v>1.033</c:v>
                </c:pt>
                <c:pt idx="2742">
                  <c:v>1.033</c:v>
                </c:pt>
                <c:pt idx="2743">
                  <c:v>1.033</c:v>
                </c:pt>
                <c:pt idx="2744">
                  <c:v>1.033</c:v>
                </c:pt>
                <c:pt idx="2745">
                  <c:v>1.033</c:v>
                </c:pt>
                <c:pt idx="2746">
                  <c:v>1.033</c:v>
                </c:pt>
                <c:pt idx="2747">
                  <c:v>1.033</c:v>
                </c:pt>
                <c:pt idx="2748">
                  <c:v>1.033</c:v>
                </c:pt>
                <c:pt idx="2749">
                  <c:v>1.033</c:v>
                </c:pt>
                <c:pt idx="2750">
                  <c:v>1.033</c:v>
                </c:pt>
                <c:pt idx="2751">
                  <c:v>1.033</c:v>
                </c:pt>
                <c:pt idx="2752">
                  <c:v>1.033</c:v>
                </c:pt>
                <c:pt idx="2753">
                  <c:v>1.033</c:v>
                </c:pt>
                <c:pt idx="2754">
                  <c:v>1.033</c:v>
                </c:pt>
                <c:pt idx="2755">
                  <c:v>1.011</c:v>
                </c:pt>
                <c:pt idx="2756">
                  <c:v>0.967</c:v>
                </c:pt>
                <c:pt idx="2757">
                  <c:v>0.967</c:v>
                </c:pt>
                <c:pt idx="2758">
                  <c:v>0.967</c:v>
                </c:pt>
                <c:pt idx="2759">
                  <c:v>0.967</c:v>
                </c:pt>
                <c:pt idx="2760">
                  <c:v>0.967</c:v>
                </c:pt>
                <c:pt idx="2761">
                  <c:v>0.967</c:v>
                </c:pt>
                <c:pt idx="2762">
                  <c:v>0.967</c:v>
                </c:pt>
                <c:pt idx="2763">
                  <c:v>0.967</c:v>
                </c:pt>
                <c:pt idx="2764">
                  <c:v>0.967</c:v>
                </c:pt>
                <c:pt idx="2765">
                  <c:v>0.967</c:v>
                </c:pt>
                <c:pt idx="2766">
                  <c:v>0.933</c:v>
                </c:pt>
                <c:pt idx="2767">
                  <c:v>0.933</c:v>
                </c:pt>
                <c:pt idx="2768">
                  <c:v>0.933</c:v>
                </c:pt>
                <c:pt idx="2769">
                  <c:v>0.933</c:v>
                </c:pt>
                <c:pt idx="2770">
                  <c:v>0.933</c:v>
                </c:pt>
                <c:pt idx="2771">
                  <c:v>0.933</c:v>
                </c:pt>
                <c:pt idx="2772">
                  <c:v>0.933</c:v>
                </c:pt>
                <c:pt idx="2773">
                  <c:v>0.933</c:v>
                </c:pt>
                <c:pt idx="2774">
                  <c:v>0.9</c:v>
                </c:pt>
                <c:pt idx="2775">
                  <c:v>0.9</c:v>
                </c:pt>
                <c:pt idx="2776">
                  <c:v>0.9</c:v>
                </c:pt>
                <c:pt idx="2777">
                  <c:v>0.9</c:v>
                </c:pt>
                <c:pt idx="2778">
                  <c:v>0.9</c:v>
                </c:pt>
                <c:pt idx="2779">
                  <c:v>0.833</c:v>
                </c:pt>
                <c:pt idx="2780">
                  <c:v>0.833</c:v>
                </c:pt>
                <c:pt idx="2781">
                  <c:v>0.833</c:v>
                </c:pt>
                <c:pt idx="2782">
                  <c:v>0.833</c:v>
                </c:pt>
                <c:pt idx="2783">
                  <c:v>0.833</c:v>
                </c:pt>
                <c:pt idx="2784">
                  <c:v>0.833</c:v>
                </c:pt>
                <c:pt idx="2785">
                  <c:v>0.833</c:v>
                </c:pt>
                <c:pt idx="2786">
                  <c:v>0.833</c:v>
                </c:pt>
                <c:pt idx="2787">
                  <c:v>0.802666666666667</c:v>
                </c:pt>
                <c:pt idx="2788">
                  <c:v>0.875</c:v>
                </c:pt>
                <c:pt idx="2789">
                  <c:v>0.875</c:v>
                </c:pt>
                <c:pt idx="2790">
                  <c:v>0.875</c:v>
                </c:pt>
                <c:pt idx="2791">
                  <c:v>0.875</c:v>
                </c:pt>
                <c:pt idx="2792">
                  <c:v>0.875</c:v>
                </c:pt>
                <c:pt idx="2793">
                  <c:v>0.875</c:v>
                </c:pt>
                <c:pt idx="2794">
                  <c:v>0.875</c:v>
                </c:pt>
                <c:pt idx="2795">
                  <c:v>0.875</c:v>
                </c:pt>
                <c:pt idx="2796">
                  <c:v>0.875</c:v>
                </c:pt>
                <c:pt idx="2797">
                  <c:v>0.875</c:v>
                </c:pt>
                <c:pt idx="2798">
                  <c:v>0.875</c:v>
                </c:pt>
                <c:pt idx="2799">
                  <c:v>0.869666666666667</c:v>
                </c:pt>
                <c:pt idx="2800">
                  <c:v>0.867</c:v>
                </c:pt>
                <c:pt idx="2801">
                  <c:v>0.867</c:v>
                </c:pt>
                <c:pt idx="2802">
                  <c:v>0.867</c:v>
                </c:pt>
                <c:pt idx="2803">
                  <c:v>0.867</c:v>
                </c:pt>
                <c:pt idx="2804">
                  <c:v>0.867</c:v>
                </c:pt>
                <c:pt idx="2805">
                  <c:v>0.867</c:v>
                </c:pt>
                <c:pt idx="2806">
                  <c:v>0.867</c:v>
                </c:pt>
                <c:pt idx="2807">
                  <c:v>0.867</c:v>
                </c:pt>
                <c:pt idx="2808">
                  <c:v>0.867</c:v>
                </c:pt>
                <c:pt idx="2809">
                  <c:v>0.867</c:v>
                </c:pt>
                <c:pt idx="2810">
                  <c:v>0.867</c:v>
                </c:pt>
                <c:pt idx="2811">
                  <c:v>0.867</c:v>
                </c:pt>
                <c:pt idx="2812">
                  <c:v>1.025</c:v>
                </c:pt>
                <c:pt idx="2813">
                  <c:v>1.025</c:v>
                </c:pt>
                <c:pt idx="2814">
                  <c:v>1.025</c:v>
                </c:pt>
                <c:pt idx="2815">
                  <c:v>1.025</c:v>
                </c:pt>
                <c:pt idx="2816">
                  <c:v>1.025</c:v>
                </c:pt>
                <c:pt idx="2817">
                  <c:v>1.025</c:v>
                </c:pt>
                <c:pt idx="2818">
                  <c:v>1.025</c:v>
                </c:pt>
                <c:pt idx="2819">
                  <c:v>1.042</c:v>
                </c:pt>
                <c:pt idx="2820">
                  <c:v>1.042</c:v>
                </c:pt>
                <c:pt idx="2821">
                  <c:v>1.042</c:v>
                </c:pt>
                <c:pt idx="2822">
                  <c:v>1.042</c:v>
                </c:pt>
                <c:pt idx="2823">
                  <c:v>1.042</c:v>
                </c:pt>
                <c:pt idx="2824">
                  <c:v>1.042</c:v>
                </c:pt>
                <c:pt idx="2825">
                  <c:v>1.042</c:v>
                </c:pt>
                <c:pt idx="2826">
                  <c:v>1.042</c:v>
                </c:pt>
                <c:pt idx="2827">
                  <c:v>1.042</c:v>
                </c:pt>
                <c:pt idx="2828">
                  <c:v>1.042</c:v>
                </c:pt>
                <c:pt idx="2829">
                  <c:v>1.042</c:v>
                </c:pt>
                <c:pt idx="2830">
                  <c:v>1.042</c:v>
                </c:pt>
                <c:pt idx="2831">
                  <c:v>1.042</c:v>
                </c:pt>
                <c:pt idx="2832">
                  <c:v>1.042</c:v>
                </c:pt>
                <c:pt idx="2833">
                  <c:v>1.042</c:v>
                </c:pt>
                <c:pt idx="2834">
                  <c:v>1.042</c:v>
                </c:pt>
                <c:pt idx="2835">
                  <c:v>1.042</c:v>
                </c:pt>
                <c:pt idx="2836">
                  <c:v>1.042</c:v>
                </c:pt>
                <c:pt idx="2837">
                  <c:v>1.07533333333333</c:v>
                </c:pt>
                <c:pt idx="2838">
                  <c:v>1.092</c:v>
                </c:pt>
                <c:pt idx="2839">
                  <c:v>1.092</c:v>
                </c:pt>
                <c:pt idx="2840">
                  <c:v>1.092</c:v>
                </c:pt>
                <c:pt idx="2841">
                  <c:v>1.092</c:v>
                </c:pt>
                <c:pt idx="2842">
                  <c:v>1.092</c:v>
                </c:pt>
                <c:pt idx="2843">
                  <c:v>1.092</c:v>
                </c:pt>
                <c:pt idx="2844">
                  <c:v>1.092</c:v>
                </c:pt>
                <c:pt idx="2845">
                  <c:v>1.092</c:v>
                </c:pt>
                <c:pt idx="2846">
                  <c:v>1.092</c:v>
                </c:pt>
                <c:pt idx="2847">
                  <c:v>1.092</c:v>
                </c:pt>
                <c:pt idx="2848">
                  <c:v>1.058</c:v>
                </c:pt>
                <c:pt idx="2849">
                  <c:v>1.058</c:v>
                </c:pt>
                <c:pt idx="2850">
                  <c:v>1.058</c:v>
                </c:pt>
                <c:pt idx="2851">
                  <c:v>1.058</c:v>
                </c:pt>
                <c:pt idx="2852">
                  <c:v>1.058</c:v>
                </c:pt>
                <c:pt idx="2853">
                  <c:v>1.058</c:v>
                </c:pt>
                <c:pt idx="2854">
                  <c:v>1.058</c:v>
                </c:pt>
                <c:pt idx="2855">
                  <c:v>1.058</c:v>
                </c:pt>
                <c:pt idx="2856">
                  <c:v>1.058</c:v>
                </c:pt>
                <c:pt idx="2857">
                  <c:v>1.058</c:v>
                </c:pt>
                <c:pt idx="2858">
                  <c:v>1.058</c:v>
                </c:pt>
                <c:pt idx="2859">
                  <c:v>1.058</c:v>
                </c:pt>
                <c:pt idx="2860">
                  <c:v>1.058</c:v>
                </c:pt>
                <c:pt idx="2861">
                  <c:v>1.058</c:v>
                </c:pt>
                <c:pt idx="2862">
                  <c:v>1.058</c:v>
                </c:pt>
                <c:pt idx="2863">
                  <c:v>1.058</c:v>
                </c:pt>
                <c:pt idx="2864">
                  <c:v>1.058</c:v>
                </c:pt>
                <c:pt idx="2865">
                  <c:v>1.23066666666667</c:v>
                </c:pt>
                <c:pt idx="2866">
                  <c:v>1.317</c:v>
                </c:pt>
                <c:pt idx="2867">
                  <c:v>1.317</c:v>
                </c:pt>
                <c:pt idx="2868">
                  <c:v>1.317</c:v>
                </c:pt>
                <c:pt idx="2869">
                  <c:v>1.317</c:v>
                </c:pt>
                <c:pt idx="2870">
                  <c:v>1.317</c:v>
                </c:pt>
                <c:pt idx="2871">
                  <c:v>1.317</c:v>
                </c:pt>
                <c:pt idx="2872">
                  <c:v>1.317</c:v>
                </c:pt>
                <c:pt idx="2873">
                  <c:v>1.317</c:v>
                </c:pt>
                <c:pt idx="2874">
                  <c:v>1.317</c:v>
                </c:pt>
                <c:pt idx="2875">
                  <c:v>1.317</c:v>
                </c:pt>
                <c:pt idx="2876">
                  <c:v>1.317</c:v>
                </c:pt>
                <c:pt idx="2877">
                  <c:v>1.317</c:v>
                </c:pt>
                <c:pt idx="2878">
                  <c:v>1.317</c:v>
                </c:pt>
                <c:pt idx="2879">
                  <c:v>1.317</c:v>
                </c:pt>
                <c:pt idx="2880">
                  <c:v>1.317</c:v>
                </c:pt>
                <c:pt idx="2881">
                  <c:v>1.317</c:v>
                </c:pt>
                <c:pt idx="2882">
                  <c:v>1.317</c:v>
                </c:pt>
                <c:pt idx="2883">
                  <c:v>1.317</c:v>
                </c:pt>
                <c:pt idx="2884">
                  <c:v>1.083</c:v>
                </c:pt>
                <c:pt idx="2885">
                  <c:v>1.083</c:v>
                </c:pt>
                <c:pt idx="2886">
                  <c:v>0.808</c:v>
                </c:pt>
                <c:pt idx="2887">
                  <c:v>0.808</c:v>
                </c:pt>
                <c:pt idx="2888">
                  <c:v>0.808</c:v>
                </c:pt>
                <c:pt idx="2889">
                  <c:v>0.808</c:v>
                </c:pt>
                <c:pt idx="2890">
                  <c:v>0.808</c:v>
                </c:pt>
                <c:pt idx="2891">
                  <c:v>0.808</c:v>
                </c:pt>
                <c:pt idx="2892">
                  <c:v>0.808</c:v>
                </c:pt>
                <c:pt idx="2893">
                  <c:v>0.808</c:v>
                </c:pt>
                <c:pt idx="2894">
                  <c:v>0.808</c:v>
                </c:pt>
                <c:pt idx="2895">
                  <c:v>0.808</c:v>
                </c:pt>
                <c:pt idx="2896">
                  <c:v>0.808</c:v>
                </c:pt>
                <c:pt idx="2897">
                  <c:v>0.797</c:v>
                </c:pt>
                <c:pt idx="2898">
                  <c:v>0.775</c:v>
                </c:pt>
                <c:pt idx="2899">
                  <c:v>0.775</c:v>
                </c:pt>
                <c:pt idx="2900">
                  <c:v>0.775</c:v>
                </c:pt>
                <c:pt idx="2901">
                  <c:v>0.775</c:v>
                </c:pt>
                <c:pt idx="2902">
                  <c:v>0.775</c:v>
                </c:pt>
                <c:pt idx="2903">
                  <c:v>0.775</c:v>
                </c:pt>
                <c:pt idx="2904">
                  <c:v>0.775</c:v>
                </c:pt>
                <c:pt idx="2905">
                  <c:v>0.775</c:v>
                </c:pt>
                <c:pt idx="2906">
                  <c:v>0.775</c:v>
                </c:pt>
                <c:pt idx="2907">
                  <c:v>0.775</c:v>
                </c:pt>
                <c:pt idx="2908">
                  <c:v>0.775</c:v>
                </c:pt>
                <c:pt idx="2909">
                  <c:v>0.775</c:v>
                </c:pt>
                <c:pt idx="2910">
                  <c:v>0.775</c:v>
                </c:pt>
                <c:pt idx="2911">
                  <c:v>0.775</c:v>
                </c:pt>
                <c:pt idx="2912">
                  <c:v>0.775</c:v>
                </c:pt>
                <c:pt idx="2913">
                  <c:v>0.775</c:v>
                </c:pt>
                <c:pt idx="2914">
                  <c:v>0.775</c:v>
                </c:pt>
                <c:pt idx="2915">
                  <c:v>0.775</c:v>
                </c:pt>
                <c:pt idx="2916">
                  <c:v>0.775</c:v>
                </c:pt>
                <c:pt idx="2917">
                  <c:v>0.766666666666667</c:v>
                </c:pt>
                <c:pt idx="2918">
                  <c:v>0.75</c:v>
                </c:pt>
                <c:pt idx="2919">
                  <c:v>0.75</c:v>
                </c:pt>
                <c:pt idx="2920">
                  <c:v>0.75</c:v>
                </c:pt>
                <c:pt idx="2921">
                  <c:v>0.75</c:v>
                </c:pt>
                <c:pt idx="2922">
                  <c:v>0.75</c:v>
                </c:pt>
                <c:pt idx="2923">
                  <c:v>0.75</c:v>
                </c:pt>
                <c:pt idx="2924">
                  <c:v>0.883</c:v>
                </c:pt>
                <c:pt idx="2925">
                  <c:v>0.883</c:v>
                </c:pt>
                <c:pt idx="2926">
                  <c:v>0.883</c:v>
                </c:pt>
                <c:pt idx="2927">
                  <c:v>0.883</c:v>
                </c:pt>
                <c:pt idx="2928">
                  <c:v>0.883</c:v>
                </c:pt>
                <c:pt idx="2929">
                  <c:v>0.883</c:v>
                </c:pt>
                <c:pt idx="2930">
                  <c:v>0.883</c:v>
                </c:pt>
                <c:pt idx="2931">
                  <c:v>0.883</c:v>
                </c:pt>
                <c:pt idx="2932">
                  <c:v>0.883</c:v>
                </c:pt>
                <c:pt idx="2933">
                  <c:v>0.883</c:v>
                </c:pt>
                <c:pt idx="2934">
                  <c:v>0.883</c:v>
                </c:pt>
                <c:pt idx="2935">
                  <c:v>0.883</c:v>
                </c:pt>
                <c:pt idx="2936">
                  <c:v>0.883</c:v>
                </c:pt>
                <c:pt idx="2937">
                  <c:v>0.883</c:v>
                </c:pt>
                <c:pt idx="2938">
                  <c:v>0.883</c:v>
                </c:pt>
                <c:pt idx="2939">
                  <c:v>0.883</c:v>
                </c:pt>
                <c:pt idx="2940">
                  <c:v>0.883</c:v>
                </c:pt>
                <c:pt idx="2941">
                  <c:v>0.883</c:v>
                </c:pt>
                <c:pt idx="2942">
                  <c:v>0.883</c:v>
                </c:pt>
                <c:pt idx="2943">
                  <c:v>0.883</c:v>
                </c:pt>
                <c:pt idx="2944">
                  <c:v>0.883</c:v>
                </c:pt>
                <c:pt idx="2945">
                  <c:v>1.033</c:v>
                </c:pt>
                <c:pt idx="2946">
                  <c:v>1.033</c:v>
                </c:pt>
                <c:pt idx="2947">
                  <c:v>1.033</c:v>
                </c:pt>
                <c:pt idx="2948">
                  <c:v>1.033</c:v>
                </c:pt>
                <c:pt idx="2949">
                  <c:v>1.033</c:v>
                </c:pt>
                <c:pt idx="2950">
                  <c:v>1.033</c:v>
                </c:pt>
                <c:pt idx="2951">
                  <c:v>0.875</c:v>
                </c:pt>
                <c:pt idx="2952">
                  <c:v>0.875</c:v>
                </c:pt>
                <c:pt idx="2953">
                  <c:v>0.875</c:v>
                </c:pt>
                <c:pt idx="2954">
                  <c:v>0.875</c:v>
                </c:pt>
                <c:pt idx="2955">
                  <c:v>0.875</c:v>
                </c:pt>
                <c:pt idx="2956">
                  <c:v>0.875</c:v>
                </c:pt>
                <c:pt idx="2957">
                  <c:v>0.875</c:v>
                </c:pt>
                <c:pt idx="2958">
                  <c:v>0.875</c:v>
                </c:pt>
                <c:pt idx="2959">
                  <c:v>0.875</c:v>
                </c:pt>
                <c:pt idx="2960">
                  <c:v>0.875</c:v>
                </c:pt>
                <c:pt idx="2961">
                  <c:v>0.875</c:v>
                </c:pt>
                <c:pt idx="2962">
                  <c:v>0.875</c:v>
                </c:pt>
                <c:pt idx="2963">
                  <c:v>0.875</c:v>
                </c:pt>
                <c:pt idx="2964">
                  <c:v>0.875</c:v>
                </c:pt>
                <c:pt idx="2965">
                  <c:v>0.875</c:v>
                </c:pt>
                <c:pt idx="2966">
                  <c:v>0.875</c:v>
                </c:pt>
                <c:pt idx="2967">
                  <c:v>0.875</c:v>
                </c:pt>
                <c:pt idx="2968">
                  <c:v>0.875</c:v>
                </c:pt>
                <c:pt idx="2969">
                  <c:v>0.875</c:v>
                </c:pt>
                <c:pt idx="2970">
                  <c:v>0.875</c:v>
                </c:pt>
                <c:pt idx="2971">
                  <c:v>0.875</c:v>
                </c:pt>
                <c:pt idx="2972">
                  <c:v>0.875</c:v>
                </c:pt>
                <c:pt idx="2973">
                  <c:v>0.875</c:v>
                </c:pt>
                <c:pt idx="2974">
                  <c:v>0.875</c:v>
                </c:pt>
                <c:pt idx="2975">
                  <c:v>0.875</c:v>
                </c:pt>
                <c:pt idx="2976">
                  <c:v>0.875</c:v>
                </c:pt>
                <c:pt idx="2977">
                  <c:v>0.875</c:v>
                </c:pt>
                <c:pt idx="2978">
                  <c:v>0.875</c:v>
                </c:pt>
                <c:pt idx="2979">
                  <c:v>0.875</c:v>
                </c:pt>
                <c:pt idx="2980">
                  <c:v>0.875</c:v>
                </c:pt>
                <c:pt idx="2981">
                  <c:v>0.875</c:v>
                </c:pt>
                <c:pt idx="2982">
                  <c:v>0.875</c:v>
                </c:pt>
                <c:pt idx="2983">
                  <c:v>0.875</c:v>
                </c:pt>
                <c:pt idx="2984">
                  <c:v>0.875</c:v>
                </c:pt>
                <c:pt idx="2985">
                  <c:v>0.875</c:v>
                </c:pt>
                <c:pt idx="2986">
                  <c:v>0.875</c:v>
                </c:pt>
                <c:pt idx="2987">
                  <c:v>0.875</c:v>
                </c:pt>
                <c:pt idx="2988">
                  <c:v>0.875</c:v>
                </c:pt>
                <c:pt idx="2989">
                  <c:v>0.875</c:v>
                </c:pt>
                <c:pt idx="2990">
                  <c:v>1.108</c:v>
                </c:pt>
                <c:pt idx="2991">
                  <c:v>1.20266666666667</c:v>
                </c:pt>
                <c:pt idx="2992">
                  <c:v>1.392</c:v>
                </c:pt>
                <c:pt idx="2993">
                  <c:v>1.392</c:v>
                </c:pt>
                <c:pt idx="2994">
                  <c:v>1.392</c:v>
                </c:pt>
                <c:pt idx="2995">
                  <c:v>1.392</c:v>
                </c:pt>
                <c:pt idx="2996">
                  <c:v>1.392</c:v>
                </c:pt>
                <c:pt idx="2997">
                  <c:v>1.392</c:v>
                </c:pt>
                <c:pt idx="2998">
                  <c:v>1.392</c:v>
                </c:pt>
                <c:pt idx="2999">
                  <c:v>1.392</c:v>
                </c:pt>
                <c:pt idx="3000">
                  <c:v>1.392</c:v>
                </c:pt>
                <c:pt idx="3001">
                  <c:v>1.392</c:v>
                </c:pt>
                <c:pt idx="3002">
                  <c:v>1.392</c:v>
                </c:pt>
                <c:pt idx="3003">
                  <c:v>1.392</c:v>
                </c:pt>
                <c:pt idx="3004">
                  <c:v>1.392</c:v>
                </c:pt>
                <c:pt idx="3005">
                  <c:v>1.392</c:v>
                </c:pt>
                <c:pt idx="3006">
                  <c:v>1.392</c:v>
                </c:pt>
                <c:pt idx="3007">
                  <c:v>1.392</c:v>
                </c:pt>
                <c:pt idx="3008">
                  <c:v>1.392</c:v>
                </c:pt>
                <c:pt idx="3009">
                  <c:v>1.392</c:v>
                </c:pt>
                <c:pt idx="3010">
                  <c:v>1.392</c:v>
                </c:pt>
                <c:pt idx="3011">
                  <c:v>1.392</c:v>
                </c:pt>
                <c:pt idx="3012">
                  <c:v>1.392</c:v>
                </c:pt>
                <c:pt idx="3013">
                  <c:v>1.30866666666667</c:v>
                </c:pt>
                <c:pt idx="3014">
                  <c:v>1.142</c:v>
                </c:pt>
                <c:pt idx="3015">
                  <c:v>1.142</c:v>
                </c:pt>
                <c:pt idx="3016">
                  <c:v>1.142</c:v>
                </c:pt>
                <c:pt idx="3017">
                  <c:v>1.142</c:v>
                </c:pt>
                <c:pt idx="3018">
                  <c:v>1.142</c:v>
                </c:pt>
                <c:pt idx="3019">
                  <c:v>1.142</c:v>
                </c:pt>
                <c:pt idx="3020">
                  <c:v>1.142</c:v>
                </c:pt>
                <c:pt idx="3021">
                  <c:v>1.142</c:v>
                </c:pt>
                <c:pt idx="3022">
                  <c:v>1.142</c:v>
                </c:pt>
                <c:pt idx="3023">
                  <c:v>1.142</c:v>
                </c:pt>
                <c:pt idx="3024">
                  <c:v>1.142</c:v>
                </c:pt>
                <c:pt idx="3025">
                  <c:v>1.142</c:v>
                </c:pt>
                <c:pt idx="3026">
                  <c:v>1.142</c:v>
                </c:pt>
                <c:pt idx="3027">
                  <c:v>1.142</c:v>
                </c:pt>
                <c:pt idx="3028">
                  <c:v>1.358</c:v>
                </c:pt>
                <c:pt idx="3029">
                  <c:v>1.358</c:v>
                </c:pt>
                <c:pt idx="3030">
                  <c:v>1.358</c:v>
                </c:pt>
                <c:pt idx="3031">
                  <c:v>1.358</c:v>
                </c:pt>
                <c:pt idx="3032">
                  <c:v>1.358</c:v>
                </c:pt>
                <c:pt idx="3033">
                  <c:v>1.358</c:v>
                </c:pt>
                <c:pt idx="3034">
                  <c:v>1.358</c:v>
                </c:pt>
                <c:pt idx="3035">
                  <c:v>1.358</c:v>
                </c:pt>
                <c:pt idx="3036">
                  <c:v>1.358</c:v>
                </c:pt>
                <c:pt idx="3037">
                  <c:v>1.358</c:v>
                </c:pt>
                <c:pt idx="3038">
                  <c:v>1.358</c:v>
                </c:pt>
                <c:pt idx="3039">
                  <c:v>1.358</c:v>
                </c:pt>
                <c:pt idx="3040">
                  <c:v>1.358</c:v>
                </c:pt>
                <c:pt idx="3041">
                  <c:v>1.358</c:v>
                </c:pt>
                <c:pt idx="3042">
                  <c:v>0.933</c:v>
                </c:pt>
                <c:pt idx="3043">
                  <c:v>0.933</c:v>
                </c:pt>
                <c:pt idx="3044">
                  <c:v>0.933</c:v>
                </c:pt>
                <c:pt idx="3045">
                  <c:v>0.933</c:v>
                </c:pt>
                <c:pt idx="3046">
                  <c:v>0.933</c:v>
                </c:pt>
                <c:pt idx="3047">
                  <c:v>0.933</c:v>
                </c:pt>
                <c:pt idx="3048">
                  <c:v>0.933</c:v>
                </c:pt>
                <c:pt idx="3049">
                  <c:v>0.933</c:v>
                </c:pt>
                <c:pt idx="3050">
                  <c:v>0.933</c:v>
                </c:pt>
                <c:pt idx="3051">
                  <c:v>0.933</c:v>
                </c:pt>
                <c:pt idx="3052">
                  <c:v>0.933</c:v>
                </c:pt>
                <c:pt idx="3053">
                  <c:v>0.933</c:v>
                </c:pt>
                <c:pt idx="3054">
                  <c:v>0.933</c:v>
                </c:pt>
                <c:pt idx="3055">
                  <c:v>0.933</c:v>
                </c:pt>
                <c:pt idx="3056">
                  <c:v>0.933</c:v>
                </c:pt>
                <c:pt idx="3057">
                  <c:v>0.933</c:v>
                </c:pt>
                <c:pt idx="3058">
                  <c:v>0.933</c:v>
                </c:pt>
                <c:pt idx="3059">
                  <c:v>0.933</c:v>
                </c:pt>
                <c:pt idx="3060">
                  <c:v>0.933</c:v>
                </c:pt>
                <c:pt idx="3061">
                  <c:v>0.933</c:v>
                </c:pt>
                <c:pt idx="3062">
                  <c:v>0.933</c:v>
                </c:pt>
                <c:pt idx="3063">
                  <c:v>0.933</c:v>
                </c:pt>
                <c:pt idx="3064">
                  <c:v>0.933</c:v>
                </c:pt>
                <c:pt idx="3065">
                  <c:v>0.933</c:v>
                </c:pt>
                <c:pt idx="3066">
                  <c:v>1.292</c:v>
                </c:pt>
                <c:pt idx="3067">
                  <c:v>1.34733333333333</c:v>
                </c:pt>
                <c:pt idx="3068">
                  <c:v>1.375</c:v>
                </c:pt>
                <c:pt idx="3069">
                  <c:v>1.375</c:v>
                </c:pt>
                <c:pt idx="3070">
                  <c:v>1.375</c:v>
                </c:pt>
                <c:pt idx="3071">
                  <c:v>1.375</c:v>
                </c:pt>
                <c:pt idx="3072">
                  <c:v>1.375</c:v>
                </c:pt>
                <c:pt idx="3073">
                  <c:v>1.375</c:v>
                </c:pt>
                <c:pt idx="3074">
                  <c:v>1.375</c:v>
                </c:pt>
                <c:pt idx="3075">
                  <c:v>1.375</c:v>
                </c:pt>
                <c:pt idx="3076">
                  <c:v>1.375</c:v>
                </c:pt>
                <c:pt idx="3077">
                  <c:v>1.375</c:v>
                </c:pt>
                <c:pt idx="3078">
                  <c:v>1.375</c:v>
                </c:pt>
                <c:pt idx="3079">
                  <c:v>1.375</c:v>
                </c:pt>
                <c:pt idx="3080">
                  <c:v>1.375</c:v>
                </c:pt>
                <c:pt idx="3081">
                  <c:v>1.375</c:v>
                </c:pt>
                <c:pt idx="3082">
                  <c:v>1.375</c:v>
                </c:pt>
                <c:pt idx="3083">
                  <c:v>1.375</c:v>
                </c:pt>
                <c:pt idx="3084">
                  <c:v>1.375</c:v>
                </c:pt>
                <c:pt idx="3085">
                  <c:v>1.375</c:v>
                </c:pt>
                <c:pt idx="3086">
                  <c:v>1.375</c:v>
                </c:pt>
                <c:pt idx="3087">
                  <c:v>1.375</c:v>
                </c:pt>
                <c:pt idx="3088">
                  <c:v>1.375</c:v>
                </c:pt>
                <c:pt idx="3089">
                  <c:v>1.375</c:v>
                </c:pt>
                <c:pt idx="3090">
                  <c:v>1.375</c:v>
                </c:pt>
                <c:pt idx="3091">
                  <c:v>1.375</c:v>
                </c:pt>
                <c:pt idx="3092">
                  <c:v>1.375</c:v>
                </c:pt>
                <c:pt idx="3093">
                  <c:v>1.375</c:v>
                </c:pt>
                <c:pt idx="3094">
                  <c:v>1.375</c:v>
                </c:pt>
                <c:pt idx="3095">
                  <c:v>1.375</c:v>
                </c:pt>
                <c:pt idx="3096">
                  <c:v>1.375</c:v>
                </c:pt>
                <c:pt idx="3097">
                  <c:v>1.375</c:v>
                </c:pt>
                <c:pt idx="3098">
                  <c:v>1.23033333333333</c:v>
                </c:pt>
                <c:pt idx="3099">
                  <c:v>1.158</c:v>
                </c:pt>
                <c:pt idx="3100">
                  <c:v>1.158</c:v>
                </c:pt>
                <c:pt idx="3101">
                  <c:v>1.158</c:v>
                </c:pt>
                <c:pt idx="3102">
                  <c:v>1.158</c:v>
                </c:pt>
                <c:pt idx="3103">
                  <c:v>1.158</c:v>
                </c:pt>
                <c:pt idx="3104">
                  <c:v>1.158</c:v>
                </c:pt>
                <c:pt idx="3105">
                  <c:v>1.158</c:v>
                </c:pt>
                <c:pt idx="3106">
                  <c:v>1.158</c:v>
                </c:pt>
                <c:pt idx="3107">
                  <c:v>1.158</c:v>
                </c:pt>
                <c:pt idx="3108">
                  <c:v>1.158</c:v>
                </c:pt>
                <c:pt idx="3109">
                  <c:v>1.158</c:v>
                </c:pt>
                <c:pt idx="3110">
                  <c:v>1.158</c:v>
                </c:pt>
                <c:pt idx="3111">
                  <c:v>1.158</c:v>
                </c:pt>
                <c:pt idx="3112">
                  <c:v>1.158</c:v>
                </c:pt>
                <c:pt idx="3113">
                  <c:v>1.158</c:v>
                </c:pt>
                <c:pt idx="3114">
                  <c:v>1.11933333333333</c:v>
                </c:pt>
                <c:pt idx="3115">
                  <c:v>1.042</c:v>
                </c:pt>
                <c:pt idx="3116">
                  <c:v>1.042</c:v>
                </c:pt>
                <c:pt idx="3117">
                  <c:v>1.042</c:v>
                </c:pt>
                <c:pt idx="3118">
                  <c:v>1.042</c:v>
                </c:pt>
                <c:pt idx="3119">
                  <c:v>1.042</c:v>
                </c:pt>
                <c:pt idx="3120">
                  <c:v>1.042</c:v>
                </c:pt>
                <c:pt idx="3121">
                  <c:v>1.042</c:v>
                </c:pt>
                <c:pt idx="3122">
                  <c:v>1.042</c:v>
                </c:pt>
                <c:pt idx="3123">
                  <c:v>1.042</c:v>
                </c:pt>
                <c:pt idx="3124">
                  <c:v>1.042</c:v>
                </c:pt>
                <c:pt idx="3125">
                  <c:v>0.992</c:v>
                </c:pt>
                <c:pt idx="3126">
                  <c:v>0.992</c:v>
                </c:pt>
                <c:pt idx="3127">
                  <c:v>0.992</c:v>
                </c:pt>
                <c:pt idx="3128">
                  <c:v>0.992</c:v>
                </c:pt>
                <c:pt idx="3129">
                  <c:v>0.992</c:v>
                </c:pt>
                <c:pt idx="3130">
                  <c:v>0.992</c:v>
                </c:pt>
                <c:pt idx="3131">
                  <c:v>0.992</c:v>
                </c:pt>
                <c:pt idx="3132">
                  <c:v>0.992</c:v>
                </c:pt>
                <c:pt idx="3133">
                  <c:v>0.992</c:v>
                </c:pt>
                <c:pt idx="3134">
                  <c:v>0.992</c:v>
                </c:pt>
                <c:pt idx="3135">
                  <c:v>0.992</c:v>
                </c:pt>
                <c:pt idx="3136">
                  <c:v>0.992</c:v>
                </c:pt>
                <c:pt idx="3137">
                  <c:v>1.12533333333333</c:v>
                </c:pt>
                <c:pt idx="3138">
                  <c:v>1.192</c:v>
                </c:pt>
                <c:pt idx="3139">
                  <c:v>1.192</c:v>
                </c:pt>
                <c:pt idx="3140">
                  <c:v>1.192</c:v>
                </c:pt>
                <c:pt idx="3141">
                  <c:v>1.189</c:v>
                </c:pt>
                <c:pt idx="3142">
                  <c:v>1.183</c:v>
                </c:pt>
                <c:pt idx="3143">
                  <c:v>1.183</c:v>
                </c:pt>
                <c:pt idx="3144">
                  <c:v>1.183</c:v>
                </c:pt>
                <c:pt idx="3145">
                  <c:v>1.183</c:v>
                </c:pt>
                <c:pt idx="3146">
                  <c:v>1.183</c:v>
                </c:pt>
                <c:pt idx="3147">
                  <c:v>1.19966666666667</c:v>
                </c:pt>
                <c:pt idx="3148">
                  <c:v>0.833</c:v>
                </c:pt>
                <c:pt idx="3149">
                  <c:v>0.833</c:v>
                </c:pt>
                <c:pt idx="3150">
                  <c:v>0.833</c:v>
                </c:pt>
                <c:pt idx="3151">
                  <c:v>0.833</c:v>
                </c:pt>
                <c:pt idx="3152">
                  <c:v>0.833</c:v>
                </c:pt>
                <c:pt idx="3153">
                  <c:v>0.766333333333334</c:v>
                </c:pt>
                <c:pt idx="3154">
                  <c:v>0.733</c:v>
                </c:pt>
                <c:pt idx="3155">
                  <c:v>0.733</c:v>
                </c:pt>
                <c:pt idx="3156">
                  <c:v>0.733</c:v>
                </c:pt>
                <c:pt idx="3157">
                  <c:v>0.733</c:v>
                </c:pt>
                <c:pt idx="3158">
                  <c:v>0.733</c:v>
                </c:pt>
                <c:pt idx="3159">
                  <c:v>0.808</c:v>
                </c:pt>
                <c:pt idx="3160">
                  <c:v>0.791333333333333</c:v>
                </c:pt>
                <c:pt idx="3161">
                  <c:v>0.783</c:v>
                </c:pt>
                <c:pt idx="3162">
                  <c:v>0.783</c:v>
                </c:pt>
                <c:pt idx="3163">
                  <c:v>0.783</c:v>
                </c:pt>
                <c:pt idx="3164">
                  <c:v>0.783</c:v>
                </c:pt>
                <c:pt idx="3165">
                  <c:v>0.830666666666667</c:v>
                </c:pt>
                <c:pt idx="3166">
                  <c:v>0.858</c:v>
                </c:pt>
                <c:pt idx="3167">
                  <c:v>0.858</c:v>
                </c:pt>
                <c:pt idx="3168">
                  <c:v>0.858</c:v>
                </c:pt>
                <c:pt idx="3169">
                  <c:v>0.858</c:v>
                </c:pt>
                <c:pt idx="3170">
                  <c:v>0.844333333333334</c:v>
                </c:pt>
                <c:pt idx="3171">
                  <c:v>0.861</c:v>
                </c:pt>
                <c:pt idx="3172">
                  <c:v>0.883</c:v>
                </c:pt>
                <c:pt idx="3173">
                  <c:v>0.883</c:v>
                </c:pt>
                <c:pt idx="3174">
                  <c:v>0.883</c:v>
                </c:pt>
                <c:pt idx="3175">
                  <c:v>0.883</c:v>
                </c:pt>
                <c:pt idx="3176">
                  <c:v>0.883</c:v>
                </c:pt>
                <c:pt idx="3177">
                  <c:v>0.883</c:v>
                </c:pt>
                <c:pt idx="3178">
                  <c:v>0.883</c:v>
                </c:pt>
                <c:pt idx="3179">
                  <c:v>0.883</c:v>
                </c:pt>
                <c:pt idx="3180">
                  <c:v>0.883</c:v>
                </c:pt>
                <c:pt idx="3181">
                  <c:v>0.883</c:v>
                </c:pt>
                <c:pt idx="3182">
                  <c:v>0.883</c:v>
                </c:pt>
                <c:pt idx="3183">
                  <c:v>0.866333333333333</c:v>
                </c:pt>
                <c:pt idx="3184">
                  <c:v>0.833</c:v>
                </c:pt>
                <c:pt idx="3185">
                  <c:v>0.833</c:v>
                </c:pt>
                <c:pt idx="3186">
                  <c:v>0.833</c:v>
                </c:pt>
                <c:pt idx="3187">
                  <c:v>0.833</c:v>
                </c:pt>
                <c:pt idx="3188">
                  <c:v>0.833</c:v>
                </c:pt>
                <c:pt idx="3189">
                  <c:v>0.833</c:v>
                </c:pt>
                <c:pt idx="3190">
                  <c:v>0.833</c:v>
                </c:pt>
                <c:pt idx="3191">
                  <c:v>0.833</c:v>
                </c:pt>
                <c:pt idx="3192">
                  <c:v>0.833</c:v>
                </c:pt>
                <c:pt idx="3193">
                  <c:v>0.833</c:v>
                </c:pt>
                <c:pt idx="3194">
                  <c:v>0.833</c:v>
                </c:pt>
                <c:pt idx="3195">
                  <c:v>0.833</c:v>
                </c:pt>
                <c:pt idx="3196">
                  <c:v>0.833</c:v>
                </c:pt>
                <c:pt idx="3197">
                  <c:v>0.833</c:v>
                </c:pt>
                <c:pt idx="3198">
                  <c:v>0.833</c:v>
                </c:pt>
                <c:pt idx="3199">
                  <c:v>0.833</c:v>
                </c:pt>
                <c:pt idx="3200">
                  <c:v>0.833</c:v>
                </c:pt>
                <c:pt idx="3201">
                  <c:v>0.833</c:v>
                </c:pt>
                <c:pt idx="3202">
                  <c:v>0.833</c:v>
                </c:pt>
                <c:pt idx="3203">
                  <c:v>0.833</c:v>
                </c:pt>
                <c:pt idx="3204">
                  <c:v>0.833</c:v>
                </c:pt>
                <c:pt idx="3205">
                  <c:v>0.833</c:v>
                </c:pt>
                <c:pt idx="3206">
                  <c:v>0.833</c:v>
                </c:pt>
                <c:pt idx="3207">
                  <c:v>0.872333333333334</c:v>
                </c:pt>
                <c:pt idx="3208">
                  <c:v>0.892</c:v>
                </c:pt>
                <c:pt idx="3209">
                  <c:v>0.892</c:v>
                </c:pt>
                <c:pt idx="3210">
                  <c:v>0.892</c:v>
                </c:pt>
                <c:pt idx="3211">
                  <c:v>0.892</c:v>
                </c:pt>
                <c:pt idx="3212">
                  <c:v>0.892</c:v>
                </c:pt>
                <c:pt idx="3213">
                  <c:v>0.892</c:v>
                </c:pt>
                <c:pt idx="3214">
                  <c:v>0.892</c:v>
                </c:pt>
                <c:pt idx="3215">
                  <c:v>0.864</c:v>
                </c:pt>
                <c:pt idx="3216">
                  <c:v>0.894666666666666</c:v>
                </c:pt>
                <c:pt idx="3217">
                  <c:v>0.917</c:v>
                </c:pt>
                <c:pt idx="3218">
                  <c:v>0.917</c:v>
                </c:pt>
                <c:pt idx="3219">
                  <c:v>0.917</c:v>
                </c:pt>
                <c:pt idx="3220">
                  <c:v>0.917</c:v>
                </c:pt>
                <c:pt idx="3221">
                  <c:v>0.917</c:v>
                </c:pt>
                <c:pt idx="3222">
                  <c:v>0.877666666666667</c:v>
                </c:pt>
                <c:pt idx="3223">
                  <c:v>0.858</c:v>
                </c:pt>
                <c:pt idx="3224">
                  <c:v>0.858</c:v>
                </c:pt>
                <c:pt idx="3225">
                  <c:v>0.858</c:v>
                </c:pt>
                <c:pt idx="3226">
                  <c:v>0.858</c:v>
                </c:pt>
                <c:pt idx="3227">
                  <c:v>0.842</c:v>
                </c:pt>
                <c:pt idx="3228">
                  <c:v>0.842</c:v>
                </c:pt>
                <c:pt idx="3229">
                  <c:v>0.842</c:v>
                </c:pt>
                <c:pt idx="3230">
                  <c:v>0.842</c:v>
                </c:pt>
                <c:pt idx="3231">
                  <c:v>0.842</c:v>
                </c:pt>
                <c:pt idx="3232">
                  <c:v>0.842</c:v>
                </c:pt>
                <c:pt idx="3233">
                  <c:v>0.842</c:v>
                </c:pt>
                <c:pt idx="3234">
                  <c:v>0.842</c:v>
                </c:pt>
                <c:pt idx="3235">
                  <c:v>0.842</c:v>
                </c:pt>
                <c:pt idx="3236">
                  <c:v>0.842</c:v>
                </c:pt>
                <c:pt idx="3237">
                  <c:v>0.842</c:v>
                </c:pt>
                <c:pt idx="3238">
                  <c:v>0.842</c:v>
                </c:pt>
                <c:pt idx="3239">
                  <c:v>0.842</c:v>
                </c:pt>
                <c:pt idx="3240">
                  <c:v>0.842</c:v>
                </c:pt>
                <c:pt idx="3241">
                  <c:v>0.842</c:v>
                </c:pt>
                <c:pt idx="3242">
                  <c:v>0.842</c:v>
                </c:pt>
                <c:pt idx="3243">
                  <c:v>0.842</c:v>
                </c:pt>
                <c:pt idx="3244">
                  <c:v>0.842</c:v>
                </c:pt>
                <c:pt idx="3245">
                  <c:v>0.842</c:v>
                </c:pt>
                <c:pt idx="3246">
                  <c:v>0.842</c:v>
                </c:pt>
                <c:pt idx="3247">
                  <c:v>0.842</c:v>
                </c:pt>
                <c:pt idx="3248">
                  <c:v>0.842</c:v>
                </c:pt>
                <c:pt idx="3249">
                  <c:v>0.842</c:v>
                </c:pt>
                <c:pt idx="3250">
                  <c:v>0.842</c:v>
                </c:pt>
                <c:pt idx="3251">
                  <c:v>0.842</c:v>
                </c:pt>
                <c:pt idx="3252">
                  <c:v>0.844666666666667</c:v>
                </c:pt>
                <c:pt idx="3253">
                  <c:v>0.85</c:v>
                </c:pt>
                <c:pt idx="3254">
                  <c:v>0.85</c:v>
                </c:pt>
                <c:pt idx="3255">
                  <c:v>0.85</c:v>
                </c:pt>
                <c:pt idx="3256">
                  <c:v>0.85</c:v>
                </c:pt>
                <c:pt idx="3257">
                  <c:v>0.878</c:v>
                </c:pt>
                <c:pt idx="3258">
                  <c:v>0.892</c:v>
                </c:pt>
                <c:pt idx="3259">
                  <c:v>0.892</c:v>
                </c:pt>
                <c:pt idx="3260">
                  <c:v>0.892</c:v>
                </c:pt>
                <c:pt idx="3261">
                  <c:v>0.892</c:v>
                </c:pt>
                <c:pt idx="3262">
                  <c:v>0.864</c:v>
                </c:pt>
                <c:pt idx="3263">
                  <c:v>0.808</c:v>
                </c:pt>
                <c:pt idx="3264">
                  <c:v>0.808</c:v>
                </c:pt>
                <c:pt idx="3265">
                  <c:v>0.808</c:v>
                </c:pt>
                <c:pt idx="3266">
                  <c:v>0.808</c:v>
                </c:pt>
                <c:pt idx="3267">
                  <c:v>0.808</c:v>
                </c:pt>
                <c:pt idx="3268">
                  <c:v>0.808</c:v>
                </c:pt>
                <c:pt idx="3269">
                  <c:v>0.808</c:v>
                </c:pt>
                <c:pt idx="3270">
                  <c:v>0.808</c:v>
                </c:pt>
                <c:pt idx="3271">
                  <c:v>0.808</c:v>
                </c:pt>
                <c:pt idx="3272">
                  <c:v>0.808</c:v>
                </c:pt>
                <c:pt idx="3273">
                  <c:v>0.808</c:v>
                </c:pt>
                <c:pt idx="3274">
                  <c:v>0.808</c:v>
                </c:pt>
                <c:pt idx="3275">
                  <c:v>0.808</c:v>
                </c:pt>
                <c:pt idx="3276">
                  <c:v>0.808</c:v>
                </c:pt>
                <c:pt idx="3277">
                  <c:v>0.808</c:v>
                </c:pt>
                <c:pt idx="3278">
                  <c:v>0.747333333333334</c:v>
                </c:pt>
                <c:pt idx="3279">
                  <c:v>0.717</c:v>
                </c:pt>
                <c:pt idx="3280">
                  <c:v>0.717</c:v>
                </c:pt>
                <c:pt idx="3281">
                  <c:v>0.736333333333334</c:v>
                </c:pt>
                <c:pt idx="3282">
                  <c:v>0.842</c:v>
                </c:pt>
                <c:pt idx="3283">
                  <c:v>0.842</c:v>
                </c:pt>
                <c:pt idx="3284">
                  <c:v>0.842</c:v>
                </c:pt>
                <c:pt idx="3285">
                  <c:v>0.842</c:v>
                </c:pt>
                <c:pt idx="3286">
                  <c:v>0.836333333333334</c:v>
                </c:pt>
                <c:pt idx="3287">
                  <c:v>0.825</c:v>
                </c:pt>
                <c:pt idx="3288">
                  <c:v>0.825</c:v>
                </c:pt>
                <c:pt idx="3289">
                  <c:v>0.825</c:v>
                </c:pt>
                <c:pt idx="3290">
                  <c:v>0.825</c:v>
                </c:pt>
                <c:pt idx="3291">
                  <c:v>0.817</c:v>
                </c:pt>
                <c:pt idx="3292">
                  <c:v>0.783666666666667</c:v>
                </c:pt>
                <c:pt idx="3293">
                  <c:v>0.717</c:v>
                </c:pt>
                <c:pt idx="3294">
                  <c:v>0.717</c:v>
                </c:pt>
                <c:pt idx="3295">
                  <c:v>0.711333333333334</c:v>
                </c:pt>
                <c:pt idx="3296">
                  <c:v>0.7</c:v>
                </c:pt>
                <c:pt idx="3297">
                  <c:v>0.711</c:v>
                </c:pt>
                <c:pt idx="3298">
                  <c:v>0.733</c:v>
                </c:pt>
                <c:pt idx="3299">
                  <c:v>0.733</c:v>
                </c:pt>
                <c:pt idx="3300">
                  <c:v>0.733</c:v>
                </c:pt>
                <c:pt idx="3301">
                  <c:v>0.7</c:v>
                </c:pt>
                <c:pt idx="3302">
                  <c:v>0.730666666666667</c:v>
                </c:pt>
                <c:pt idx="3303">
                  <c:v>0.758</c:v>
                </c:pt>
                <c:pt idx="3304">
                  <c:v>0.758</c:v>
                </c:pt>
                <c:pt idx="3305">
                  <c:v>0.758</c:v>
                </c:pt>
                <c:pt idx="3306">
                  <c:v>0.758</c:v>
                </c:pt>
                <c:pt idx="3307">
                  <c:v>0.758</c:v>
                </c:pt>
                <c:pt idx="3308">
                  <c:v>0.758</c:v>
                </c:pt>
                <c:pt idx="3309">
                  <c:v>0.758</c:v>
                </c:pt>
                <c:pt idx="3310">
                  <c:v>0.705333333333334</c:v>
                </c:pt>
                <c:pt idx="3311">
                  <c:v>0.733</c:v>
                </c:pt>
                <c:pt idx="3312">
                  <c:v>0.733</c:v>
                </c:pt>
                <c:pt idx="3313">
                  <c:v>0.733</c:v>
                </c:pt>
                <c:pt idx="3314">
                  <c:v>0.733</c:v>
                </c:pt>
                <c:pt idx="3315">
                  <c:v>0.733</c:v>
                </c:pt>
                <c:pt idx="3316">
                  <c:v>0.733</c:v>
                </c:pt>
                <c:pt idx="3317">
                  <c:v>0.733</c:v>
                </c:pt>
                <c:pt idx="3318">
                  <c:v>0.777666666666667</c:v>
                </c:pt>
                <c:pt idx="3319">
                  <c:v>0.867</c:v>
                </c:pt>
                <c:pt idx="3320">
                  <c:v>0.867</c:v>
                </c:pt>
                <c:pt idx="3321">
                  <c:v>0.867</c:v>
                </c:pt>
                <c:pt idx="3322">
                  <c:v>0.867</c:v>
                </c:pt>
                <c:pt idx="3323">
                  <c:v>0.867</c:v>
                </c:pt>
                <c:pt idx="3324">
                  <c:v>0.867</c:v>
                </c:pt>
                <c:pt idx="3325">
                  <c:v>0.867</c:v>
                </c:pt>
                <c:pt idx="3326">
                  <c:v>0.867</c:v>
                </c:pt>
                <c:pt idx="3327">
                  <c:v>0.867</c:v>
                </c:pt>
                <c:pt idx="3328">
                  <c:v>0.894666666666666</c:v>
                </c:pt>
                <c:pt idx="3329">
                  <c:v>0.95</c:v>
                </c:pt>
                <c:pt idx="3330">
                  <c:v>0.95</c:v>
                </c:pt>
                <c:pt idx="3331">
                  <c:v>0.95</c:v>
                </c:pt>
                <c:pt idx="3332">
                  <c:v>0.95</c:v>
                </c:pt>
                <c:pt idx="3333">
                  <c:v>0.889</c:v>
                </c:pt>
                <c:pt idx="3334">
                  <c:v>0.767</c:v>
                </c:pt>
                <c:pt idx="3335">
                  <c:v>0.767</c:v>
                </c:pt>
                <c:pt idx="3336">
                  <c:v>0.767</c:v>
                </c:pt>
                <c:pt idx="3337">
                  <c:v>0.767</c:v>
                </c:pt>
                <c:pt idx="3338">
                  <c:v>0.767</c:v>
                </c:pt>
                <c:pt idx="3339">
                  <c:v>0.767</c:v>
                </c:pt>
                <c:pt idx="3340">
                  <c:v>0.767</c:v>
                </c:pt>
                <c:pt idx="3341">
                  <c:v>0.767</c:v>
                </c:pt>
                <c:pt idx="3342">
                  <c:v>0.767</c:v>
                </c:pt>
                <c:pt idx="3343">
                  <c:v>0.772333333333334</c:v>
                </c:pt>
                <c:pt idx="3344">
                  <c:v>0.758</c:v>
                </c:pt>
                <c:pt idx="3345">
                  <c:v>0.758</c:v>
                </c:pt>
                <c:pt idx="3346">
                  <c:v>0.758</c:v>
                </c:pt>
                <c:pt idx="3347">
                  <c:v>0.758</c:v>
                </c:pt>
                <c:pt idx="3348">
                  <c:v>0.758</c:v>
                </c:pt>
                <c:pt idx="3349">
                  <c:v>0.758</c:v>
                </c:pt>
                <c:pt idx="3350">
                  <c:v>0.758</c:v>
                </c:pt>
                <c:pt idx="3351">
                  <c:v>0.95</c:v>
                </c:pt>
                <c:pt idx="3352">
                  <c:v>1.00533333333333</c:v>
                </c:pt>
                <c:pt idx="3353">
                  <c:v>0.983</c:v>
                </c:pt>
                <c:pt idx="3354">
                  <c:v>0.683</c:v>
                </c:pt>
                <c:pt idx="3355">
                  <c:v>0.683</c:v>
                </c:pt>
                <c:pt idx="3356">
                  <c:v>0.683</c:v>
                </c:pt>
                <c:pt idx="3357">
                  <c:v>0.683</c:v>
                </c:pt>
                <c:pt idx="3358">
                  <c:v>0.683</c:v>
                </c:pt>
                <c:pt idx="3359">
                  <c:v>0.683</c:v>
                </c:pt>
                <c:pt idx="3360">
                  <c:v>0.683</c:v>
                </c:pt>
                <c:pt idx="3361">
                  <c:v>0.694333333333333</c:v>
                </c:pt>
                <c:pt idx="3362">
                  <c:v>0.717</c:v>
                </c:pt>
                <c:pt idx="3363">
                  <c:v>0.733666666666667</c:v>
                </c:pt>
                <c:pt idx="3364">
                  <c:v>0.742</c:v>
                </c:pt>
                <c:pt idx="3365">
                  <c:v>0.742</c:v>
                </c:pt>
                <c:pt idx="3366">
                  <c:v>0.742</c:v>
                </c:pt>
                <c:pt idx="3367">
                  <c:v>0.742</c:v>
                </c:pt>
                <c:pt idx="3368">
                  <c:v>0.742</c:v>
                </c:pt>
                <c:pt idx="3369">
                  <c:v>0.742</c:v>
                </c:pt>
                <c:pt idx="3370">
                  <c:v>0.792</c:v>
                </c:pt>
                <c:pt idx="3371">
                  <c:v>0.817</c:v>
                </c:pt>
                <c:pt idx="3372">
                  <c:v>0.808</c:v>
                </c:pt>
                <c:pt idx="3373">
                  <c:v>0.783</c:v>
                </c:pt>
                <c:pt idx="3374">
                  <c:v>0.783</c:v>
                </c:pt>
                <c:pt idx="3375">
                  <c:v>0.783</c:v>
                </c:pt>
                <c:pt idx="3376">
                  <c:v>0.783</c:v>
                </c:pt>
                <c:pt idx="3377">
                  <c:v>0.766333333333334</c:v>
                </c:pt>
                <c:pt idx="3378">
                  <c:v>0.733</c:v>
                </c:pt>
                <c:pt idx="3379">
                  <c:v>0.716333333333334</c:v>
                </c:pt>
                <c:pt idx="3380">
                  <c:v>0.708</c:v>
                </c:pt>
                <c:pt idx="3381">
                  <c:v>0.692</c:v>
                </c:pt>
                <c:pt idx="3382">
                  <c:v>0.692</c:v>
                </c:pt>
                <c:pt idx="3383">
                  <c:v>0.708</c:v>
                </c:pt>
                <c:pt idx="3384">
                  <c:v>0.708</c:v>
                </c:pt>
                <c:pt idx="3385">
                  <c:v>0.708</c:v>
                </c:pt>
                <c:pt idx="3386">
                  <c:v>0.708</c:v>
                </c:pt>
                <c:pt idx="3387">
                  <c:v>0.733</c:v>
                </c:pt>
                <c:pt idx="3388">
                  <c:v>0.733</c:v>
                </c:pt>
                <c:pt idx="3389">
                  <c:v>0.733</c:v>
                </c:pt>
                <c:pt idx="3390">
                  <c:v>0.733</c:v>
                </c:pt>
                <c:pt idx="3391">
                  <c:v>0.733</c:v>
                </c:pt>
                <c:pt idx="3392">
                  <c:v>0.733</c:v>
                </c:pt>
                <c:pt idx="3393">
                  <c:v>0.733</c:v>
                </c:pt>
                <c:pt idx="3394">
                  <c:v>0.75</c:v>
                </c:pt>
                <c:pt idx="3395">
                  <c:v>0.75</c:v>
                </c:pt>
                <c:pt idx="3396">
                  <c:v>0.75</c:v>
                </c:pt>
                <c:pt idx="3397">
                  <c:v>0.75</c:v>
                </c:pt>
                <c:pt idx="3398">
                  <c:v>0.75</c:v>
                </c:pt>
                <c:pt idx="3399">
                  <c:v>0.75</c:v>
                </c:pt>
                <c:pt idx="3400">
                  <c:v>0.75</c:v>
                </c:pt>
                <c:pt idx="3401">
                  <c:v>0.75</c:v>
                </c:pt>
                <c:pt idx="3402">
                  <c:v>0.75</c:v>
                </c:pt>
                <c:pt idx="3403">
                  <c:v>0.75</c:v>
                </c:pt>
                <c:pt idx="3404">
                  <c:v>0.75</c:v>
                </c:pt>
                <c:pt idx="3405">
                  <c:v>0.7</c:v>
                </c:pt>
                <c:pt idx="3406">
                  <c:v>0.675</c:v>
                </c:pt>
                <c:pt idx="3407">
                  <c:v>0.675</c:v>
                </c:pt>
                <c:pt idx="3408">
                  <c:v>0.675</c:v>
                </c:pt>
                <c:pt idx="3409">
                  <c:v>0.675</c:v>
                </c:pt>
                <c:pt idx="3410">
                  <c:v>0.675</c:v>
                </c:pt>
                <c:pt idx="3411">
                  <c:v>0.675</c:v>
                </c:pt>
                <c:pt idx="3412">
                  <c:v>0.675</c:v>
                </c:pt>
                <c:pt idx="3413">
                  <c:v>0.675</c:v>
                </c:pt>
                <c:pt idx="3414">
                  <c:v>0.675</c:v>
                </c:pt>
                <c:pt idx="3415">
                  <c:v>0.675</c:v>
                </c:pt>
                <c:pt idx="3416">
                  <c:v>0.675</c:v>
                </c:pt>
                <c:pt idx="3417">
                  <c:v>0.675</c:v>
                </c:pt>
                <c:pt idx="3418">
                  <c:v>0.675</c:v>
                </c:pt>
                <c:pt idx="3419">
                  <c:v>0.719666666666667</c:v>
                </c:pt>
                <c:pt idx="3420">
                  <c:v>0.742</c:v>
                </c:pt>
                <c:pt idx="3421">
                  <c:v>0.742</c:v>
                </c:pt>
                <c:pt idx="3422">
                  <c:v>0.742</c:v>
                </c:pt>
                <c:pt idx="3423">
                  <c:v>0.742</c:v>
                </c:pt>
                <c:pt idx="3424">
                  <c:v>0.742</c:v>
                </c:pt>
                <c:pt idx="3425">
                  <c:v>0.733666666666667</c:v>
                </c:pt>
                <c:pt idx="3426">
                  <c:v>0.717</c:v>
                </c:pt>
                <c:pt idx="3427">
                  <c:v>0.717</c:v>
                </c:pt>
                <c:pt idx="3428">
                  <c:v>0.717</c:v>
                </c:pt>
                <c:pt idx="3429">
                  <c:v>0.717</c:v>
                </c:pt>
                <c:pt idx="3430">
                  <c:v>0.717</c:v>
                </c:pt>
                <c:pt idx="3431">
                  <c:v>0.717</c:v>
                </c:pt>
                <c:pt idx="3432">
                  <c:v>0.717</c:v>
                </c:pt>
                <c:pt idx="3433">
                  <c:v>0.717</c:v>
                </c:pt>
                <c:pt idx="3434">
                  <c:v>0.717</c:v>
                </c:pt>
                <c:pt idx="3435">
                  <c:v>0.717</c:v>
                </c:pt>
                <c:pt idx="3436">
                  <c:v>0.717</c:v>
                </c:pt>
                <c:pt idx="3437">
                  <c:v>0.717</c:v>
                </c:pt>
                <c:pt idx="3438">
                  <c:v>0.717</c:v>
                </c:pt>
                <c:pt idx="3439">
                  <c:v>0.775</c:v>
                </c:pt>
                <c:pt idx="3440">
                  <c:v>0.775</c:v>
                </c:pt>
                <c:pt idx="3441">
                  <c:v>0.775</c:v>
                </c:pt>
                <c:pt idx="3442">
                  <c:v>0.775</c:v>
                </c:pt>
                <c:pt idx="3443">
                  <c:v>0.767</c:v>
                </c:pt>
                <c:pt idx="3444">
                  <c:v>0.767</c:v>
                </c:pt>
                <c:pt idx="3445">
                  <c:v>0.825</c:v>
                </c:pt>
                <c:pt idx="3446">
                  <c:v>0.825</c:v>
                </c:pt>
                <c:pt idx="3447">
                  <c:v>0.825</c:v>
                </c:pt>
                <c:pt idx="3448">
                  <c:v>0.825</c:v>
                </c:pt>
                <c:pt idx="3449">
                  <c:v>0.825</c:v>
                </c:pt>
                <c:pt idx="3450">
                  <c:v>0.825</c:v>
                </c:pt>
                <c:pt idx="3451">
                  <c:v>0.825</c:v>
                </c:pt>
                <c:pt idx="3452">
                  <c:v>0.825</c:v>
                </c:pt>
                <c:pt idx="3453">
                  <c:v>0.817</c:v>
                </c:pt>
                <c:pt idx="3454">
                  <c:v>0.817</c:v>
                </c:pt>
                <c:pt idx="3455">
                  <c:v>0.817</c:v>
                </c:pt>
                <c:pt idx="3456">
                  <c:v>0.817</c:v>
                </c:pt>
                <c:pt idx="3457">
                  <c:v>0.817</c:v>
                </c:pt>
                <c:pt idx="3458">
                  <c:v>0.817</c:v>
                </c:pt>
                <c:pt idx="3459">
                  <c:v>0.808666666666667</c:v>
                </c:pt>
                <c:pt idx="3460">
                  <c:v>0.814</c:v>
                </c:pt>
                <c:pt idx="3461">
                  <c:v>0.825</c:v>
                </c:pt>
                <c:pt idx="3462">
                  <c:v>0.825</c:v>
                </c:pt>
                <c:pt idx="3463">
                  <c:v>0.819333333333333</c:v>
                </c:pt>
                <c:pt idx="3464">
                  <c:v>0.808</c:v>
                </c:pt>
                <c:pt idx="3465">
                  <c:v>0.808</c:v>
                </c:pt>
                <c:pt idx="3466">
                  <c:v>0.808</c:v>
                </c:pt>
                <c:pt idx="3467">
                  <c:v>0.808</c:v>
                </c:pt>
                <c:pt idx="3468">
                  <c:v>0.808</c:v>
                </c:pt>
                <c:pt idx="3469">
                  <c:v>0.808</c:v>
                </c:pt>
                <c:pt idx="3470">
                  <c:v>0.808</c:v>
                </c:pt>
                <c:pt idx="3471">
                  <c:v>0.808</c:v>
                </c:pt>
                <c:pt idx="3472">
                  <c:v>0.808</c:v>
                </c:pt>
                <c:pt idx="3473">
                  <c:v>0.808</c:v>
                </c:pt>
                <c:pt idx="3474">
                  <c:v>0.808</c:v>
                </c:pt>
                <c:pt idx="3475">
                  <c:v>0.794333333333333</c:v>
                </c:pt>
                <c:pt idx="3476">
                  <c:v>0.767</c:v>
                </c:pt>
                <c:pt idx="3477">
                  <c:v>0.767</c:v>
                </c:pt>
                <c:pt idx="3478">
                  <c:v>0.75</c:v>
                </c:pt>
                <c:pt idx="3479">
                  <c:v>0.75</c:v>
                </c:pt>
                <c:pt idx="3480">
                  <c:v>0.75</c:v>
                </c:pt>
                <c:pt idx="3481">
                  <c:v>0.75</c:v>
                </c:pt>
                <c:pt idx="3482">
                  <c:v>0.75</c:v>
                </c:pt>
                <c:pt idx="3483">
                  <c:v>0.741666666666667</c:v>
                </c:pt>
                <c:pt idx="3484">
                  <c:v>0.725</c:v>
                </c:pt>
                <c:pt idx="3485">
                  <c:v>0.725</c:v>
                </c:pt>
                <c:pt idx="3486">
                  <c:v>0.725</c:v>
                </c:pt>
                <c:pt idx="3487">
                  <c:v>0.719333333333334</c:v>
                </c:pt>
                <c:pt idx="3488">
                  <c:v>0.708</c:v>
                </c:pt>
                <c:pt idx="3489">
                  <c:v>0.708</c:v>
                </c:pt>
                <c:pt idx="3490">
                  <c:v>0.708</c:v>
                </c:pt>
                <c:pt idx="3491">
                  <c:v>0.708</c:v>
                </c:pt>
                <c:pt idx="3492">
                  <c:v>0.708</c:v>
                </c:pt>
                <c:pt idx="3493">
                  <c:v>0.708</c:v>
                </c:pt>
                <c:pt idx="3494">
                  <c:v>0.708</c:v>
                </c:pt>
                <c:pt idx="3495">
                  <c:v>0.708</c:v>
                </c:pt>
                <c:pt idx="3496">
                  <c:v>0.708</c:v>
                </c:pt>
                <c:pt idx="3497">
                  <c:v>0.708</c:v>
                </c:pt>
                <c:pt idx="3498">
                  <c:v>0.708</c:v>
                </c:pt>
                <c:pt idx="3499">
                  <c:v>0.708</c:v>
                </c:pt>
                <c:pt idx="3500">
                  <c:v>0.708</c:v>
                </c:pt>
                <c:pt idx="3501">
                  <c:v>0.708</c:v>
                </c:pt>
                <c:pt idx="3502">
                  <c:v>0.708</c:v>
                </c:pt>
                <c:pt idx="3503">
                  <c:v>0.667</c:v>
                </c:pt>
                <c:pt idx="3504">
                  <c:v>0.667</c:v>
                </c:pt>
                <c:pt idx="3505">
                  <c:v>0.667</c:v>
                </c:pt>
                <c:pt idx="3506">
                  <c:v>0.667</c:v>
                </c:pt>
                <c:pt idx="3507">
                  <c:v>0.667</c:v>
                </c:pt>
                <c:pt idx="3508">
                  <c:v>0.667</c:v>
                </c:pt>
                <c:pt idx="3509">
                  <c:v>0.667</c:v>
                </c:pt>
                <c:pt idx="3510">
                  <c:v>0.658</c:v>
                </c:pt>
                <c:pt idx="3511">
                  <c:v>0.658</c:v>
                </c:pt>
                <c:pt idx="3512">
                  <c:v>0.658</c:v>
                </c:pt>
                <c:pt idx="3513">
                  <c:v>0.658</c:v>
                </c:pt>
                <c:pt idx="3514">
                  <c:v>0.658</c:v>
                </c:pt>
                <c:pt idx="3515">
                  <c:v>0.658</c:v>
                </c:pt>
                <c:pt idx="3516">
                  <c:v>0.725</c:v>
                </c:pt>
                <c:pt idx="3517">
                  <c:v>0.725</c:v>
                </c:pt>
                <c:pt idx="3518">
                  <c:v>0.725</c:v>
                </c:pt>
                <c:pt idx="3519">
                  <c:v>0.725</c:v>
                </c:pt>
                <c:pt idx="3520">
                  <c:v>0.725</c:v>
                </c:pt>
                <c:pt idx="3521">
                  <c:v>0.75</c:v>
                </c:pt>
                <c:pt idx="3522">
                  <c:v>0.775</c:v>
                </c:pt>
                <c:pt idx="3523">
                  <c:v>0.778</c:v>
                </c:pt>
                <c:pt idx="3524">
                  <c:v>0.792</c:v>
                </c:pt>
                <c:pt idx="3525">
                  <c:v>0.778</c:v>
                </c:pt>
                <c:pt idx="3526">
                  <c:v>0.75</c:v>
                </c:pt>
                <c:pt idx="3527">
                  <c:v>0.75</c:v>
                </c:pt>
                <c:pt idx="3528">
                  <c:v>0.75</c:v>
                </c:pt>
                <c:pt idx="3529">
                  <c:v>0.75</c:v>
                </c:pt>
                <c:pt idx="3530">
                  <c:v>0.75</c:v>
                </c:pt>
                <c:pt idx="3531">
                  <c:v>0.75</c:v>
                </c:pt>
                <c:pt idx="3532">
                  <c:v>0.75</c:v>
                </c:pt>
                <c:pt idx="3533">
                  <c:v>0.75</c:v>
                </c:pt>
                <c:pt idx="3534">
                  <c:v>0.747333333333334</c:v>
                </c:pt>
                <c:pt idx="3535">
                  <c:v>0.742</c:v>
                </c:pt>
                <c:pt idx="3536">
                  <c:v>0.742</c:v>
                </c:pt>
                <c:pt idx="3537">
                  <c:v>0.742</c:v>
                </c:pt>
                <c:pt idx="3538">
                  <c:v>0.742</c:v>
                </c:pt>
                <c:pt idx="3539">
                  <c:v>0.742</c:v>
                </c:pt>
                <c:pt idx="3540">
                  <c:v>0.742</c:v>
                </c:pt>
                <c:pt idx="3541">
                  <c:v>0.742</c:v>
                </c:pt>
                <c:pt idx="3542">
                  <c:v>0.742</c:v>
                </c:pt>
                <c:pt idx="3543">
                  <c:v>0.742</c:v>
                </c:pt>
                <c:pt idx="3544">
                  <c:v>0.742</c:v>
                </c:pt>
                <c:pt idx="3545">
                  <c:v>0.742</c:v>
                </c:pt>
                <c:pt idx="3546">
                  <c:v>0.742</c:v>
                </c:pt>
                <c:pt idx="3547">
                  <c:v>0.742</c:v>
                </c:pt>
                <c:pt idx="3548">
                  <c:v/>
                </c:pt>
                <c:pt idx="3549">
                  <c:v>0.558</c:v>
                </c:pt>
                <c:pt idx="3550">
                  <c:v>0.491333333333333</c:v>
                </c:pt>
                <c:pt idx="3551">
                  <c:v>0.458</c:v>
                </c:pt>
                <c:pt idx="3552">
                  <c:v>0.458</c:v>
                </c:pt>
                <c:pt idx="3553">
                  <c:v>0.458</c:v>
                </c:pt>
                <c:pt idx="3554">
                  <c:v>0.458</c:v>
                </c:pt>
                <c:pt idx="3555">
                  <c:v>0.452666666666667</c:v>
                </c:pt>
                <c:pt idx="3556">
                  <c:v>0.442</c:v>
                </c:pt>
                <c:pt idx="3557">
                  <c:v>0.442</c:v>
                </c:pt>
                <c:pt idx="3558">
                  <c:v>0.442</c:v>
                </c:pt>
                <c:pt idx="3559">
                  <c:v>0.442</c:v>
                </c:pt>
                <c:pt idx="3560">
                  <c:v>0.442</c:v>
                </c:pt>
                <c:pt idx="3561">
                  <c:v>0.430666666666667</c:v>
                </c:pt>
                <c:pt idx="3562">
                  <c:v>0.425</c:v>
                </c:pt>
                <c:pt idx="3563">
                  <c:v>0.425</c:v>
                </c:pt>
                <c:pt idx="3564">
                  <c:v>0.425</c:v>
                </c:pt>
                <c:pt idx="3565">
                  <c:v>0.425</c:v>
                </c:pt>
                <c:pt idx="3566">
                  <c:v>0.625</c:v>
                </c:pt>
                <c:pt idx="3567">
                  <c:v>0.625</c:v>
                </c:pt>
                <c:pt idx="3568">
                  <c:v>0.625</c:v>
                </c:pt>
                <c:pt idx="3569">
                  <c:v>0.625</c:v>
                </c:pt>
                <c:pt idx="3570">
                  <c:v>0.625</c:v>
                </c:pt>
                <c:pt idx="3571">
                  <c:v>0.625</c:v>
                </c:pt>
                <c:pt idx="3572">
                  <c:v>0.564</c:v>
                </c:pt>
                <c:pt idx="3573">
                  <c:v>0.517</c:v>
                </c:pt>
                <c:pt idx="3574">
                  <c:v>0.517</c:v>
                </c:pt>
                <c:pt idx="3575">
                  <c:v>0.517</c:v>
                </c:pt>
                <c:pt idx="3576">
                  <c:v>0.517</c:v>
                </c:pt>
                <c:pt idx="3577">
                  <c:v>0.875</c:v>
                </c:pt>
                <c:pt idx="3578">
                  <c:v>0.858</c:v>
                </c:pt>
                <c:pt idx="3579">
                  <c:v>0.858</c:v>
                </c:pt>
                <c:pt idx="3580">
                  <c:v>0.858</c:v>
                </c:pt>
                <c:pt idx="3581">
                  <c:v>0.892</c:v>
                </c:pt>
                <c:pt idx="3582">
                  <c:v>0.892</c:v>
                </c:pt>
                <c:pt idx="3583">
                  <c:v>0.892</c:v>
                </c:pt>
                <c:pt idx="3584">
                  <c:v>0.892</c:v>
                </c:pt>
                <c:pt idx="3585">
                  <c:v>0.892</c:v>
                </c:pt>
                <c:pt idx="3586">
                  <c:v>0.892</c:v>
                </c:pt>
                <c:pt idx="3587">
                  <c:v>0.892</c:v>
                </c:pt>
                <c:pt idx="3588">
                  <c:v>0.875333333333334</c:v>
                </c:pt>
                <c:pt idx="3589">
                  <c:v>0.867</c:v>
                </c:pt>
                <c:pt idx="3590">
                  <c:v>0.867</c:v>
                </c:pt>
                <c:pt idx="3591">
                  <c:v>0.867</c:v>
                </c:pt>
                <c:pt idx="3592">
                  <c:v>0.867</c:v>
                </c:pt>
                <c:pt idx="3593">
                  <c:v>0.867</c:v>
                </c:pt>
                <c:pt idx="3594">
                  <c:v>0.867</c:v>
                </c:pt>
                <c:pt idx="3595">
                  <c:v>0.911333333333334</c:v>
                </c:pt>
                <c:pt idx="3596">
                  <c:v>1</c:v>
                </c:pt>
                <c:pt idx="3597">
                  <c:v>1</c:v>
                </c:pt>
                <c:pt idx="3598">
                  <c:v>1</c:v>
                </c:pt>
                <c:pt idx="3599">
                  <c:v>1</c:v>
                </c:pt>
                <c:pt idx="3600">
                  <c:v>1</c:v>
                </c:pt>
                <c:pt idx="3601">
                  <c:v>1</c:v>
                </c:pt>
                <c:pt idx="3602">
                  <c:v>1</c:v>
                </c:pt>
                <c:pt idx="3603">
                  <c:v>1</c:v>
                </c:pt>
                <c:pt idx="3604">
                  <c:v>1</c:v>
                </c:pt>
                <c:pt idx="3605">
                  <c:v>1</c:v>
                </c:pt>
                <c:pt idx="3606">
                  <c:v>1</c:v>
                </c:pt>
                <c:pt idx="3607">
                  <c:v>1</c:v>
                </c:pt>
                <c:pt idx="3608">
                  <c:v>1</c:v>
                </c:pt>
                <c:pt idx="3609">
                  <c:v>1</c:v>
                </c:pt>
                <c:pt idx="3610">
                  <c:v>1</c:v>
                </c:pt>
                <c:pt idx="3611">
                  <c:v>0.922</c:v>
                </c:pt>
                <c:pt idx="3612">
                  <c:v>0.883</c:v>
                </c:pt>
                <c:pt idx="3613">
                  <c:v>0.883</c:v>
                </c:pt>
                <c:pt idx="3614">
                  <c:v>0.883</c:v>
                </c:pt>
                <c:pt idx="3615">
                  <c:v>0.883</c:v>
                </c:pt>
                <c:pt idx="3616">
                  <c:v>0.883</c:v>
                </c:pt>
                <c:pt idx="3617">
                  <c:v>0.883</c:v>
                </c:pt>
                <c:pt idx="3618">
                  <c:v>0.883</c:v>
                </c:pt>
                <c:pt idx="3619">
                  <c:v>0.883</c:v>
                </c:pt>
                <c:pt idx="3620">
                  <c:v>0.883</c:v>
                </c:pt>
                <c:pt idx="3621">
                  <c:v>0.883</c:v>
                </c:pt>
                <c:pt idx="3622">
                  <c:v>0.866333333333333</c:v>
                </c:pt>
                <c:pt idx="3623">
                  <c:v>0.858</c:v>
                </c:pt>
                <c:pt idx="3624">
                  <c:v>0.858</c:v>
                </c:pt>
                <c:pt idx="3625">
                  <c:v>0.858</c:v>
                </c:pt>
                <c:pt idx="3626">
                  <c:v>0.858</c:v>
                </c:pt>
                <c:pt idx="3627">
                  <c:v>0.858</c:v>
                </c:pt>
                <c:pt idx="3628">
                  <c:v>0.858</c:v>
                </c:pt>
                <c:pt idx="3629">
                  <c:v>0.767</c:v>
                </c:pt>
                <c:pt idx="3630">
                  <c:v>0.767</c:v>
                </c:pt>
                <c:pt idx="3631">
                  <c:v>0.767</c:v>
                </c:pt>
                <c:pt idx="3632">
                  <c:v>0.767</c:v>
                </c:pt>
                <c:pt idx="3633">
                  <c:v>0.767</c:v>
                </c:pt>
                <c:pt idx="3634">
                  <c:v>0.767</c:v>
                </c:pt>
                <c:pt idx="3635">
                  <c:v>0.767</c:v>
                </c:pt>
                <c:pt idx="3636">
                  <c:v>0.767</c:v>
                </c:pt>
                <c:pt idx="3637">
                  <c:v>0.767</c:v>
                </c:pt>
                <c:pt idx="3638">
                  <c:v>0.767</c:v>
                </c:pt>
                <c:pt idx="3639">
                  <c:v>0.778</c:v>
                </c:pt>
                <c:pt idx="3640">
                  <c:v>0.8</c:v>
                </c:pt>
                <c:pt idx="3641">
                  <c:v>0.794666666666667</c:v>
                </c:pt>
                <c:pt idx="3642">
                  <c:v>0.792</c:v>
                </c:pt>
                <c:pt idx="3643">
                  <c:v>0.792</c:v>
                </c:pt>
                <c:pt idx="3644">
                  <c:v>0.792</c:v>
                </c:pt>
                <c:pt idx="3645">
                  <c:v>0.792</c:v>
                </c:pt>
                <c:pt idx="3646">
                  <c:v>0.792</c:v>
                </c:pt>
                <c:pt idx="3647">
                  <c:v>0.792</c:v>
                </c:pt>
                <c:pt idx="3648">
                  <c:v>0.792</c:v>
                </c:pt>
                <c:pt idx="3649">
                  <c:v>0.792</c:v>
                </c:pt>
                <c:pt idx="3650">
                  <c:v>0.792</c:v>
                </c:pt>
                <c:pt idx="3651">
                  <c:v>0.792</c:v>
                </c:pt>
                <c:pt idx="3652">
                  <c:v>0.803</c:v>
                </c:pt>
                <c:pt idx="3653">
                  <c:v>0.825</c:v>
                </c:pt>
                <c:pt idx="3654">
                  <c:v>0.825</c:v>
                </c:pt>
                <c:pt idx="3655">
                  <c:v>0.825</c:v>
                </c:pt>
                <c:pt idx="3656">
                  <c:v>0.825</c:v>
                </c:pt>
                <c:pt idx="3657">
                  <c:v>0.791666666666667</c:v>
                </c:pt>
                <c:pt idx="3658">
                  <c:v>0.730333333333333</c:v>
                </c:pt>
                <c:pt idx="3659">
                  <c:v>0.708</c:v>
                </c:pt>
                <c:pt idx="3660">
                  <c:v>0.708</c:v>
                </c:pt>
                <c:pt idx="3661">
                  <c:v>0.708</c:v>
                </c:pt>
                <c:pt idx="3662">
                  <c:v>0.708</c:v>
                </c:pt>
                <c:pt idx="3663">
                  <c:v>0.75</c:v>
                </c:pt>
                <c:pt idx="3664">
                  <c:v>0.75</c:v>
                </c:pt>
                <c:pt idx="3665">
                  <c:v>0.75</c:v>
                </c:pt>
                <c:pt idx="3666">
                  <c:v>0.705333333333334</c:v>
                </c:pt>
                <c:pt idx="3667">
                  <c:v>0.683</c:v>
                </c:pt>
                <c:pt idx="3668">
                  <c:v>0.625</c:v>
                </c:pt>
                <c:pt idx="3669">
                  <c:v>0.625</c:v>
                </c:pt>
                <c:pt idx="3670">
                  <c:v>0.625</c:v>
                </c:pt>
                <c:pt idx="3671">
                  <c:v>0.611</c:v>
                </c:pt>
                <c:pt idx="3672">
                  <c:v>0.583</c:v>
                </c:pt>
                <c:pt idx="3673">
                  <c:v>0.583</c:v>
                </c:pt>
                <c:pt idx="3674">
                  <c:v>0.583</c:v>
                </c:pt>
                <c:pt idx="3675">
                  <c:v>0.583</c:v>
                </c:pt>
                <c:pt idx="3676">
                  <c:v>0.583</c:v>
                </c:pt>
                <c:pt idx="3677">
                  <c:v>0.583</c:v>
                </c:pt>
                <c:pt idx="3678">
                  <c:v>0.583</c:v>
                </c:pt>
                <c:pt idx="3679">
                  <c:v>0.583</c:v>
                </c:pt>
                <c:pt idx="3680">
                  <c:v>0.583</c:v>
                </c:pt>
                <c:pt idx="3681">
                  <c:v>0.619333333333334</c:v>
                </c:pt>
                <c:pt idx="3682">
                  <c:v>0.692</c:v>
                </c:pt>
                <c:pt idx="3683">
                  <c:v>0.692</c:v>
                </c:pt>
                <c:pt idx="3684">
                  <c:v>0.692</c:v>
                </c:pt>
                <c:pt idx="3685">
                  <c:v>0.692</c:v>
                </c:pt>
                <c:pt idx="3686">
                  <c:v>0.692</c:v>
                </c:pt>
                <c:pt idx="3687">
                  <c:v>0.692</c:v>
                </c:pt>
                <c:pt idx="3688">
                  <c:v>0.692</c:v>
                </c:pt>
                <c:pt idx="3689">
                  <c:v>0.692</c:v>
                </c:pt>
                <c:pt idx="3690">
                  <c:v>0.692</c:v>
                </c:pt>
                <c:pt idx="3691">
                  <c:v>0.692</c:v>
                </c:pt>
                <c:pt idx="3692">
                  <c:v>0.692</c:v>
                </c:pt>
                <c:pt idx="3693">
                  <c:v>0.692</c:v>
                </c:pt>
                <c:pt idx="3694">
                  <c:v>0.692</c:v>
                </c:pt>
                <c:pt idx="3695">
                  <c:v>0.692</c:v>
                </c:pt>
                <c:pt idx="3696">
                  <c:v>0.708666666666667</c:v>
                </c:pt>
                <c:pt idx="3697">
                  <c:v>0.717</c:v>
                </c:pt>
                <c:pt idx="3698">
                  <c:v>0.717</c:v>
                </c:pt>
                <c:pt idx="3699">
                  <c:v>0.717</c:v>
                </c:pt>
                <c:pt idx="3700">
                  <c:v>0.717</c:v>
                </c:pt>
                <c:pt idx="3701">
                  <c:v>0.717</c:v>
                </c:pt>
                <c:pt idx="3702">
                  <c:v>0.717</c:v>
                </c:pt>
                <c:pt idx="3703">
                  <c:v>0.717</c:v>
                </c:pt>
                <c:pt idx="3704">
                  <c:v>0.717</c:v>
                </c:pt>
                <c:pt idx="3705">
                  <c:v>0.717</c:v>
                </c:pt>
                <c:pt idx="3706">
                  <c:v>0.794666666666667</c:v>
                </c:pt>
                <c:pt idx="3707">
                  <c:v>0.95</c:v>
                </c:pt>
                <c:pt idx="3708">
                  <c:v>0.95</c:v>
                </c:pt>
                <c:pt idx="3709">
                  <c:v>0.95</c:v>
                </c:pt>
                <c:pt idx="3710">
                  <c:v>0.95</c:v>
                </c:pt>
                <c:pt idx="3711">
                  <c:v>0.95</c:v>
                </c:pt>
                <c:pt idx="3712">
                  <c:v>0.95</c:v>
                </c:pt>
                <c:pt idx="3713">
                  <c:v>0.95</c:v>
                </c:pt>
                <c:pt idx="3714">
                  <c:v>0.95</c:v>
                </c:pt>
                <c:pt idx="3715">
                  <c:v>0.95</c:v>
                </c:pt>
                <c:pt idx="3716">
                  <c:v>0.95</c:v>
                </c:pt>
                <c:pt idx="3717">
                  <c:v>0.911333333333333</c:v>
                </c:pt>
                <c:pt idx="3718">
                  <c:v>0.892</c:v>
                </c:pt>
                <c:pt idx="3719">
                  <c:v>0.892</c:v>
                </c:pt>
                <c:pt idx="3720">
                  <c:v>0.892</c:v>
                </c:pt>
                <c:pt idx="3721">
                  <c:v>0.892</c:v>
                </c:pt>
                <c:pt idx="3722">
                  <c:v>0.892</c:v>
                </c:pt>
                <c:pt idx="3723">
                  <c:v>0.892</c:v>
                </c:pt>
                <c:pt idx="3724">
                  <c:v>0.892</c:v>
                </c:pt>
                <c:pt idx="3725">
                  <c:v>0.892</c:v>
                </c:pt>
                <c:pt idx="3726">
                  <c:v>0.808666666666667</c:v>
                </c:pt>
                <c:pt idx="3727">
                  <c:v>0.767</c:v>
                </c:pt>
                <c:pt idx="3728">
                  <c:v>0.767</c:v>
                </c:pt>
                <c:pt idx="3729">
                  <c:v>0.742</c:v>
                </c:pt>
                <c:pt idx="3730">
                  <c:v>0.742</c:v>
                </c:pt>
                <c:pt idx="3731">
                  <c:v>0.7</c:v>
                </c:pt>
                <c:pt idx="3732">
                  <c:v>0.7</c:v>
                </c:pt>
                <c:pt idx="3733">
                  <c:v>0.825</c:v>
                </c:pt>
                <c:pt idx="3734">
                  <c:v>0.825</c:v>
                </c:pt>
                <c:pt idx="3735">
                  <c:v>0.825</c:v>
                </c:pt>
                <c:pt idx="3736">
                  <c:v>0.825</c:v>
                </c:pt>
                <c:pt idx="3737">
                  <c:v>0.847</c:v>
                </c:pt>
                <c:pt idx="3738">
                  <c:v>0.908333333333333</c:v>
                </c:pt>
                <c:pt idx="3739">
                  <c:v>0.783</c:v>
                </c:pt>
                <c:pt idx="3740">
                  <c:v>0.744333333333334</c:v>
                </c:pt>
                <c:pt idx="3741">
                  <c:v>0.725</c:v>
                </c:pt>
                <c:pt idx="3742">
                  <c:v>0.708</c:v>
                </c:pt>
                <c:pt idx="3743">
                  <c:v>0.708</c:v>
                </c:pt>
                <c:pt idx="3744">
                  <c:v>0.708</c:v>
                </c:pt>
                <c:pt idx="3745">
                  <c:v>0.708</c:v>
                </c:pt>
                <c:pt idx="3746">
                  <c:v>0.708</c:v>
                </c:pt>
                <c:pt idx="3747">
                  <c:v>0.708</c:v>
                </c:pt>
                <c:pt idx="3748">
                  <c:v>0.708</c:v>
                </c:pt>
                <c:pt idx="3749">
                  <c:v>0.708</c:v>
                </c:pt>
                <c:pt idx="3750">
                  <c:v>0.708</c:v>
                </c:pt>
                <c:pt idx="3751">
                  <c:v>0.713666666666667</c:v>
                </c:pt>
                <c:pt idx="3752">
                  <c:v>0.725</c:v>
                </c:pt>
                <c:pt idx="3753">
                  <c:v>0.725</c:v>
                </c:pt>
                <c:pt idx="3754">
                  <c:v>0.725</c:v>
                </c:pt>
                <c:pt idx="3755">
                  <c:v>0.725</c:v>
                </c:pt>
                <c:pt idx="3756">
                  <c:v>0.725</c:v>
                </c:pt>
                <c:pt idx="3757">
                  <c:v>0.725</c:v>
                </c:pt>
                <c:pt idx="3758">
                  <c:v>0.725</c:v>
                </c:pt>
                <c:pt idx="3759">
                  <c:v>0.725</c:v>
                </c:pt>
                <c:pt idx="3760">
                  <c:v>0.725</c:v>
                </c:pt>
                <c:pt idx="3761">
                  <c:v>0.725</c:v>
                </c:pt>
                <c:pt idx="3762">
                  <c:v>0.725</c:v>
                </c:pt>
                <c:pt idx="3763">
                  <c:v>0.725</c:v>
                </c:pt>
                <c:pt idx="3764">
                  <c:v>0.725</c:v>
                </c:pt>
                <c:pt idx="3765">
                  <c:v>0.697</c:v>
                </c:pt>
                <c:pt idx="3766">
                  <c:v>0.727666666666667</c:v>
                </c:pt>
                <c:pt idx="3767">
                  <c:v>0.75</c:v>
                </c:pt>
                <c:pt idx="3768">
                  <c:v>0.75</c:v>
                </c:pt>
                <c:pt idx="3769">
                  <c:v>0.75</c:v>
                </c:pt>
                <c:pt idx="3770">
                  <c:v>0.75</c:v>
                </c:pt>
                <c:pt idx="3771">
                  <c:v>0.833333333333334</c:v>
                </c:pt>
                <c:pt idx="3772">
                  <c:v>0.875</c:v>
                </c:pt>
                <c:pt idx="3773">
                  <c:v>0.875</c:v>
                </c:pt>
                <c:pt idx="3774">
                  <c:v>0.875</c:v>
                </c:pt>
                <c:pt idx="3775">
                  <c:v>0.875</c:v>
                </c:pt>
                <c:pt idx="3776">
                  <c:v>0.875</c:v>
                </c:pt>
                <c:pt idx="3777">
                  <c:v>0.875</c:v>
                </c:pt>
                <c:pt idx="3778">
                  <c:v>0.875</c:v>
                </c:pt>
                <c:pt idx="3779">
                  <c:v>0.875</c:v>
                </c:pt>
                <c:pt idx="3780">
                  <c:v>0.875</c:v>
                </c:pt>
                <c:pt idx="3781">
                  <c:v>0.875</c:v>
                </c:pt>
                <c:pt idx="3782">
                  <c:v>0.875</c:v>
                </c:pt>
                <c:pt idx="3783">
                  <c:v>0.875</c:v>
                </c:pt>
                <c:pt idx="3784">
                  <c:v>0.875</c:v>
                </c:pt>
                <c:pt idx="3785">
                  <c:v>0.875</c:v>
                </c:pt>
                <c:pt idx="3786">
                  <c:v>0.875</c:v>
                </c:pt>
                <c:pt idx="3787">
                  <c:v>0.875</c:v>
                </c:pt>
                <c:pt idx="3788">
                  <c:v>0.875</c:v>
                </c:pt>
                <c:pt idx="3789">
                  <c:v>0.875</c:v>
                </c:pt>
                <c:pt idx="3790">
                  <c:v>0.875</c:v>
                </c:pt>
                <c:pt idx="3791">
                  <c:v>0.875</c:v>
                </c:pt>
                <c:pt idx="3792">
                  <c:v>0.875</c:v>
                </c:pt>
                <c:pt idx="3793">
                  <c:v>0.875</c:v>
                </c:pt>
                <c:pt idx="3794">
                  <c:v>0.875</c:v>
                </c:pt>
                <c:pt idx="3795">
                  <c:v>0.875</c:v>
                </c:pt>
                <c:pt idx="3796">
                  <c:v>0.875</c:v>
                </c:pt>
                <c:pt idx="3797">
                  <c:v>0.925</c:v>
                </c:pt>
                <c:pt idx="3798">
                  <c:v>0.925</c:v>
                </c:pt>
                <c:pt idx="3799">
                  <c:v>0.925</c:v>
                </c:pt>
                <c:pt idx="3800">
                  <c:v>0.925</c:v>
                </c:pt>
                <c:pt idx="3801">
                  <c:v>0.925</c:v>
                </c:pt>
                <c:pt idx="3802">
                  <c:v>0.925</c:v>
                </c:pt>
                <c:pt idx="3803">
                  <c:v>0.925</c:v>
                </c:pt>
                <c:pt idx="3804">
                  <c:v>0.925</c:v>
                </c:pt>
                <c:pt idx="3805">
                  <c:v>0.925</c:v>
                </c:pt>
                <c:pt idx="3806">
                  <c:v>0.925</c:v>
                </c:pt>
                <c:pt idx="3807">
                  <c:v>0.925</c:v>
                </c:pt>
                <c:pt idx="3808">
                  <c:v>0.925</c:v>
                </c:pt>
                <c:pt idx="3809">
                  <c:v>0.925</c:v>
                </c:pt>
                <c:pt idx="3810">
                  <c:v>0.925</c:v>
                </c:pt>
                <c:pt idx="3811">
                  <c:v>0.925</c:v>
                </c:pt>
                <c:pt idx="3812">
                  <c:v>0.925</c:v>
                </c:pt>
                <c:pt idx="3813">
                  <c:v>0.925</c:v>
                </c:pt>
                <c:pt idx="3814">
                  <c:v>0.925</c:v>
                </c:pt>
                <c:pt idx="3815">
                  <c:v>0.925</c:v>
                </c:pt>
                <c:pt idx="3816">
                  <c:v>0.925</c:v>
                </c:pt>
                <c:pt idx="3817">
                  <c:v>0.925</c:v>
                </c:pt>
                <c:pt idx="3818">
                  <c:v>0.925</c:v>
                </c:pt>
                <c:pt idx="3819">
                  <c:v>0.925</c:v>
                </c:pt>
                <c:pt idx="3820">
                  <c:v>0.925</c:v>
                </c:pt>
                <c:pt idx="3821">
                  <c:v>0.925</c:v>
                </c:pt>
                <c:pt idx="3822">
                  <c:v>0.925</c:v>
                </c:pt>
                <c:pt idx="3823">
                  <c:v>0.925</c:v>
                </c:pt>
                <c:pt idx="3824">
                  <c:v>0.925</c:v>
                </c:pt>
                <c:pt idx="3825">
                  <c:v>0.925</c:v>
                </c:pt>
                <c:pt idx="3826">
                  <c:v>0.925</c:v>
                </c:pt>
                <c:pt idx="3827">
                  <c:v>0.925</c:v>
                </c:pt>
                <c:pt idx="3828">
                  <c:v>0.925</c:v>
                </c:pt>
                <c:pt idx="3829">
                  <c:v>0.925</c:v>
                </c:pt>
                <c:pt idx="3830">
                  <c:v>0.925</c:v>
                </c:pt>
                <c:pt idx="3831">
                  <c:v>0.819333333333333</c:v>
                </c:pt>
                <c:pt idx="3832">
                  <c:v>0.608</c:v>
                </c:pt>
                <c:pt idx="3833">
                  <c:v>0.608</c:v>
                </c:pt>
                <c:pt idx="3834">
                  <c:v>0.608</c:v>
                </c:pt>
                <c:pt idx="3835">
                  <c:v>0.608</c:v>
                </c:pt>
                <c:pt idx="3836">
                  <c:v>0.608</c:v>
                </c:pt>
                <c:pt idx="3837">
                  <c:v>0.608</c:v>
                </c:pt>
                <c:pt idx="3838">
                  <c:v>0.608</c:v>
                </c:pt>
                <c:pt idx="3839">
                  <c:v>0.608</c:v>
                </c:pt>
                <c:pt idx="3840">
                  <c:v>0.608</c:v>
                </c:pt>
                <c:pt idx="3841">
                  <c:v>0.608</c:v>
                </c:pt>
                <c:pt idx="3842">
                  <c:v>0.608</c:v>
                </c:pt>
                <c:pt idx="3843">
                  <c:v>0.608</c:v>
                </c:pt>
                <c:pt idx="3844">
                  <c:v>0.608</c:v>
                </c:pt>
                <c:pt idx="3845">
                  <c:v>0.608</c:v>
                </c:pt>
                <c:pt idx="3846">
                  <c:v>0.608</c:v>
                </c:pt>
                <c:pt idx="3847">
                  <c:v>0.608</c:v>
                </c:pt>
                <c:pt idx="3848">
                  <c:v>0.608</c:v>
                </c:pt>
                <c:pt idx="3849">
                  <c:v>0.608</c:v>
                </c:pt>
                <c:pt idx="3850">
                  <c:v>0.608</c:v>
                </c:pt>
                <c:pt idx="3851">
                  <c:v>0.608</c:v>
                </c:pt>
                <c:pt idx="3852">
                  <c:v>0.602666666666667</c:v>
                </c:pt>
                <c:pt idx="3853">
                  <c:v>0.592</c:v>
                </c:pt>
                <c:pt idx="3854">
                  <c:v>0.592</c:v>
                </c:pt>
                <c:pt idx="3855">
                  <c:v>0.592</c:v>
                </c:pt>
                <c:pt idx="3856">
                  <c:v>0.592</c:v>
                </c:pt>
                <c:pt idx="3857">
                  <c:v>0.592</c:v>
                </c:pt>
                <c:pt idx="3858">
                  <c:v>0.592</c:v>
                </c:pt>
                <c:pt idx="3859">
                  <c:v>0.592</c:v>
                </c:pt>
                <c:pt idx="3860">
                  <c:v>0.592</c:v>
                </c:pt>
                <c:pt idx="3861">
                  <c:v>0.592</c:v>
                </c:pt>
                <c:pt idx="3862">
                  <c:v>0.592</c:v>
                </c:pt>
                <c:pt idx="3863">
                  <c:v>0.592</c:v>
                </c:pt>
                <c:pt idx="3864">
                  <c:v>0.592</c:v>
                </c:pt>
                <c:pt idx="3865">
                  <c:v>0.592</c:v>
                </c:pt>
                <c:pt idx="3866">
                  <c:v>0.592</c:v>
                </c:pt>
                <c:pt idx="3867">
                  <c:v>0.592</c:v>
                </c:pt>
                <c:pt idx="3868">
                  <c:v>0.592</c:v>
                </c:pt>
                <c:pt idx="3869">
                  <c:v>0.592</c:v>
                </c:pt>
                <c:pt idx="3870">
                  <c:v>0.592</c:v>
                </c:pt>
                <c:pt idx="3871">
                  <c:v>0.592</c:v>
                </c:pt>
                <c:pt idx="3872">
                  <c:v>0.592</c:v>
                </c:pt>
                <c:pt idx="3873">
                  <c:v>0.592</c:v>
                </c:pt>
                <c:pt idx="3874">
                  <c:v>0.592</c:v>
                </c:pt>
                <c:pt idx="3875">
                  <c:v>0.592</c:v>
                </c:pt>
                <c:pt idx="3876">
                  <c:v>0.592</c:v>
                </c:pt>
                <c:pt idx="3877">
                  <c:v>0.592</c:v>
                </c:pt>
                <c:pt idx="3878">
                  <c:v>0.592</c:v>
                </c:pt>
                <c:pt idx="3879">
                  <c:v>0.658666666666667</c:v>
                </c:pt>
                <c:pt idx="3880">
                  <c:v>0.692</c:v>
                </c:pt>
                <c:pt idx="3881">
                  <c:v>0.692</c:v>
                </c:pt>
                <c:pt idx="3882">
                  <c:v>0.692</c:v>
                </c:pt>
                <c:pt idx="3883">
                  <c:v>0.692</c:v>
                </c:pt>
                <c:pt idx="3884">
                  <c:v>0.692</c:v>
                </c:pt>
                <c:pt idx="3885">
                  <c:v>0.692</c:v>
                </c:pt>
                <c:pt idx="3886">
                  <c:v>0.692</c:v>
                </c:pt>
                <c:pt idx="3887">
                  <c:v>0.692</c:v>
                </c:pt>
                <c:pt idx="3888">
                  <c:v>0.692</c:v>
                </c:pt>
                <c:pt idx="3889">
                  <c:v>0.692</c:v>
                </c:pt>
                <c:pt idx="3890">
                  <c:v>0.692</c:v>
                </c:pt>
                <c:pt idx="3891">
                  <c:v>0.692</c:v>
                </c:pt>
                <c:pt idx="3892">
                  <c:v>0.692</c:v>
                </c:pt>
                <c:pt idx="3893">
                  <c:v>0.692</c:v>
                </c:pt>
                <c:pt idx="3894">
                  <c:v>0.692</c:v>
                </c:pt>
                <c:pt idx="3895">
                  <c:v>0.692</c:v>
                </c:pt>
                <c:pt idx="3896">
                  <c:v>0.692</c:v>
                </c:pt>
                <c:pt idx="3897">
                  <c:v>0.692</c:v>
                </c:pt>
                <c:pt idx="3898">
                  <c:v>0.692</c:v>
                </c:pt>
                <c:pt idx="3899">
                  <c:v>0.692</c:v>
                </c:pt>
                <c:pt idx="3900">
                  <c:v>0.692</c:v>
                </c:pt>
                <c:pt idx="3901">
                  <c:v>0.692</c:v>
                </c:pt>
                <c:pt idx="3902">
                  <c:v>0.692</c:v>
                </c:pt>
                <c:pt idx="3903">
                  <c:v>0.692</c:v>
                </c:pt>
                <c:pt idx="3904">
                  <c:v>0.692</c:v>
                </c:pt>
                <c:pt idx="3905">
                  <c:v>0.692</c:v>
                </c:pt>
                <c:pt idx="3906">
                  <c:v>0.692</c:v>
                </c:pt>
                <c:pt idx="3907">
                  <c:v>0.692</c:v>
                </c:pt>
                <c:pt idx="3908">
                  <c:v>0.652666666666667</c:v>
                </c:pt>
                <c:pt idx="3909">
                  <c:v>0.692</c:v>
                </c:pt>
                <c:pt idx="3910">
                  <c:v>0.692</c:v>
                </c:pt>
                <c:pt idx="3911">
                  <c:v>0.692</c:v>
                </c:pt>
                <c:pt idx="3912">
                  <c:v>0.692</c:v>
                </c:pt>
                <c:pt idx="3913">
                  <c:v>0.692</c:v>
                </c:pt>
                <c:pt idx="3914">
                  <c:v>0.692</c:v>
                </c:pt>
                <c:pt idx="3915">
                  <c:v>0.692</c:v>
                </c:pt>
                <c:pt idx="3916">
                  <c:v>0.692</c:v>
                </c:pt>
                <c:pt idx="3917">
                  <c:v>0.692</c:v>
                </c:pt>
                <c:pt idx="3918">
                  <c:v>0.692</c:v>
                </c:pt>
                <c:pt idx="3919">
                  <c:v>0.692</c:v>
                </c:pt>
                <c:pt idx="3920">
                  <c:v>0.692</c:v>
                </c:pt>
                <c:pt idx="3921">
                  <c:v>0.692</c:v>
                </c:pt>
                <c:pt idx="3922">
                  <c:v>0.692</c:v>
                </c:pt>
                <c:pt idx="3923">
                  <c:v>0.692</c:v>
                </c:pt>
                <c:pt idx="3924">
                  <c:v>0.692</c:v>
                </c:pt>
                <c:pt idx="3925">
                  <c:v>0.692</c:v>
                </c:pt>
                <c:pt idx="3926">
                  <c:v>0.692</c:v>
                </c:pt>
                <c:pt idx="3927">
                  <c:v>0.658</c:v>
                </c:pt>
                <c:pt idx="3928">
                  <c:v>0.658</c:v>
                </c:pt>
                <c:pt idx="3929">
                  <c:v>0.658</c:v>
                </c:pt>
                <c:pt idx="3930">
                  <c:v>0.658</c:v>
                </c:pt>
                <c:pt idx="3931">
                  <c:v>0.658</c:v>
                </c:pt>
                <c:pt idx="3932">
                  <c:v>0.658</c:v>
                </c:pt>
                <c:pt idx="3933">
                  <c:v>0.658</c:v>
                </c:pt>
                <c:pt idx="3934">
                  <c:v>0.658</c:v>
                </c:pt>
                <c:pt idx="3935">
                  <c:v>0.658</c:v>
                </c:pt>
                <c:pt idx="3936">
                  <c:v>0.658</c:v>
                </c:pt>
                <c:pt idx="3937">
                  <c:v>0.658</c:v>
                </c:pt>
                <c:pt idx="3938">
                  <c:v>0.658</c:v>
                </c:pt>
                <c:pt idx="3939">
                  <c:v>0.658</c:v>
                </c:pt>
                <c:pt idx="3940">
                  <c:v>0.658</c:v>
                </c:pt>
                <c:pt idx="3941">
                  <c:v>0.658</c:v>
                </c:pt>
                <c:pt idx="3942">
                  <c:v>0.658</c:v>
                </c:pt>
                <c:pt idx="3943">
                  <c:v>0.658</c:v>
                </c:pt>
                <c:pt idx="3944">
                  <c:v>0.658</c:v>
                </c:pt>
                <c:pt idx="3945">
                  <c:v>0.658</c:v>
                </c:pt>
                <c:pt idx="3946">
                  <c:v>0.658</c:v>
                </c:pt>
                <c:pt idx="3947">
                  <c:v>0.658</c:v>
                </c:pt>
                <c:pt idx="3948">
                  <c:v>0.658</c:v>
                </c:pt>
                <c:pt idx="3949">
                  <c:v>0.658</c:v>
                </c:pt>
                <c:pt idx="3950">
                  <c:v>0.658</c:v>
                </c:pt>
                <c:pt idx="3951">
                  <c:v>0.658</c:v>
                </c:pt>
                <c:pt idx="3952">
                  <c:v>0.658</c:v>
                </c:pt>
                <c:pt idx="3953">
                  <c:v>0.677666666666667</c:v>
                </c:pt>
                <c:pt idx="3954">
                  <c:v>0.717</c:v>
                </c:pt>
                <c:pt idx="3955">
                  <c:v>0.717</c:v>
                </c:pt>
                <c:pt idx="3956">
                  <c:v>0.717</c:v>
                </c:pt>
                <c:pt idx="3957">
                  <c:v>0.717</c:v>
                </c:pt>
                <c:pt idx="3958">
                  <c:v>0.717</c:v>
                </c:pt>
                <c:pt idx="3959">
                  <c:v>0.717</c:v>
                </c:pt>
                <c:pt idx="3960">
                  <c:v>0.717</c:v>
                </c:pt>
                <c:pt idx="3961">
                  <c:v>0.717</c:v>
                </c:pt>
                <c:pt idx="3962">
                  <c:v>0.717</c:v>
                </c:pt>
                <c:pt idx="3963">
                  <c:v>0.717</c:v>
                </c:pt>
                <c:pt idx="3964">
                  <c:v>0.717</c:v>
                </c:pt>
                <c:pt idx="3965">
                  <c:v>0.717</c:v>
                </c:pt>
                <c:pt idx="3966">
                  <c:v>0.717</c:v>
                </c:pt>
                <c:pt idx="3967">
                  <c:v>0.717</c:v>
                </c:pt>
                <c:pt idx="3968">
                  <c:v>0.717</c:v>
                </c:pt>
                <c:pt idx="3969">
                  <c:v>0.692</c:v>
                </c:pt>
                <c:pt idx="3970">
                  <c:v>0.672333333333334</c:v>
                </c:pt>
                <c:pt idx="3971">
                  <c:v>0.733</c:v>
                </c:pt>
                <c:pt idx="3972">
                  <c:v>0.733</c:v>
                </c:pt>
                <c:pt idx="3973">
                  <c:v>0.733</c:v>
                </c:pt>
                <c:pt idx="3974">
                  <c:v>0.733</c:v>
                </c:pt>
                <c:pt idx="3975">
                  <c:v>0.733</c:v>
                </c:pt>
                <c:pt idx="3976">
                  <c:v>0.733</c:v>
                </c:pt>
                <c:pt idx="3977">
                  <c:v>0.733</c:v>
                </c:pt>
                <c:pt idx="3978">
                  <c:v>0.733</c:v>
                </c:pt>
                <c:pt idx="3979">
                  <c:v>0.733</c:v>
                </c:pt>
                <c:pt idx="3980">
                  <c:v>0.733</c:v>
                </c:pt>
                <c:pt idx="3981">
                  <c:v>0.733</c:v>
                </c:pt>
                <c:pt idx="3982">
                  <c:v>0.741333333333334</c:v>
                </c:pt>
                <c:pt idx="3983">
                  <c:v>0.763666666666667</c:v>
                </c:pt>
                <c:pt idx="3984">
                  <c:v>0.905666666666667</c:v>
                </c:pt>
                <c:pt idx="3985">
                  <c:v>1.167</c:v>
                </c:pt>
                <c:pt idx="3986">
                  <c:v>1.167</c:v>
                </c:pt>
                <c:pt idx="3987">
                  <c:v>1.27766666666667</c:v>
                </c:pt>
                <c:pt idx="3988">
                  <c:v>1.21633333333333</c:v>
                </c:pt>
                <c:pt idx="3989">
                  <c:v>1.158</c:v>
                </c:pt>
                <c:pt idx="3990">
                  <c:v>1.158</c:v>
                </c:pt>
                <c:pt idx="3991">
                  <c:v>1.158</c:v>
                </c:pt>
                <c:pt idx="3992">
                  <c:v>1.158</c:v>
                </c:pt>
                <c:pt idx="3993">
                  <c:v>1.158</c:v>
                </c:pt>
                <c:pt idx="3994">
                  <c:v>1.158</c:v>
                </c:pt>
                <c:pt idx="3995">
                  <c:v>1.158</c:v>
                </c:pt>
                <c:pt idx="3996">
                  <c:v>1.23033333333333</c:v>
                </c:pt>
                <c:pt idx="3997">
                  <c:v>1.375</c:v>
                </c:pt>
                <c:pt idx="3998">
                  <c:v>1.375</c:v>
                </c:pt>
                <c:pt idx="3999">
                  <c:v>1.375</c:v>
                </c:pt>
                <c:pt idx="4000">
                  <c:v>1.375</c:v>
                </c:pt>
                <c:pt idx="4001">
                  <c:v>1.375</c:v>
                </c:pt>
                <c:pt idx="4002">
                  <c:v>1.375</c:v>
                </c:pt>
                <c:pt idx="4003">
                  <c:v>1.375</c:v>
                </c:pt>
                <c:pt idx="4004">
                  <c:v>1.375</c:v>
                </c:pt>
                <c:pt idx="4005">
                  <c:v>1.375</c:v>
                </c:pt>
                <c:pt idx="4006">
                  <c:v>1.375</c:v>
                </c:pt>
                <c:pt idx="4007">
                  <c:v>1.375</c:v>
                </c:pt>
                <c:pt idx="4008">
                  <c:v>1.375</c:v>
                </c:pt>
                <c:pt idx="4009">
                  <c:v>1.375</c:v>
                </c:pt>
                <c:pt idx="4010">
                  <c:v>1.375</c:v>
                </c:pt>
                <c:pt idx="4011">
                  <c:v>1.375</c:v>
                </c:pt>
                <c:pt idx="4012">
                  <c:v>1.375</c:v>
                </c:pt>
                <c:pt idx="4013">
                  <c:v>1.375</c:v>
                </c:pt>
                <c:pt idx="4014">
                  <c:v>1.375</c:v>
                </c:pt>
                <c:pt idx="4015">
                  <c:v>1.375</c:v>
                </c:pt>
                <c:pt idx="4016">
                  <c:v>1.375</c:v>
                </c:pt>
                <c:pt idx="4017">
                  <c:v>1.375</c:v>
                </c:pt>
                <c:pt idx="4018">
                  <c:v>1.375</c:v>
                </c:pt>
                <c:pt idx="4019">
                  <c:v>1.233</c:v>
                </c:pt>
                <c:pt idx="4020">
                  <c:v>1.233</c:v>
                </c:pt>
                <c:pt idx="4021">
                  <c:v>1.233</c:v>
                </c:pt>
                <c:pt idx="4022">
                  <c:v>1.233</c:v>
                </c:pt>
                <c:pt idx="4023">
                  <c:v>1.233</c:v>
                </c:pt>
                <c:pt idx="4024">
                  <c:v>1.233</c:v>
                </c:pt>
                <c:pt idx="4025">
                  <c:v>1.233</c:v>
                </c:pt>
                <c:pt idx="4026">
                  <c:v>1.233</c:v>
                </c:pt>
                <c:pt idx="4027">
                  <c:v>1.233</c:v>
                </c:pt>
                <c:pt idx="4028">
                  <c:v>1.233</c:v>
                </c:pt>
                <c:pt idx="4029">
                  <c:v>1.233</c:v>
                </c:pt>
                <c:pt idx="4030">
                  <c:v>1.233</c:v>
                </c:pt>
                <c:pt idx="4031">
                  <c:v>1.233</c:v>
                </c:pt>
                <c:pt idx="4032">
                  <c:v>1.233</c:v>
                </c:pt>
                <c:pt idx="4033">
                  <c:v>1.233</c:v>
                </c:pt>
                <c:pt idx="4034">
                  <c:v>1.233</c:v>
                </c:pt>
                <c:pt idx="4035">
                  <c:v>1.233</c:v>
                </c:pt>
                <c:pt idx="4036">
                  <c:v>1.233</c:v>
                </c:pt>
                <c:pt idx="4037">
                  <c:v>1.233</c:v>
                </c:pt>
                <c:pt idx="4038">
                  <c:v>1.233</c:v>
                </c:pt>
                <c:pt idx="4039">
                  <c:v>1.233</c:v>
                </c:pt>
                <c:pt idx="4040">
                  <c:v>1.233</c:v>
                </c:pt>
                <c:pt idx="4041">
                  <c:v>1.233</c:v>
                </c:pt>
                <c:pt idx="4042">
                  <c:v>1.233</c:v>
                </c:pt>
                <c:pt idx="4043">
                  <c:v>1.233</c:v>
                </c:pt>
                <c:pt idx="4044">
                  <c:v>1.233</c:v>
                </c:pt>
                <c:pt idx="4045">
                  <c:v>1.233</c:v>
                </c:pt>
                <c:pt idx="4046">
                  <c:v>1.233</c:v>
                </c:pt>
                <c:pt idx="4047">
                  <c:v>1.233</c:v>
                </c:pt>
                <c:pt idx="4048">
                  <c:v>1.233</c:v>
                </c:pt>
                <c:pt idx="4049">
                  <c:v>1.233</c:v>
                </c:pt>
                <c:pt idx="4050">
                  <c:v>1.233</c:v>
                </c:pt>
                <c:pt idx="4051">
                  <c:v>1.233</c:v>
                </c:pt>
                <c:pt idx="4052">
                  <c:v>1.233</c:v>
                </c:pt>
                <c:pt idx="4053">
                  <c:v>1.233</c:v>
                </c:pt>
                <c:pt idx="4054">
                  <c:v>1.233</c:v>
                </c:pt>
                <c:pt idx="4055">
                  <c:v>1.233</c:v>
                </c:pt>
                <c:pt idx="4056">
                  <c:v>1.233</c:v>
                </c:pt>
                <c:pt idx="4057">
                  <c:v>1.233</c:v>
                </c:pt>
                <c:pt idx="4058">
                  <c:v>1.233</c:v>
                </c:pt>
                <c:pt idx="4059">
                  <c:v>0.958</c:v>
                </c:pt>
                <c:pt idx="4060">
                  <c:v>0.958</c:v>
                </c:pt>
                <c:pt idx="4061">
                  <c:v>0.958</c:v>
                </c:pt>
                <c:pt idx="4062">
                  <c:v>0.958</c:v>
                </c:pt>
                <c:pt idx="4063">
                  <c:v>0.958</c:v>
                </c:pt>
                <c:pt idx="4064">
                  <c:v>0.958</c:v>
                </c:pt>
                <c:pt idx="4065">
                  <c:v>0.958</c:v>
                </c:pt>
                <c:pt idx="4066">
                  <c:v>0.958</c:v>
                </c:pt>
                <c:pt idx="4067">
                  <c:v>0.958</c:v>
                </c:pt>
                <c:pt idx="4068">
                  <c:v>0.958</c:v>
                </c:pt>
                <c:pt idx="4069">
                  <c:v>0.958</c:v>
                </c:pt>
                <c:pt idx="4070">
                  <c:v>0.958</c:v>
                </c:pt>
                <c:pt idx="4071">
                  <c:v>0.958</c:v>
                </c:pt>
                <c:pt idx="4072">
                  <c:v>0.958</c:v>
                </c:pt>
                <c:pt idx="4073">
                  <c:v>0.958</c:v>
                </c:pt>
                <c:pt idx="4074">
                  <c:v>0.958</c:v>
                </c:pt>
                <c:pt idx="4075">
                  <c:v>0.958</c:v>
                </c:pt>
                <c:pt idx="4076">
                  <c:v>0.958</c:v>
                </c:pt>
                <c:pt idx="4077">
                  <c:v>0.916333333333333</c:v>
                </c:pt>
                <c:pt idx="4078">
                  <c:v>0.833</c:v>
                </c:pt>
                <c:pt idx="4079">
                  <c:v>0.833</c:v>
                </c:pt>
                <c:pt idx="4080">
                  <c:v>0.833</c:v>
                </c:pt>
                <c:pt idx="4081">
                  <c:v>0.833</c:v>
                </c:pt>
                <c:pt idx="4082">
                  <c:v>0.833</c:v>
                </c:pt>
                <c:pt idx="4083">
                  <c:v>0.833</c:v>
                </c:pt>
                <c:pt idx="4084">
                  <c:v>0.833</c:v>
                </c:pt>
                <c:pt idx="4085">
                  <c:v>0.833</c:v>
                </c:pt>
                <c:pt idx="4086">
                  <c:v>0.833</c:v>
                </c:pt>
                <c:pt idx="4087">
                  <c:v>0.833</c:v>
                </c:pt>
                <c:pt idx="4088">
                  <c:v>0.833</c:v>
                </c:pt>
                <c:pt idx="4089">
                  <c:v>0.833</c:v>
                </c:pt>
                <c:pt idx="4090">
                  <c:v>0.833</c:v>
                </c:pt>
                <c:pt idx="4091">
                  <c:v>0.833</c:v>
                </c:pt>
                <c:pt idx="4092">
                  <c:v>0.833</c:v>
                </c:pt>
                <c:pt idx="4093">
                  <c:v>0.833</c:v>
                </c:pt>
                <c:pt idx="4094">
                  <c:v>0.833</c:v>
                </c:pt>
                <c:pt idx="4095">
                  <c:v>0.833</c:v>
                </c:pt>
                <c:pt idx="4096">
                  <c:v>1.01633333333333</c:v>
                </c:pt>
                <c:pt idx="4097">
                  <c:v>1.108</c:v>
                </c:pt>
                <c:pt idx="4098">
                  <c:v>1.108</c:v>
                </c:pt>
                <c:pt idx="4099">
                  <c:v>1.108</c:v>
                </c:pt>
                <c:pt idx="4100">
                  <c:v>1.108</c:v>
                </c:pt>
                <c:pt idx="4101">
                  <c:v>1.108</c:v>
                </c:pt>
                <c:pt idx="4102">
                  <c:v>1.108</c:v>
                </c:pt>
                <c:pt idx="4103">
                  <c:v>1.108</c:v>
                </c:pt>
                <c:pt idx="4104">
                  <c:v>1.108</c:v>
                </c:pt>
                <c:pt idx="4105">
                  <c:v>1.108</c:v>
                </c:pt>
                <c:pt idx="4106">
                  <c:v>1.108</c:v>
                </c:pt>
                <c:pt idx="4107">
                  <c:v>1.108</c:v>
                </c:pt>
                <c:pt idx="4108">
                  <c:v>1.108</c:v>
                </c:pt>
                <c:pt idx="4109">
                  <c:v>1.108</c:v>
                </c:pt>
                <c:pt idx="4110">
                  <c:v>1.108</c:v>
                </c:pt>
                <c:pt idx="4111">
                  <c:v>1.108</c:v>
                </c:pt>
                <c:pt idx="4112">
                  <c:v>1.108</c:v>
                </c:pt>
                <c:pt idx="4113">
                  <c:v>1.108</c:v>
                </c:pt>
                <c:pt idx="4114">
                  <c:v>1.108</c:v>
                </c:pt>
                <c:pt idx="4115">
                  <c:v>1.108</c:v>
                </c:pt>
                <c:pt idx="4116">
                  <c:v>1.108</c:v>
                </c:pt>
                <c:pt idx="4117">
                  <c:v>1.108</c:v>
                </c:pt>
                <c:pt idx="4118">
                  <c:v>1.108</c:v>
                </c:pt>
                <c:pt idx="4119">
                  <c:v>1.108</c:v>
                </c:pt>
                <c:pt idx="4120">
                  <c:v>1.108</c:v>
                </c:pt>
                <c:pt idx="4121">
                  <c:v>1.108</c:v>
                </c:pt>
                <c:pt idx="4122">
                  <c:v>1.108</c:v>
                </c:pt>
                <c:pt idx="4123">
                  <c:v>1.09433333333333</c:v>
                </c:pt>
                <c:pt idx="4124">
                  <c:v>1.067</c:v>
                </c:pt>
                <c:pt idx="4125">
                  <c:v>1.067</c:v>
                </c:pt>
                <c:pt idx="4126">
                  <c:v>1.067</c:v>
                </c:pt>
                <c:pt idx="4127">
                  <c:v>1.067</c:v>
                </c:pt>
                <c:pt idx="4128">
                  <c:v>1.067</c:v>
                </c:pt>
                <c:pt idx="4129">
                  <c:v>1.067</c:v>
                </c:pt>
                <c:pt idx="4130">
                  <c:v>1.067</c:v>
                </c:pt>
                <c:pt idx="4131">
                  <c:v>1.067</c:v>
                </c:pt>
                <c:pt idx="4132">
                  <c:v>1.067</c:v>
                </c:pt>
                <c:pt idx="4133">
                  <c:v>1.067</c:v>
                </c:pt>
                <c:pt idx="4134">
                  <c:v>1.067</c:v>
                </c:pt>
                <c:pt idx="4135">
                  <c:v>1.067</c:v>
                </c:pt>
                <c:pt idx="4136">
                  <c:v>1.067</c:v>
                </c:pt>
                <c:pt idx="4137">
                  <c:v>1.067</c:v>
                </c:pt>
                <c:pt idx="4138">
                  <c:v>1.067</c:v>
                </c:pt>
                <c:pt idx="4139">
                  <c:v>1.067</c:v>
                </c:pt>
                <c:pt idx="4140">
                  <c:v>1.03366666666667</c:v>
                </c:pt>
                <c:pt idx="4141">
                  <c:v>1.017</c:v>
                </c:pt>
                <c:pt idx="4142">
                  <c:v>1.017</c:v>
                </c:pt>
                <c:pt idx="4143">
                  <c:v>1.05</c:v>
                </c:pt>
                <c:pt idx="4144">
                  <c:v>1.05</c:v>
                </c:pt>
                <c:pt idx="4145">
                  <c:v>1.05</c:v>
                </c:pt>
                <c:pt idx="4146">
                  <c:v>1.05</c:v>
                </c:pt>
                <c:pt idx="4147">
                  <c:v>1.05</c:v>
                </c:pt>
                <c:pt idx="4148">
                  <c:v>1.05</c:v>
                </c:pt>
                <c:pt idx="4149">
                  <c:v>1.05</c:v>
                </c:pt>
                <c:pt idx="4150">
                  <c:v>1.05</c:v>
                </c:pt>
                <c:pt idx="4151">
                  <c:v>1.05</c:v>
                </c:pt>
                <c:pt idx="4152">
                  <c:v>1.05</c:v>
                </c:pt>
                <c:pt idx="4153">
                  <c:v>1.05</c:v>
                </c:pt>
                <c:pt idx="4154">
                  <c:v>1.05</c:v>
                </c:pt>
                <c:pt idx="4155">
                  <c:v>1.05</c:v>
                </c:pt>
                <c:pt idx="4156">
                  <c:v>1.05</c:v>
                </c:pt>
                <c:pt idx="4157">
                  <c:v>1.05</c:v>
                </c:pt>
                <c:pt idx="4158">
                  <c:v>1.05</c:v>
                </c:pt>
                <c:pt idx="4159">
                  <c:v>1.05</c:v>
                </c:pt>
                <c:pt idx="4160">
                  <c:v>1.05</c:v>
                </c:pt>
                <c:pt idx="4161">
                  <c:v>1.05</c:v>
                </c:pt>
                <c:pt idx="4162">
                  <c:v>1.05</c:v>
                </c:pt>
                <c:pt idx="4163">
                  <c:v>1.05</c:v>
                </c:pt>
                <c:pt idx="4164">
                  <c:v>1.05</c:v>
                </c:pt>
                <c:pt idx="4165">
                  <c:v>1.05</c:v>
                </c:pt>
                <c:pt idx="4166">
                  <c:v>0.85</c:v>
                </c:pt>
                <c:pt idx="4167">
                  <c:v>0.85</c:v>
                </c:pt>
                <c:pt idx="4168">
                  <c:v>0.85</c:v>
                </c:pt>
                <c:pt idx="4169">
                  <c:v>0.85</c:v>
                </c:pt>
                <c:pt idx="4170">
                  <c:v>0.85</c:v>
                </c:pt>
                <c:pt idx="4171">
                  <c:v>0.85</c:v>
                </c:pt>
                <c:pt idx="4172">
                  <c:v>0.85</c:v>
                </c:pt>
                <c:pt idx="4173">
                  <c:v>0.85</c:v>
                </c:pt>
                <c:pt idx="4174">
                  <c:v>0.85</c:v>
                </c:pt>
                <c:pt idx="4175">
                  <c:v>0.869333333333334</c:v>
                </c:pt>
                <c:pt idx="4176">
                  <c:v>0.908</c:v>
                </c:pt>
                <c:pt idx="4177">
                  <c:v>0.908</c:v>
                </c:pt>
                <c:pt idx="4178">
                  <c:v>0.908</c:v>
                </c:pt>
                <c:pt idx="4179">
                  <c:v>0.908</c:v>
                </c:pt>
                <c:pt idx="4180">
                  <c:v>1.03866666666667</c:v>
                </c:pt>
                <c:pt idx="4181">
                  <c:v>1.3</c:v>
                </c:pt>
                <c:pt idx="4182">
                  <c:v>1.3</c:v>
                </c:pt>
                <c:pt idx="4183">
                  <c:v>1.3</c:v>
                </c:pt>
                <c:pt idx="4184">
                  <c:v>1.3</c:v>
                </c:pt>
                <c:pt idx="4185">
                  <c:v>1.3</c:v>
                </c:pt>
                <c:pt idx="4186">
                  <c:v>1.3</c:v>
                </c:pt>
                <c:pt idx="4187">
                  <c:v>1.3</c:v>
                </c:pt>
                <c:pt idx="4188">
                  <c:v>1.3</c:v>
                </c:pt>
                <c:pt idx="4189">
                  <c:v>1.3</c:v>
                </c:pt>
                <c:pt idx="4190">
                  <c:v>1.3</c:v>
                </c:pt>
                <c:pt idx="4191">
                  <c:v>1.3</c:v>
                </c:pt>
                <c:pt idx="4192">
                  <c:v>1.3</c:v>
                </c:pt>
                <c:pt idx="4193">
                  <c:v>1.3</c:v>
                </c:pt>
                <c:pt idx="4194">
                  <c:v>1.3</c:v>
                </c:pt>
                <c:pt idx="4195">
                  <c:v>1.3</c:v>
                </c:pt>
                <c:pt idx="4196">
                  <c:v>1.3</c:v>
                </c:pt>
                <c:pt idx="4197">
                  <c:v>1.3</c:v>
                </c:pt>
                <c:pt idx="4198">
                  <c:v>1.3</c:v>
                </c:pt>
                <c:pt idx="4199">
                  <c:v>1.3</c:v>
                </c:pt>
                <c:pt idx="4200">
                  <c:v>1.3</c:v>
                </c:pt>
                <c:pt idx="4201">
                  <c:v>1.3</c:v>
                </c:pt>
                <c:pt idx="4202">
                  <c:v>1.3</c:v>
                </c:pt>
                <c:pt idx="4203">
                  <c:v>1.3</c:v>
                </c:pt>
                <c:pt idx="4204">
                  <c:v>1.3</c:v>
                </c:pt>
                <c:pt idx="4205">
                  <c:v>1.3</c:v>
                </c:pt>
                <c:pt idx="4206">
                  <c:v>1.217</c:v>
                </c:pt>
                <c:pt idx="4207">
                  <c:v>1.13333333333333</c:v>
                </c:pt>
                <c:pt idx="4208">
                  <c:v>1.083</c:v>
                </c:pt>
                <c:pt idx="4209">
                  <c:v>1.083</c:v>
                </c:pt>
                <c:pt idx="4210">
                  <c:v>1.083</c:v>
                </c:pt>
                <c:pt idx="4211">
                  <c:v>1.07233333333333</c:v>
                </c:pt>
                <c:pt idx="4212">
                  <c:v>1.05033333333333</c:v>
                </c:pt>
                <c:pt idx="4213">
                  <c:v>1.017</c:v>
                </c:pt>
                <c:pt idx="4214">
                  <c:v>1.017</c:v>
                </c:pt>
                <c:pt idx="4215">
                  <c:v>1.017</c:v>
                </c:pt>
                <c:pt idx="4216">
                  <c:v>1.017</c:v>
                </c:pt>
                <c:pt idx="4217">
                  <c:v>1.01133333333333</c:v>
                </c:pt>
                <c:pt idx="4218">
                  <c:v>1</c:v>
                </c:pt>
                <c:pt idx="4219">
                  <c:v>1</c:v>
                </c:pt>
                <c:pt idx="4220">
                  <c:v>1</c:v>
                </c:pt>
                <c:pt idx="4221">
                  <c:v>1</c:v>
                </c:pt>
                <c:pt idx="4222">
                  <c:v>1</c:v>
                </c:pt>
                <c:pt idx="4223">
                  <c:v>1.158</c:v>
                </c:pt>
                <c:pt idx="4224">
                  <c:v>1.158</c:v>
                </c:pt>
                <c:pt idx="4225">
                  <c:v>1.158</c:v>
                </c:pt>
                <c:pt idx="4226">
                  <c:v>1.158</c:v>
                </c:pt>
                <c:pt idx="4227">
                  <c:v>1.158</c:v>
                </c:pt>
                <c:pt idx="4228">
                  <c:v>1.158</c:v>
                </c:pt>
                <c:pt idx="4229">
                  <c:v>1.158</c:v>
                </c:pt>
                <c:pt idx="4230">
                  <c:v>1.158</c:v>
                </c:pt>
                <c:pt idx="4231">
                  <c:v>1.158</c:v>
                </c:pt>
                <c:pt idx="4232">
                  <c:v>1.158</c:v>
                </c:pt>
                <c:pt idx="4233">
                  <c:v>1.158</c:v>
                </c:pt>
                <c:pt idx="4234">
                  <c:v>1.172</c:v>
                </c:pt>
                <c:pt idx="4235">
                  <c:v>1.2</c:v>
                </c:pt>
                <c:pt idx="4236">
                  <c:v>1.2</c:v>
                </c:pt>
                <c:pt idx="4237">
                  <c:v>1.228</c:v>
                </c:pt>
                <c:pt idx="4238">
                  <c:v>1.242</c:v>
                </c:pt>
                <c:pt idx="4239">
                  <c:v>1.242</c:v>
                </c:pt>
                <c:pt idx="4240">
                  <c:v>1.242</c:v>
                </c:pt>
                <c:pt idx="4241">
                  <c:v>1.242</c:v>
                </c:pt>
                <c:pt idx="4242">
                  <c:v>1.242</c:v>
                </c:pt>
                <c:pt idx="4243">
                  <c:v>1.242</c:v>
                </c:pt>
                <c:pt idx="4244">
                  <c:v>1.242</c:v>
                </c:pt>
                <c:pt idx="4245">
                  <c:v>1.242</c:v>
                </c:pt>
                <c:pt idx="4246">
                  <c:v>1.242</c:v>
                </c:pt>
                <c:pt idx="4247">
                  <c:v>1.242</c:v>
                </c:pt>
                <c:pt idx="4248">
                  <c:v>1.27533333333333</c:v>
                </c:pt>
                <c:pt idx="4249">
                  <c:v>1.292</c:v>
                </c:pt>
                <c:pt idx="4250">
                  <c:v>1.292</c:v>
                </c:pt>
                <c:pt idx="4251">
                  <c:v>1.292</c:v>
                </c:pt>
                <c:pt idx="4252">
                  <c:v>1.292</c:v>
                </c:pt>
                <c:pt idx="4253">
                  <c:v>1.292</c:v>
                </c:pt>
                <c:pt idx="4254">
                  <c:v>1.292</c:v>
                </c:pt>
                <c:pt idx="4255">
                  <c:v>1.292</c:v>
                </c:pt>
                <c:pt idx="4256">
                  <c:v>1.292</c:v>
                </c:pt>
                <c:pt idx="4257">
                  <c:v>1.292</c:v>
                </c:pt>
                <c:pt idx="4258">
                  <c:v>1.292</c:v>
                </c:pt>
                <c:pt idx="4259">
                  <c:v>1.292</c:v>
                </c:pt>
                <c:pt idx="4260">
                  <c:v>1.292</c:v>
                </c:pt>
                <c:pt idx="4261">
                  <c:v>1.292</c:v>
                </c:pt>
                <c:pt idx="4262">
                  <c:v>1.292</c:v>
                </c:pt>
                <c:pt idx="4263">
                  <c:v>1.292</c:v>
                </c:pt>
                <c:pt idx="4264">
                  <c:v>1.292</c:v>
                </c:pt>
                <c:pt idx="4265">
                  <c:v>1.292</c:v>
                </c:pt>
                <c:pt idx="4266">
                  <c:v>1.292</c:v>
                </c:pt>
                <c:pt idx="4267">
                  <c:v>1.15266666666667</c:v>
                </c:pt>
                <c:pt idx="4268">
                  <c:v>1.083</c:v>
                </c:pt>
                <c:pt idx="4269">
                  <c:v>1.083</c:v>
                </c:pt>
                <c:pt idx="4270">
                  <c:v>1.083</c:v>
                </c:pt>
                <c:pt idx="4271">
                  <c:v>1.15</c:v>
                </c:pt>
                <c:pt idx="4272">
                  <c:v>1.15</c:v>
                </c:pt>
                <c:pt idx="4273">
                  <c:v>1.15</c:v>
                </c:pt>
                <c:pt idx="4274">
                  <c:v>1.15</c:v>
                </c:pt>
                <c:pt idx="4275">
                  <c:v>1.15</c:v>
                </c:pt>
                <c:pt idx="4276">
                  <c:v>1.15</c:v>
                </c:pt>
                <c:pt idx="4277">
                  <c:v>1.15</c:v>
                </c:pt>
                <c:pt idx="4278">
                  <c:v>1.15</c:v>
                </c:pt>
                <c:pt idx="4279">
                  <c:v>1.15</c:v>
                </c:pt>
                <c:pt idx="4280">
                  <c:v>1.15</c:v>
                </c:pt>
                <c:pt idx="4281">
                  <c:v>1.15</c:v>
                </c:pt>
                <c:pt idx="4282">
                  <c:v>1.15</c:v>
                </c:pt>
                <c:pt idx="4283">
                  <c:v>1.12233333333333</c:v>
                </c:pt>
                <c:pt idx="4284">
                  <c:v>1.067</c:v>
                </c:pt>
                <c:pt idx="4285">
                  <c:v>1.067</c:v>
                </c:pt>
                <c:pt idx="4286">
                  <c:v>1.067</c:v>
                </c:pt>
                <c:pt idx="4287">
                  <c:v>1.067</c:v>
                </c:pt>
                <c:pt idx="4288">
                  <c:v>1.067</c:v>
                </c:pt>
                <c:pt idx="4289">
                  <c:v>1.067</c:v>
                </c:pt>
                <c:pt idx="4290">
                  <c:v>1.089</c:v>
                </c:pt>
                <c:pt idx="4291">
                  <c:v>1.1</c:v>
                </c:pt>
                <c:pt idx="4292">
                  <c:v>1.09466666666667</c:v>
                </c:pt>
                <c:pt idx="4293">
                  <c:v>1.092</c:v>
                </c:pt>
                <c:pt idx="4294">
                  <c:v>1.092</c:v>
                </c:pt>
                <c:pt idx="4295">
                  <c:v>1.092</c:v>
                </c:pt>
                <c:pt idx="4296">
                  <c:v>1.092</c:v>
                </c:pt>
                <c:pt idx="4297">
                  <c:v>1.092</c:v>
                </c:pt>
                <c:pt idx="4298">
                  <c:v>1.092</c:v>
                </c:pt>
                <c:pt idx="4299">
                  <c:v>1.092</c:v>
                </c:pt>
                <c:pt idx="4300">
                  <c:v>1.092</c:v>
                </c:pt>
                <c:pt idx="4301">
                  <c:v>1.092</c:v>
                </c:pt>
                <c:pt idx="4302">
                  <c:v>1.092</c:v>
                </c:pt>
                <c:pt idx="4303">
                  <c:v>1.092</c:v>
                </c:pt>
                <c:pt idx="4304">
                  <c:v>1.125</c:v>
                </c:pt>
                <c:pt idx="4305">
                  <c:v>1.125</c:v>
                </c:pt>
                <c:pt idx="4306">
                  <c:v>1.125</c:v>
                </c:pt>
                <c:pt idx="4307">
                  <c:v>1.125</c:v>
                </c:pt>
                <c:pt idx="4308">
                  <c:v>1.125</c:v>
                </c:pt>
                <c:pt idx="4309">
                  <c:v>1.125</c:v>
                </c:pt>
                <c:pt idx="4310">
                  <c:v>1.142</c:v>
                </c:pt>
                <c:pt idx="4311">
                  <c:v>1.142</c:v>
                </c:pt>
                <c:pt idx="4312">
                  <c:v>1.142</c:v>
                </c:pt>
                <c:pt idx="4313">
                  <c:v>1.14466666666667</c:v>
                </c:pt>
                <c:pt idx="4314">
                  <c:v>1.15</c:v>
                </c:pt>
                <c:pt idx="4315">
                  <c:v>1.15</c:v>
                </c:pt>
                <c:pt idx="4316">
                  <c:v>1.15</c:v>
                </c:pt>
                <c:pt idx="4317">
                  <c:v>1.15</c:v>
                </c:pt>
                <c:pt idx="4318">
                  <c:v>1.15</c:v>
                </c:pt>
                <c:pt idx="4319">
                  <c:v>1.078</c:v>
                </c:pt>
                <c:pt idx="4320">
                  <c:v>1.042</c:v>
                </c:pt>
                <c:pt idx="4321">
                  <c:v>1.042</c:v>
                </c:pt>
                <c:pt idx="4322">
                  <c:v>1.042</c:v>
                </c:pt>
                <c:pt idx="4323">
                  <c:v>1.042</c:v>
                </c:pt>
                <c:pt idx="4324">
                  <c:v>1.042</c:v>
                </c:pt>
                <c:pt idx="4325">
                  <c:v>1.042</c:v>
                </c:pt>
                <c:pt idx="4326">
                  <c:v>1.067</c:v>
                </c:pt>
                <c:pt idx="4327">
                  <c:v>1.067</c:v>
                </c:pt>
                <c:pt idx="4328">
                  <c:v>1.067</c:v>
                </c:pt>
                <c:pt idx="4329">
                  <c:v>1.017</c:v>
                </c:pt>
                <c:pt idx="4330">
                  <c:v>0.992</c:v>
                </c:pt>
                <c:pt idx="4331">
                  <c:v>0.992</c:v>
                </c:pt>
                <c:pt idx="4332">
                  <c:v>0.992</c:v>
                </c:pt>
                <c:pt idx="4333">
                  <c:v>0.992</c:v>
                </c:pt>
                <c:pt idx="4334">
                  <c:v>0.969333333333334</c:v>
                </c:pt>
                <c:pt idx="4335">
                  <c:v>0.958</c:v>
                </c:pt>
                <c:pt idx="4336">
                  <c:v>0.958</c:v>
                </c:pt>
                <c:pt idx="4337">
                  <c:v>0.958</c:v>
                </c:pt>
                <c:pt idx="4338">
                  <c:v>0.958</c:v>
                </c:pt>
                <c:pt idx="4339">
                  <c:v>0.958</c:v>
                </c:pt>
                <c:pt idx="4340">
                  <c:v>0.958</c:v>
                </c:pt>
                <c:pt idx="4341">
                  <c:v>0.958</c:v>
                </c:pt>
                <c:pt idx="4342">
                  <c:v>0.958</c:v>
                </c:pt>
                <c:pt idx="4343">
                  <c:v>0.958</c:v>
                </c:pt>
                <c:pt idx="4344">
                  <c:v>0.958</c:v>
                </c:pt>
                <c:pt idx="4345">
                  <c:v>0.958</c:v>
                </c:pt>
                <c:pt idx="4346">
                  <c:v>0.958</c:v>
                </c:pt>
                <c:pt idx="4347">
                  <c:v>0.958</c:v>
                </c:pt>
                <c:pt idx="4348">
                  <c:v>0.958</c:v>
                </c:pt>
                <c:pt idx="4349">
                  <c:v>0.947333333333334</c:v>
                </c:pt>
                <c:pt idx="4350">
                  <c:v>0.942</c:v>
                </c:pt>
                <c:pt idx="4351">
                  <c:v>0.942</c:v>
                </c:pt>
                <c:pt idx="4352">
                  <c:v>0.942</c:v>
                </c:pt>
                <c:pt idx="4353">
                  <c:v>0.942</c:v>
                </c:pt>
                <c:pt idx="4354">
                  <c:v>0.942</c:v>
                </c:pt>
                <c:pt idx="4355">
                  <c:v>0.942</c:v>
                </c:pt>
                <c:pt idx="4356">
                  <c:v>0.942</c:v>
                </c:pt>
                <c:pt idx="4357">
                  <c:v>0.928</c:v>
                </c:pt>
                <c:pt idx="4358">
                  <c:v>0.9</c:v>
                </c:pt>
                <c:pt idx="4359">
                  <c:v>1.008</c:v>
                </c:pt>
                <c:pt idx="4360">
                  <c:v>1.008</c:v>
                </c:pt>
                <c:pt idx="4361">
                  <c:v>1.008</c:v>
                </c:pt>
                <c:pt idx="4362">
                  <c:v>1.008</c:v>
                </c:pt>
                <c:pt idx="4363">
                  <c:v>1.008</c:v>
                </c:pt>
                <c:pt idx="4364">
                  <c:v>1.008</c:v>
                </c:pt>
                <c:pt idx="4365">
                  <c:v>1.008</c:v>
                </c:pt>
                <c:pt idx="4366">
                  <c:v>1.008</c:v>
                </c:pt>
                <c:pt idx="4367">
                  <c:v>1.008</c:v>
                </c:pt>
                <c:pt idx="4368">
                  <c:v>1.008</c:v>
                </c:pt>
                <c:pt idx="4369">
                  <c:v>1.033</c:v>
                </c:pt>
                <c:pt idx="4370">
                  <c:v>1.033</c:v>
                </c:pt>
                <c:pt idx="4371">
                  <c:v>1.033</c:v>
                </c:pt>
                <c:pt idx="4372">
                  <c:v>1.033</c:v>
                </c:pt>
                <c:pt idx="4373">
                  <c:v>1.033</c:v>
                </c:pt>
                <c:pt idx="4374">
                  <c:v>1.033</c:v>
                </c:pt>
                <c:pt idx="4375">
                  <c:v>1.033</c:v>
                </c:pt>
                <c:pt idx="4376">
                  <c:v>1.033</c:v>
                </c:pt>
                <c:pt idx="4377">
                  <c:v>1.033</c:v>
                </c:pt>
                <c:pt idx="4378">
                  <c:v>1.033</c:v>
                </c:pt>
                <c:pt idx="4379">
                  <c:v>1.033</c:v>
                </c:pt>
                <c:pt idx="4380">
                  <c:v>1.04433333333333</c:v>
                </c:pt>
                <c:pt idx="4381">
                  <c:v>1.067</c:v>
                </c:pt>
                <c:pt idx="4382">
                  <c:v>1.067</c:v>
                </c:pt>
                <c:pt idx="4383">
                  <c:v>1.067</c:v>
                </c:pt>
                <c:pt idx="4384">
                  <c:v>1.067</c:v>
                </c:pt>
                <c:pt idx="4385">
                  <c:v>1.067</c:v>
                </c:pt>
                <c:pt idx="4386">
                  <c:v>1.067</c:v>
                </c:pt>
                <c:pt idx="4387">
                  <c:v>1.067</c:v>
                </c:pt>
                <c:pt idx="4388">
                  <c:v>1.067</c:v>
                </c:pt>
                <c:pt idx="4389">
                  <c:v>1.067</c:v>
                </c:pt>
                <c:pt idx="4390">
                  <c:v>1.067</c:v>
                </c:pt>
                <c:pt idx="4391">
                  <c:v>1.067</c:v>
                </c:pt>
                <c:pt idx="4392">
                  <c:v>1.067</c:v>
                </c:pt>
                <c:pt idx="4393">
                  <c:v>1.067</c:v>
                </c:pt>
                <c:pt idx="4394">
                  <c:v>1.039</c:v>
                </c:pt>
                <c:pt idx="4395">
                  <c:v>1.025</c:v>
                </c:pt>
                <c:pt idx="4396">
                  <c:v>1.025</c:v>
                </c:pt>
                <c:pt idx="4397">
                  <c:v>1.025</c:v>
                </c:pt>
                <c:pt idx="4398">
                  <c:v>1.025</c:v>
                </c:pt>
                <c:pt idx="4399">
                  <c:v>1.025</c:v>
                </c:pt>
                <c:pt idx="4400">
                  <c:v>1.025</c:v>
                </c:pt>
                <c:pt idx="4401">
                  <c:v>1.025</c:v>
                </c:pt>
                <c:pt idx="4402">
                  <c:v>1.017</c:v>
                </c:pt>
                <c:pt idx="4403">
                  <c:v>1.017</c:v>
                </c:pt>
                <c:pt idx="4404">
                  <c:v>1.017</c:v>
                </c:pt>
                <c:pt idx="4405">
                  <c:v>1.017</c:v>
                </c:pt>
                <c:pt idx="4406">
                  <c:v>1.017</c:v>
                </c:pt>
                <c:pt idx="4407">
                  <c:v>1.017</c:v>
                </c:pt>
                <c:pt idx="4408">
                  <c:v>1.017</c:v>
                </c:pt>
                <c:pt idx="4409">
                  <c:v>1.017</c:v>
                </c:pt>
                <c:pt idx="4410">
                  <c:v>1.017</c:v>
                </c:pt>
                <c:pt idx="4411">
                  <c:v>1.017</c:v>
                </c:pt>
                <c:pt idx="4412">
                  <c:v>1.017</c:v>
                </c:pt>
                <c:pt idx="4413">
                  <c:v>1.017</c:v>
                </c:pt>
                <c:pt idx="4414">
                  <c:v>1.017</c:v>
                </c:pt>
                <c:pt idx="4415">
                  <c:v>1.06966666666667</c:v>
                </c:pt>
                <c:pt idx="4416">
                  <c:v>1.067</c:v>
                </c:pt>
                <c:pt idx="4417">
                  <c:v>1.067</c:v>
                </c:pt>
                <c:pt idx="4418">
                  <c:v>1.067</c:v>
                </c:pt>
                <c:pt idx="4419">
                  <c:v>1.067</c:v>
                </c:pt>
                <c:pt idx="4420">
                  <c:v>1.067</c:v>
                </c:pt>
                <c:pt idx="4421">
                  <c:v>1.067</c:v>
                </c:pt>
                <c:pt idx="4422">
                  <c:v>1.067</c:v>
                </c:pt>
                <c:pt idx="4423">
                  <c:v>1.067</c:v>
                </c:pt>
                <c:pt idx="4424">
                  <c:v>1.067</c:v>
                </c:pt>
                <c:pt idx="4425">
                  <c:v>1.067</c:v>
                </c:pt>
                <c:pt idx="4426">
                  <c:v>1.067</c:v>
                </c:pt>
                <c:pt idx="4427">
                  <c:v>1.06966666666667</c:v>
                </c:pt>
                <c:pt idx="4428">
                  <c:v>1.075</c:v>
                </c:pt>
                <c:pt idx="4429">
                  <c:v>1.075</c:v>
                </c:pt>
                <c:pt idx="4430">
                  <c:v>1.075</c:v>
                </c:pt>
                <c:pt idx="4431">
                  <c:v>1.075</c:v>
                </c:pt>
                <c:pt idx="4432">
                  <c:v>1.075</c:v>
                </c:pt>
                <c:pt idx="4433">
                  <c:v>1.075</c:v>
                </c:pt>
                <c:pt idx="4434">
                  <c:v>1.075</c:v>
                </c:pt>
                <c:pt idx="4435">
                  <c:v>1.025</c:v>
                </c:pt>
                <c:pt idx="4436">
                  <c:v>1.025</c:v>
                </c:pt>
                <c:pt idx="4437">
                  <c:v>1.025</c:v>
                </c:pt>
                <c:pt idx="4438">
                  <c:v>1.025</c:v>
                </c:pt>
                <c:pt idx="4439">
                  <c:v>1.025</c:v>
                </c:pt>
                <c:pt idx="4440">
                  <c:v>1.025</c:v>
                </c:pt>
                <c:pt idx="4441">
                  <c:v>1.025</c:v>
                </c:pt>
                <c:pt idx="4442">
                  <c:v>1.025</c:v>
                </c:pt>
                <c:pt idx="4443">
                  <c:v>1.025</c:v>
                </c:pt>
                <c:pt idx="4444">
                  <c:v>1.025</c:v>
                </c:pt>
                <c:pt idx="4445">
                  <c:v>1.025</c:v>
                </c:pt>
                <c:pt idx="4446">
                  <c:v>1.025</c:v>
                </c:pt>
                <c:pt idx="4447">
                  <c:v>1.025</c:v>
                </c:pt>
                <c:pt idx="4448">
                  <c:v>1.025</c:v>
                </c:pt>
                <c:pt idx="4449">
                  <c:v>1.05</c:v>
                </c:pt>
                <c:pt idx="4450">
                  <c:v>1.1</c:v>
                </c:pt>
                <c:pt idx="4451">
                  <c:v>1.1</c:v>
                </c:pt>
                <c:pt idx="4452">
                  <c:v>1.1</c:v>
                </c:pt>
                <c:pt idx="4453">
                  <c:v>1.1</c:v>
                </c:pt>
                <c:pt idx="4454">
                  <c:v>1.09433333333333</c:v>
                </c:pt>
                <c:pt idx="4455">
                  <c:v>1.083</c:v>
                </c:pt>
                <c:pt idx="4456">
                  <c:v>1.083</c:v>
                </c:pt>
                <c:pt idx="4457">
                  <c:v>1.083</c:v>
                </c:pt>
                <c:pt idx="4458">
                  <c:v>1.083</c:v>
                </c:pt>
                <c:pt idx="4459">
                  <c:v>1.092</c:v>
                </c:pt>
                <c:pt idx="4460">
                  <c:v>1.092</c:v>
                </c:pt>
                <c:pt idx="4461">
                  <c:v>1.092</c:v>
                </c:pt>
                <c:pt idx="4462">
                  <c:v>1.092</c:v>
                </c:pt>
                <c:pt idx="4463">
                  <c:v>1.092</c:v>
                </c:pt>
                <c:pt idx="4464">
                  <c:v>1.092</c:v>
                </c:pt>
                <c:pt idx="4465">
                  <c:v>1.10566666666667</c:v>
                </c:pt>
                <c:pt idx="4466">
                  <c:v>1.133</c:v>
                </c:pt>
                <c:pt idx="4467">
                  <c:v>1.133</c:v>
                </c:pt>
                <c:pt idx="4468">
                  <c:v>1.133</c:v>
                </c:pt>
                <c:pt idx="4469">
                  <c:v>1.133</c:v>
                </c:pt>
                <c:pt idx="4470">
                  <c:v>1.133</c:v>
                </c:pt>
                <c:pt idx="4471">
                  <c:v>1.133</c:v>
                </c:pt>
                <c:pt idx="4472">
                  <c:v>1.133</c:v>
                </c:pt>
                <c:pt idx="4473">
                  <c:v>1.11933333333333</c:v>
                </c:pt>
                <c:pt idx="4474">
                  <c:v>1.117</c:v>
                </c:pt>
                <c:pt idx="4475">
                  <c:v>1.117</c:v>
                </c:pt>
                <c:pt idx="4476">
                  <c:v>1.117</c:v>
                </c:pt>
                <c:pt idx="4477">
                  <c:v>1.117</c:v>
                </c:pt>
                <c:pt idx="4478">
                  <c:v>1.117</c:v>
                </c:pt>
                <c:pt idx="4479">
                  <c:v>1.117</c:v>
                </c:pt>
                <c:pt idx="4480">
                  <c:v>1.117</c:v>
                </c:pt>
                <c:pt idx="4481">
                  <c:v>1.117</c:v>
                </c:pt>
                <c:pt idx="4482">
                  <c:v>1.117</c:v>
                </c:pt>
                <c:pt idx="4483">
                  <c:v>1.117</c:v>
                </c:pt>
                <c:pt idx="4484">
                  <c:v>1.117</c:v>
                </c:pt>
                <c:pt idx="4485">
                  <c:v>1.117</c:v>
                </c:pt>
                <c:pt idx="4486">
                  <c:v>1.117</c:v>
                </c:pt>
                <c:pt idx="4487">
                  <c:v>1.11133333333333</c:v>
                </c:pt>
                <c:pt idx="4488">
                  <c:v>1.1</c:v>
                </c:pt>
                <c:pt idx="4489">
                  <c:v>1.1</c:v>
                </c:pt>
                <c:pt idx="4490">
                  <c:v>1.1</c:v>
                </c:pt>
                <c:pt idx="4491">
                  <c:v>1.1</c:v>
                </c:pt>
                <c:pt idx="4492">
                  <c:v>1.1</c:v>
                </c:pt>
                <c:pt idx="4493">
                  <c:v>1.125</c:v>
                </c:pt>
                <c:pt idx="4494">
                  <c:v>1.125</c:v>
                </c:pt>
                <c:pt idx="4495">
                  <c:v>1.125</c:v>
                </c:pt>
                <c:pt idx="4496">
                  <c:v>1.125</c:v>
                </c:pt>
                <c:pt idx="4497">
                  <c:v>1.125</c:v>
                </c:pt>
                <c:pt idx="4498">
                  <c:v>1.117</c:v>
                </c:pt>
                <c:pt idx="4499">
                  <c:v>1.117</c:v>
                </c:pt>
                <c:pt idx="4500">
                  <c:v>1.117</c:v>
                </c:pt>
                <c:pt idx="4501">
                  <c:v>1.117</c:v>
                </c:pt>
                <c:pt idx="4502">
                  <c:v>1.117</c:v>
                </c:pt>
                <c:pt idx="4503">
                  <c:v>1.117</c:v>
                </c:pt>
                <c:pt idx="4504">
                  <c:v>1.117</c:v>
                </c:pt>
                <c:pt idx="4505">
                  <c:v>1.117</c:v>
                </c:pt>
                <c:pt idx="4506">
                  <c:v>1.117</c:v>
                </c:pt>
                <c:pt idx="4507">
                  <c:v>1.117</c:v>
                </c:pt>
                <c:pt idx="4508">
                  <c:v>1.117</c:v>
                </c:pt>
                <c:pt idx="4509">
                  <c:v>1.067</c:v>
                </c:pt>
                <c:pt idx="4510">
                  <c:v>1.042</c:v>
                </c:pt>
                <c:pt idx="4511">
                  <c:v>1.042</c:v>
                </c:pt>
                <c:pt idx="4512">
                  <c:v>1.042</c:v>
                </c:pt>
                <c:pt idx="4513">
                  <c:v>1.042</c:v>
                </c:pt>
                <c:pt idx="4514">
                  <c:v>1.042</c:v>
                </c:pt>
                <c:pt idx="4515">
                  <c:v>1.042</c:v>
                </c:pt>
                <c:pt idx="4516">
                  <c:v>1.042</c:v>
                </c:pt>
                <c:pt idx="4517">
                  <c:v>1.042</c:v>
                </c:pt>
                <c:pt idx="4518">
                  <c:v>1.083</c:v>
                </c:pt>
                <c:pt idx="4519">
                  <c:v>1.083</c:v>
                </c:pt>
                <c:pt idx="4520">
                  <c:v>1.083</c:v>
                </c:pt>
                <c:pt idx="4521">
                  <c:v>1.083</c:v>
                </c:pt>
                <c:pt idx="4522">
                  <c:v>1.083</c:v>
                </c:pt>
                <c:pt idx="4523">
                  <c:v>1.083</c:v>
                </c:pt>
                <c:pt idx="4524">
                  <c:v>1.083</c:v>
                </c:pt>
                <c:pt idx="4525">
                  <c:v>1.083</c:v>
                </c:pt>
                <c:pt idx="4526">
                  <c:v>1.083</c:v>
                </c:pt>
                <c:pt idx="4527">
                  <c:v>1.108</c:v>
                </c:pt>
                <c:pt idx="4528">
                  <c:v>1.108</c:v>
                </c:pt>
                <c:pt idx="4529">
                  <c:v>1.11933333333333</c:v>
                </c:pt>
                <c:pt idx="4530">
                  <c:v>1.125</c:v>
                </c:pt>
                <c:pt idx="4531">
                  <c:v>1.125</c:v>
                </c:pt>
                <c:pt idx="4532">
                  <c:v>1.125</c:v>
                </c:pt>
                <c:pt idx="4533">
                  <c:v>1.125</c:v>
                </c:pt>
                <c:pt idx="4534">
                  <c:v>1.125</c:v>
                </c:pt>
                <c:pt idx="4535">
                  <c:v>1.125</c:v>
                </c:pt>
                <c:pt idx="4536">
                  <c:v>1.125</c:v>
                </c:pt>
                <c:pt idx="4537">
                  <c:v>1.125</c:v>
                </c:pt>
                <c:pt idx="4538">
                  <c:v>1.125</c:v>
                </c:pt>
                <c:pt idx="4539">
                  <c:v>1.125</c:v>
                </c:pt>
                <c:pt idx="4540">
                  <c:v>1.125</c:v>
                </c:pt>
                <c:pt idx="4541">
                  <c:v>1.125</c:v>
                </c:pt>
                <c:pt idx="4542">
                  <c:v>1.125</c:v>
                </c:pt>
                <c:pt idx="4543">
                  <c:v>1.125</c:v>
                </c:pt>
                <c:pt idx="4544">
                  <c:v>1.125</c:v>
                </c:pt>
                <c:pt idx="4545">
                  <c:v>1.125</c:v>
                </c:pt>
                <c:pt idx="4546">
                  <c:v>1.125</c:v>
                </c:pt>
                <c:pt idx="4547">
                  <c:v>1.125</c:v>
                </c:pt>
                <c:pt idx="4548">
                  <c:v>1.13033333333333</c:v>
                </c:pt>
                <c:pt idx="4549">
                  <c:v>1.133</c:v>
                </c:pt>
                <c:pt idx="4550">
                  <c:v>1.133</c:v>
                </c:pt>
                <c:pt idx="4551">
                  <c:v>1.133</c:v>
                </c:pt>
                <c:pt idx="4552">
                  <c:v>1.133</c:v>
                </c:pt>
                <c:pt idx="4553">
                  <c:v>1.133</c:v>
                </c:pt>
                <c:pt idx="4554">
                  <c:v>1.133</c:v>
                </c:pt>
                <c:pt idx="4555">
                  <c:v>1.133</c:v>
                </c:pt>
                <c:pt idx="4556">
                  <c:v>1.133</c:v>
                </c:pt>
                <c:pt idx="4557">
                  <c:v>1.133</c:v>
                </c:pt>
                <c:pt idx="4558">
                  <c:v>1.133</c:v>
                </c:pt>
                <c:pt idx="4559">
                  <c:v>1.133</c:v>
                </c:pt>
                <c:pt idx="4560">
                  <c:v>1.133</c:v>
                </c:pt>
                <c:pt idx="4561">
                  <c:v>1.133</c:v>
                </c:pt>
                <c:pt idx="4562">
                  <c:v>1.133</c:v>
                </c:pt>
                <c:pt idx="4563">
                  <c:v>1.13033333333333</c:v>
                </c:pt>
                <c:pt idx="4564">
                  <c:v>1.125</c:v>
                </c:pt>
                <c:pt idx="4565">
                  <c:v>1.125</c:v>
                </c:pt>
                <c:pt idx="4566">
                  <c:v>1.125</c:v>
                </c:pt>
                <c:pt idx="4567">
                  <c:v>1.125</c:v>
                </c:pt>
                <c:pt idx="4568">
                  <c:v>1.125</c:v>
                </c:pt>
                <c:pt idx="4569">
                  <c:v>1.125</c:v>
                </c:pt>
                <c:pt idx="4570">
                  <c:v>1.125</c:v>
                </c:pt>
                <c:pt idx="4571">
                  <c:v>1.125</c:v>
                </c:pt>
                <c:pt idx="4572">
                  <c:v>1.125</c:v>
                </c:pt>
                <c:pt idx="4573">
                  <c:v>1.34166666666667</c:v>
                </c:pt>
                <c:pt idx="4574">
                  <c:v>1.45</c:v>
                </c:pt>
                <c:pt idx="4575">
                  <c:v>1.45</c:v>
                </c:pt>
                <c:pt idx="4576">
                  <c:v>1.45</c:v>
                </c:pt>
                <c:pt idx="4577">
                  <c:v>1.45</c:v>
                </c:pt>
                <c:pt idx="4578">
                  <c:v>1.45</c:v>
                </c:pt>
                <c:pt idx="4579">
                  <c:v>1.45</c:v>
                </c:pt>
                <c:pt idx="4580">
                  <c:v>1.45</c:v>
                </c:pt>
                <c:pt idx="4581">
                  <c:v>1.45</c:v>
                </c:pt>
                <c:pt idx="4582">
                  <c:v>1.45</c:v>
                </c:pt>
                <c:pt idx="4583">
                  <c:v>1.45</c:v>
                </c:pt>
                <c:pt idx="4584">
                  <c:v>1.45</c:v>
                </c:pt>
                <c:pt idx="4585">
                  <c:v>1.45</c:v>
                </c:pt>
                <c:pt idx="4586">
                  <c:v>1.45</c:v>
                </c:pt>
                <c:pt idx="4587">
                  <c:v>1.45</c:v>
                </c:pt>
                <c:pt idx="4588">
                  <c:v>1.45</c:v>
                </c:pt>
                <c:pt idx="4589">
                  <c:v>1.45</c:v>
                </c:pt>
                <c:pt idx="4590">
                  <c:v>1.45</c:v>
                </c:pt>
                <c:pt idx="4591">
                  <c:v>1.45</c:v>
                </c:pt>
                <c:pt idx="4592">
                  <c:v>1.46933333333333</c:v>
                </c:pt>
                <c:pt idx="4593">
                  <c:v>1.508</c:v>
                </c:pt>
                <c:pt idx="4594">
                  <c:v>1.508</c:v>
                </c:pt>
                <c:pt idx="4595">
                  <c:v>1.508</c:v>
                </c:pt>
                <c:pt idx="4596">
                  <c:v>1.508</c:v>
                </c:pt>
                <c:pt idx="4597">
                  <c:v>1.54133333333333</c:v>
                </c:pt>
                <c:pt idx="4598">
                  <c:v>1.558</c:v>
                </c:pt>
                <c:pt idx="4599">
                  <c:v>1.558</c:v>
                </c:pt>
                <c:pt idx="4600">
                  <c:v>1.558</c:v>
                </c:pt>
                <c:pt idx="4601">
                  <c:v>1.558</c:v>
                </c:pt>
                <c:pt idx="4602">
                  <c:v>1.558</c:v>
                </c:pt>
                <c:pt idx="4603">
                  <c:v>1.558</c:v>
                </c:pt>
                <c:pt idx="4604">
                  <c:v>1.558</c:v>
                </c:pt>
                <c:pt idx="4605">
                  <c:v>1.558</c:v>
                </c:pt>
                <c:pt idx="4606">
                  <c:v>1.558</c:v>
                </c:pt>
                <c:pt idx="4607">
                  <c:v>1.558</c:v>
                </c:pt>
                <c:pt idx="4608">
                  <c:v>1.558</c:v>
                </c:pt>
                <c:pt idx="4609">
                  <c:v>1.558</c:v>
                </c:pt>
                <c:pt idx="4610">
                  <c:v>1.558</c:v>
                </c:pt>
                <c:pt idx="4611">
                  <c:v>1.558</c:v>
                </c:pt>
                <c:pt idx="4612">
                  <c:v>1.558</c:v>
                </c:pt>
                <c:pt idx="4613">
                  <c:v>1.558</c:v>
                </c:pt>
                <c:pt idx="4614">
                  <c:v>1.558</c:v>
                </c:pt>
                <c:pt idx="4615">
                  <c:v>1.558</c:v>
                </c:pt>
                <c:pt idx="4616">
                  <c:v>1.45266666666667</c:v>
                </c:pt>
                <c:pt idx="4617">
                  <c:v>1.4</c:v>
                </c:pt>
                <c:pt idx="4618">
                  <c:v>1.4</c:v>
                </c:pt>
                <c:pt idx="4619">
                  <c:v>1.4</c:v>
                </c:pt>
                <c:pt idx="4620">
                  <c:v>1.4</c:v>
                </c:pt>
                <c:pt idx="4621">
                  <c:v>1.4</c:v>
                </c:pt>
                <c:pt idx="4622">
                  <c:v>1.4</c:v>
                </c:pt>
                <c:pt idx="4623">
                  <c:v>1.4</c:v>
                </c:pt>
                <c:pt idx="4624">
                  <c:v>1.4</c:v>
                </c:pt>
                <c:pt idx="4625">
                  <c:v>1.4</c:v>
                </c:pt>
                <c:pt idx="4626">
                  <c:v>1.4</c:v>
                </c:pt>
                <c:pt idx="4627">
                  <c:v>1.4</c:v>
                </c:pt>
                <c:pt idx="4628">
                  <c:v>1.4</c:v>
                </c:pt>
                <c:pt idx="4629">
                  <c:v>1.4</c:v>
                </c:pt>
                <c:pt idx="4630">
                  <c:v>1.4</c:v>
                </c:pt>
                <c:pt idx="4631">
                  <c:v>1.4</c:v>
                </c:pt>
                <c:pt idx="4632">
                  <c:v>1.4</c:v>
                </c:pt>
                <c:pt idx="4633">
                  <c:v>1.4</c:v>
                </c:pt>
                <c:pt idx="4634">
                  <c:v>1.4</c:v>
                </c:pt>
                <c:pt idx="4635">
                  <c:v>1.4</c:v>
                </c:pt>
                <c:pt idx="4636">
                  <c:v>1.233</c:v>
                </c:pt>
                <c:pt idx="4637">
                  <c:v>1.233</c:v>
                </c:pt>
                <c:pt idx="4638">
                  <c:v>1.233</c:v>
                </c:pt>
                <c:pt idx="4639">
                  <c:v>1.233</c:v>
                </c:pt>
                <c:pt idx="4640">
                  <c:v>1.233</c:v>
                </c:pt>
                <c:pt idx="4641">
                  <c:v>1.233</c:v>
                </c:pt>
                <c:pt idx="4642">
                  <c:v>1.233</c:v>
                </c:pt>
                <c:pt idx="4643">
                  <c:v>1.233</c:v>
                </c:pt>
                <c:pt idx="4644">
                  <c:v>1.233</c:v>
                </c:pt>
                <c:pt idx="4645">
                  <c:v>1.233</c:v>
                </c:pt>
                <c:pt idx="4646">
                  <c:v>1.233</c:v>
                </c:pt>
                <c:pt idx="4647">
                  <c:v>1.233</c:v>
                </c:pt>
                <c:pt idx="4648">
                  <c:v>1.375</c:v>
                </c:pt>
                <c:pt idx="4649">
                  <c:v>1.375</c:v>
                </c:pt>
                <c:pt idx="4650">
                  <c:v>1.375</c:v>
                </c:pt>
                <c:pt idx="4651">
                  <c:v>1.375</c:v>
                </c:pt>
                <c:pt idx="4652">
                  <c:v>1.375</c:v>
                </c:pt>
                <c:pt idx="4653">
                  <c:v>1.375</c:v>
                </c:pt>
                <c:pt idx="4654">
                  <c:v>1.375</c:v>
                </c:pt>
                <c:pt idx="4655">
                  <c:v>1.375</c:v>
                </c:pt>
                <c:pt idx="4656">
                  <c:v>1.375</c:v>
                </c:pt>
                <c:pt idx="4657">
                  <c:v>1.375</c:v>
                </c:pt>
                <c:pt idx="4658">
                  <c:v>1.375</c:v>
                </c:pt>
                <c:pt idx="4659">
                  <c:v>1.29166666666667</c:v>
                </c:pt>
                <c:pt idx="4660">
                  <c:v>1.25</c:v>
                </c:pt>
                <c:pt idx="4661">
                  <c:v>1.25</c:v>
                </c:pt>
                <c:pt idx="4662">
                  <c:v>1.25</c:v>
                </c:pt>
                <c:pt idx="4663">
                  <c:v>1.25</c:v>
                </c:pt>
                <c:pt idx="4664">
                  <c:v>1.25</c:v>
                </c:pt>
                <c:pt idx="4665">
                  <c:v>1.25</c:v>
                </c:pt>
                <c:pt idx="4666">
                  <c:v>1.25</c:v>
                </c:pt>
                <c:pt idx="4667">
                  <c:v>1.25</c:v>
                </c:pt>
                <c:pt idx="4668">
                  <c:v>1.25</c:v>
                </c:pt>
                <c:pt idx="4669">
                  <c:v>1.25</c:v>
                </c:pt>
                <c:pt idx="4670">
                  <c:v>1.25</c:v>
                </c:pt>
                <c:pt idx="4671">
                  <c:v>1.12233333333333</c:v>
                </c:pt>
                <c:pt idx="4672">
                  <c:v>0.867</c:v>
                </c:pt>
                <c:pt idx="4673">
                  <c:v>0.867</c:v>
                </c:pt>
                <c:pt idx="4674">
                  <c:v>0.867</c:v>
                </c:pt>
                <c:pt idx="4675">
                  <c:v>0.867</c:v>
                </c:pt>
                <c:pt idx="4676">
                  <c:v>0.867</c:v>
                </c:pt>
                <c:pt idx="4677">
                  <c:v>0.867</c:v>
                </c:pt>
                <c:pt idx="4678">
                  <c:v>0.867</c:v>
                </c:pt>
                <c:pt idx="4679">
                  <c:v>0.933666666666667</c:v>
                </c:pt>
                <c:pt idx="4680">
                  <c:v>1.067</c:v>
                </c:pt>
                <c:pt idx="4681">
                  <c:v>1.08633333333333</c:v>
                </c:pt>
                <c:pt idx="4682">
                  <c:v>1.125</c:v>
                </c:pt>
                <c:pt idx="4683">
                  <c:v>1.125</c:v>
                </c:pt>
                <c:pt idx="4684">
                  <c:v>1.125</c:v>
                </c:pt>
                <c:pt idx="4685">
                  <c:v>1.125</c:v>
                </c:pt>
                <c:pt idx="4686">
                  <c:v>1.125</c:v>
                </c:pt>
                <c:pt idx="4687">
                  <c:v>1.125</c:v>
                </c:pt>
                <c:pt idx="4688">
                  <c:v>1.125</c:v>
                </c:pt>
                <c:pt idx="4689">
                  <c:v>1.125</c:v>
                </c:pt>
                <c:pt idx="4690">
                  <c:v>1.125</c:v>
                </c:pt>
                <c:pt idx="4691">
                  <c:v>1.125</c:v>
                </c:pt>
                <c:pt idx="4692">
                  <c:v>1.125</c:v>
                </c:pt>
                <c:pt idx="4693">
                  <c:v>1.125</c:v>
                </c:pt>
                <c:pt idx="4694">
                  <c:v>1.125</c:v>
                </c:pt>
                <c:pt idx="4695">
                  <c:v>1.125</c:v>
                </c:pt>
                <c:pt idx="4696">
                  <c:v>1.125</c:v>
                </c:pt>
                <c:pt idx="4697">
                  <c:v>1.125</c:v>
                </c:pt>
                <c:pt idx="4698">
                  <c:v>1.14733333333333</c:v>
                </c:pt>
                <c:pt idx="4699">
                  <c:v>1.192</c:v>
                </c:pt>
                <c:pt idx="4700">
                  <c:v>1.192</c:v>
                </c:pt>
                <c:pt idx="4701">
                  <c:v>1.192</c:v>
                </c:pt>
                <c:pt idx="4702">
                  <c:v>1.192</c:v>
                </c:pt>
                <c:pt idx="4703">
                  <c:v>1.192</c:v>
                </c:pt>
                <c:pt idx="4704">
                  <c:v>1.192</c:v>
                </c:pt>
                <c:pt idx="4705">
                  <c:v>1.192</c:v>
                </c:pt>
                <c:pt idx="4706">
                  <c:v>1.192</c:v>
                </c:pt>
                <c:pt idx="4707">
                  <c:v>1.192</c:v>
                </c:pt>
                <c:pt idx="4708">
                  <c:v>1.192</c:v>
                </c:pt>
                <c:pt idx="4709">
                  <c:v>1.192</c:v>
                </c:pt>
                <c:pt idx="4710">
                  <c:v>1.192</c:v>
                </c:pt>
                <c:pt idx="4711">
                  <c:v>1.192</c:v>
                </c:pt>
                <c:pt idx="4712">
                  <c:v>1.39733333333333</c:v>
                </c:pt>
                <c:pt idx="4713">
                  <c:v>1.5</c:v>
                </c:pt>
                <c:pt idx="4714">
                  <c:v>1.5</c:v>
                </c:pt>
                <c:pt idx="4715">
                  <c:v>1.5</c:v>
                </c:pt>
                <c:pt idx="4716">
                  <c:v>1.32766666666667</c:v>
                </c:pt>
                <c:pt idx="4717">
                  <c:v>0.983</c:v>
                </c:pt>
                <c:pt idx="4718">
                  <c:v>0.983</c:v>
                </c:pt>
                <c:pt idx="4719">
                  <c:v>0.983</c:v>
                </c:pt>
                <c:pt idx="4720">
                  <c:v>0.983</c:v>
                </c:pt>
                <c:pt idx="4721">
                  <c:v>1.09433333333333</c:v>
                </c:pt>
                <c:pt idx="4722">
                  <c:v>1.15</c:v>
                </c:pt>
                <c:pt idx="4723">
                  <c:v>1.15</c:v>
                </c:pt>
                <c:pt idx="4724">
                  <c:v>1.15</c:v>
                </c:pt>
                <c:pt idx="4725">
                  <c:v>1.15</c:v>
                </c:pt>
                <c:pt idx="4726">
                  <c:v>1.15</c:v>
                </c:pt>
                <c:pt idx="4727">
                  <c:v>1.15</c:v>
                </c:pt>
                <c:pt idx="4728">
                  <c:v>1.15</c:v>
                </c:pt>
                <c:pt idx="4729">
                  <c:v>1.15</c:v>
                </c:pt>
                <c:pt idx="4730">
                  <c:v>1.15</c:v>
                </c:pt>
                <c:pt idx="4731">
                  <c:v>1.15</c:v>
                </c:pt>
                <c:pt idx="4732">
                  <c:v>1.15</c:v>
                </c:pt>
                <c:pt idx="4733">
                  <c:v>1.15</c:v>
                </c:pt>
                <c:pt idx="4734">
                  <c:v>1.15</c:v>
                </c:pt>
                <c:pt idx="4735">
                  <c:v>1.15</c:v>
                </c:pt>
                <c:pt idx="4736">
                  <c:v>1.15</c:v>
                </c:pt>
                <c:pt idx="4737">
                  <c:v>1.15</c:v>
                </c:pt>
                <c:pt idx="4738">
                  <c:v>1.15533333333333</c:v>
                </c:pt>
                <c:pt idx="4739">
                  <c:v>1.158</c:v>
                </c:pt>
                <c:pt idx="4740">
                  <c:v>1.158</c:v>
                </c:pt>
                <c:pt idx="4741">
                  <c:v>1.158</c:v>
                </c:pt>
                <c:pt idx="4742">
                  <c:v>1.158</c:v>
                </c:pt>
                <c:pt idx="4743">
                  <c:v>1.158</c:v>
                </c:pt>
                <c:pt idx="4744">
                  <c:v>1.158</c:v>
                </c:pt>
                <c:pt idx="4745">
                  <c:v>1.158</c:v>
                </c:pt>
                <c:pt idx="4746">
                  <c:v>1.158</c:v>
                </c:pt>
                <c:pt idx="4747">
                  <c:v>1.158</c:v>
                </c:pt>
                <c:pt idx="4748">
                  <c:v>1.158</c:v>
                </c:pt>
                <c:pt idx="4749">
                  <c:v>1.158</c:v>
                </c:pt>
                <c:pt idx="4750">
                  <c:v>1.158</c:v>
                </c:pt>
                <c:pt idx="4751">
                  <c:v>1.158</c:v>
                </c:pt>
                <c:pt idx="4752">
                  <c:v>1.158</c:v>
                </c:pt>
                <c:pt idx="4753">
                  <c:v>1.158</c:v>
                </c:pt>
                <c:pt idx="4754">
                  <c:v>1.158</c:v>
                </c:pt>
                <c:pt idx="4755">
                  <c:v>1.158</c:v>
                </c:pt>
                <c:pt idx="4756">
                  <c:v>1.23866666666667</c:v>
                </c:pt>
                <c:pt idx="4757">
                  <c:v>1.4</c:v>
                </c:pt>
                <c:pt idx="4758">
                  <c:v>1.4</c:v>
                </c:pt>
                <c:pt idx="4759">
                  <c:v>1.4</c:v>
                </c:pt>
                <c:pt idx="4760">
                  <c:v>1.4</c:v>
                </c:pt>
                <c:pt idx="4761">
                  <c:v>1.4</c:v>
                </c:pt>
                <c:pt idx="4762">
                  <c:v>1.4</c:v>
                </c:pt>
                <c:pt idx="4763">
                  <c:v>1.4</c:v>
                </c:pt>
                <c:pt idx="4764">
                  <c:v>1.208</c:v>
                </c:pt>
                <c:pt idx="4765">
                  <c:v>1.208</c:v>
                </c:pt>
                <c:pt idx="4766">
                  <c:v>1.208</c:v>
                </c:pt>
                <c:pt idx="4767">
                  <c:v>1.208</c:v>
                </c:pt>
                <c:pt idx="4768">
                  <c:v>1.208</c:v>
                </c:pt>
                <c:pt idx="4769">
                  <c:v>1.208</c:v>
                </c:pt>
                <c:pt idx="4770">
                  <c:v>1.208</c:v>
                </c:pt>
                <c:pt idx="4771">
                  <c:v>1.208</c:v>
                </c:pt>
                <c:pt idx="4772">
                  <c:v>1.208</c:v>
                </c:pt>
                <c:pt idx="4773">
                  <c:v>1.208</c:v>
                </c:pt>
                <c:pt idx="4774">
                  <c:v>1.208</c:v>
                </c:pt>
                <c:pt idx="4775">
                  <c:v>1.208</c:v>
                </c:pt>
                <c:pt idx="4776">
                  <c:v>1.208</c:v>
                </c:pt>
                <c:pt idx="4777">
                  <c:v>1.208</c:v>
                </c:pt>
                <c:pt idx="4778">
                  <c:v>1.208</c:v>
                </c:pt>
                <c:pt idx="4779">
                  <c:v>1.208</c:v>
                </c:pt>
                <c:pt idx="4780">
                  <c:v>1.517</c:v>
                </c:pt>
                <c:pt idx="4781">
                  <c:v>1.517</c:v>
                </c:pt>
                <c:pt idx="4782">
                  <c:v>1.517</c:v>
                </c:pt>
                <c:pt idx="4783">
                  <c:v>1.517</c:v>
                </c:pt>
                <c:pt idx="4784">
                  <c:v>1.517</c:v>
                </c:pt>
                <c:pt idx="4785">
                  <c:v>1.517</c:v>
                </c:pt>
                <c:pt idx="4786">
                  <c:v>1.517</c:v>
                </c:pt>
                <c:pt idx="4787">
                  <c:v>1.517</c:v>
                </c:pt>
                <c:pt idx="4788">
                  <c:v>1.517</c:v>
                </c:pt>
                <c:pt idx="4789">
                  <c:v>1.517</c:v>
                </c:pt>
                <c:pt idx="4790">
                  <c:v>1.517</c:v>
                </c:pt>
                <c:pt idx="4791">
                  <c:v>1.517</c:v>
                </c:pt>
                <c:pt idx="4792">
                  <c:v>1.517</c:v>
                </c:pt>
                <c:pt idx="4793">
                  <c:v>1.517</c:v>
                </c:pt>
                <c:pt idx="4794">
                  <c:v>1.517</c:v>
                </c:pt>
                <c:pt idx="4795">
                  <c:v>1.375</c:v>
                </c:pt>
                <c:pt idx="4796">
                  <c:v>1.475</c:v>
                </c:pt>
                <c:pt idx="4797">
                  <c:v>1.475</c:v>
                </c:pt>
                <c:pt idx="4798">
                  <c:v>1.475</c:v>
                </c:pt>
                <c:pt idx="4799">
                  <c:v>1.475</c:v>
                </c:pt>
                <c:pt idx="4800">
                  <c:v>1.475</c:v>
                </c:pt>
                <c:pt idx="4801">
                  <c:v>1.475</c:v>
                </c:pt>
                <c:pt idx="4802">
                  <c:v>1.475</c:v>
                </c:pt>
                <c:pt idx="4803">
                  <c:v>1.475</c:v>
                </c:pt>
                <c:pt idx="4804">
                  <c:v>1.475</c:v>
                </c:pt>
                <c:pt idx="4805">
                  <c:v>1.475</c:v>
                </c:pt>
                <c:pt idx="4806">
                  <c:v>1.475</c:v>
                </c:pt>
                <c:pt idx="4807">
                  <c:v>1.475</c:v>
                </c:pt>
                <c:pt idx="4808">
                  <c:v>1.475</c:v>
                </c:pt>
                <c:pt idx="4809">
                  <c:v>1.475</c:v>
                </c:pt>
                <c:pt idx="4810">
                  <c:v>1.475</c:v>
                </c:pt>
                <c:pt idx="4811">
                  <c:v>1.475</c:v>
                </c:pt>
                <c:pt idx="4812">
                  <c:v>1.53033333333333</c:v>
                </c:pt>
                <c:pt idx="4813">
                  <c:v>1.558</c:v>
                </c:pt>
                <c:pt idx="4814">
                  <c:v>1.558</c:v>
                </c:pt>
                <c:pt idx="4815">
                  <c:v>1.558</c:v>
                </c:pt>
                <c:pt idx="4816">
                  <c:v>1.586</c:v>
                </c:pt>
                <c:pt idx="4817">
                  <c:v>1.642</c:v>
                </c:pt>
                <c:pt idx="4818">
                  <c:v>1.642</c:v>
                </c:pt>
                <c:pt idx="4819">
                  <c:v>1.642</c:v>
                </c:pt>
                <c:pt idx="4820">
                  <c:v>1.642</c:v>
                </c:pt>
                <c:pt idx="4821">
                  <c:v>1.642</c:v>
                </c:pt>
                <c:pt idx="4822">
                  <c:v>1.642</c:v>
                </c:pt>
                <c:pt idx="4823">
                  <c:v>1.642</c:v>
                </c:pt>
                <c:pt idx="4824">
                  <c:v>1.64733333333333</c:v>
                </c:pt>
                <c:pt idx="4825">
                  <c:v>1.50533333333333</c:v>
                </c:pt>
                <c:pt idx="4826">
                  <c:v>1.433</c:v>
                </c:pt>
                <c:pt idx="4827">
                  <c:v>1.433</c:v>
                </c:pt>
                <c:pt idx="4828">
                  <c:v>1.433</c:v>
                </c:pt>
                <c:pt idx="4829">
                  <c:v>1.433</c:v>
                </c:pt>
                <c:pt idx="4830">
                  <c:v>1.739</c:v>
                </c:pt>
                <c:pt idx="4831">
                  <c:v>1.892</c:v>
                </c:pt>
                <c:pt idx="4832">
                  <c:v>1.99733333333333</c:v>
                </c:pt>
                <c:pt idx="4833">
                  <c:v>2.05</c:v>
                </c:pt>
                <c:pt idx="4834">
                  <c:v>2.05</c:v>
                </c:pt>
                <c:pt idx="4835">
                  <c:v>2.05</c:v>
                </c:pt>
                <c:pt idx="4836">
                  <c:v>2.05</c:v>
                </c:pt>
                <c:pt idx="4837">
                  <c:v>2.05</c:v>
                </c:pt>
                <c:pt idx="4838">
                  <c:v>2.05</c:v>
                </c:pt>
                <c:pt idx="4839">
                  <c:v>2.05</c:v>
                </c:pt>
                <c:pt idx="4840">
                  <c:v>2.05</c:v>
                </c:pt>
                <c:pt idx="4841">
                  <c:v>2.05</c:v>
                </c:pt>
                <c:pt idx="4842">
                  <c:v>2.05</c:v>
                </c:pt>
                <c:pt idx="4843">
                  <c:v>2.05</c:v>
                </c:pt>
                <c:pt idx="4844">
                  <c:v>2.05</c:v>
                </c:pt>
                <c:pt idx="4845">
                  <c:v>2.05</c:v>
                </c:pt>
                <c:pt idx="4846">
                  <c:v>2.05</c:v>
                </c:pt>
                <c:pt idx="4847">
                  <c:v>2.05</c:v>
                </c:pt>
                <c:pt idx="4848">
                  <c:v>2.05</c:v>
                </c:pt>
                <c:pt idx="4849">
                  <c:v>2.05</c:v>
                </c:pt>
                <c:pt idx="4850">
                  <c:v>2.05</c:v>
                </c:pt>
                <c:pt idx="4851">
                  <c:v>2.05</c:v>
                </c:pt>
                <c:pt idx="4852">
                  <c:v>2.05</c:v>
                </c:pt>
                <c:pt idx="4853">
                  <c:v>2.05</c:v>
                </c:pt>
                <c:pt idx="4854">
                  <c:v>2.05</c:v>
                </c:pt>
                <c:pt idx="4855">
                  <c:v>2.05</c:v>
                </c:pt>
                <c:pt idx="4856">
                  <c:v>2.05</c:v>
                </c:pt>
                <c:pt idx="4857">
                  <c:v>1.742</c:v>
                </c:pt>
                <c:pt idx="4858">
                  <c:v>1.742</c:v>
                </c:pt>
                <c:pt idx="4859">
                  <c:v>1.742</c:v>
                </c:pt>
                <c:pt idx="4860">
                  <c:v>1.742</c:v>
                </c:pt>
                <c:pt idx="4861">
                  <c:v>1.742</c:v>
                </c:pt>
                <c:pt idx="4862">
                  <c:v>1.742</c:v>
                </c:pt>
                <c:pt idx="4863">
                  <c:v>1.742</c:v>
                </c:pt>
                <c:pt idx="4864">
                  <c:v>1.742</c:v>
                </c:pt>
                <c:pt idx="4865">
                  <c:v>1.742</c:v>
                </c:pt>
                <c:pt idx="4866">
                  <c:v>1.742</c:v>
                </c:pt>
                <c:pt idx="4867">
                  <c:v>1.742</c:v>
                </c:pt>
                <c:pt idx="4868">
                  <c:v>1.742</c:v>
                </c:pt>
                <c:pt idx="4869">
                  <c:v>1.742</c:v>
                </c:pt>
                <c:pt idx="4870">
                  <c:v>1.742</c:v>
                </c:pt>
                <c:pt idx="4871">
                  <c:v>1.742</c:v>
                </c:pt>
                <c:pt idx="4872">
                  <c:v>1.742</c:v>
                </c:pt>
                <c:pt idx="4873">
                  <c:v>1.742</c:v>
                </c:pt>
                <c:pt idx="4874">
                  <c:v>1.742</c:v>
                </c:pt>
                <c:pt idx="4875">
                  <c:v>1.742</c:v>
                </c:pt>
                <c:pt idx="4876">
                  <c:v>1.742</c:v>
                </c:pt>
                <c:pt idx="4877">
                  <c:v>1.71966666666667</c:v>
                </c:pt>
                <c:pt idx="4878">
                  <c:v>1.675</c:v>
                </c:pt>
                <c:pt idx="4879">
                  <c:v>1.258</c:v>
                </c:pt>
                <c:pt idx="4880">
                  <c:v>1.258</c:v>
                </c:pt>
                <c:pt idx="4881">
                  <c:v>1.12466666666667</c:v>
                </c:pt>
                <c:pt idx="4882">
                  <c:v>1.11366666666667</c:v>
                </c:pt>
                <c:pt idx="4883">
                  <c:v>1.225</c:v>
                </c:pt>
                <c:pt idx="4884">
                  <c:v>1.225</c:v>
                </c:pt>
                <c:pt idx="4885">
                  <c:v>1.23033333333333</c:v>
                </c:pt>
                <c:pt idx="4886">
                  <c:v>1.233</c:v>
                </c:pt>
                <c:pt idx="4887">
                  <c:v>1.10266666666667</c:v>
                </c:pt>
                <c:pt idx="4888">
                  <c:v>1.258</c:v>
                </c:pt>
                <c:pt idx="4889">
                  <c:v>1.325</c:v>
                </c:pt>
                <c:pt idx="4890">
                  <c:v>1.325</c:v>
                </c:pt>
                <c:pt idx="4891">
                  <c:v>1.325</c:v>
                </c:pt>
                <c:pt idx="4892">
                  <c:v>1.203</c:v>
                </c:pt>
                <c:pt idx="4893">
                  <c:v>1.142</c:v>
                </c:pt>
                <c:pt idx="4894">
                  <c:v>1.142</c:v>
                </c:pt>
                <c:pt idx="4895">
                  <c:v>1.14733333333333</c:v>
                </c:pt>
                <c:pt idx="4896">
                  <c:v>1.158</c:v>
                </c:pt>
                <c:pt idx="4897">
                  <c:v>1.158</c:v>
                </c:pt>
                <c:pt idx="4898">
                  <c:v>1.26933333333333</c:v>
                </c:pt>
                <c:pt idx="4899">
                  <c:v>1.325</c:v>
                </c:pt>
                <c:pt idx="4900">
                  <c:v>1.325</c:v>
                </c:pt>
                <c:pt idx="4901">
                  <c:v>1.325</c:v>
                </c:pt>
                <c:pt idx="4902">
                  <c:v>1.325</c:v>
                </c:pt>
                <c:pt idx="4903">
                  <c:v>1.325</c:v>
                </c:pt>
                <c:pt idx="4904">
                  <c:v>1.325</c:v>
                </c:pt>
                <c:pt idx="4905">
                  <c:v>1.325</c:v>
                </c:pt>
                <c:pt idx="4906">
                  <c:v>1.325</c:v>
                </c:pt>
                <c:pt idx="4907">
                  <c:v>1.325</c:v>
                </c:pt>
                <c:pt idx="4908">
                  <c:v>1.325</c:v>
                </c:pt>
                <c:pt idx="4909">
                  <c:v>1.325</c:v>
                </c:pt>
                <c:pt idx="4910">
                  <c:v>1.325</c:v>
                </c:pt>
                <c:pt idx="4911">
                  <c:v>1.325</c:v>
                </c:pt>
                <c:pt idx="4912">
                  <c:v>1.325</c:v>
                </c:pt>
                <c:pt idx="4913">
                  <c:v>1.325</c:v>
                </c:pt>
                <c:pt idx="4914">
                  <c:v>1.325</c:v>
                </c:pt>
                <c:pt idx="4915">
                  <c:v>1.325</c:v>
                </c:pt>
                <c:pt idx="4916">
                  <c:v>1.35833333333333</c:v>
                </c:pt>
                <c:pt idx="4917">
                  <c:v>1.425</c:v>
                </c:pt>
                <c:pt idx="4918">
                  <c:v>1.425</c:v>
                </c:pt>
                <c:pt idx="4919">
                  <c:v>1.311</c:v>
                </c:pt>
                <c:pt idx="4920">
                  <c:v>1.083</c:v>
                </c:pt>
                <c:pt idx="4921">
                  <c:v>1.083</c:v>
                </c:pt>
                <c:pt idx="4922">
                  <c:v>1.083</c:v>
                </c:pt>
                <c:pt idx="4923">
                  <c:v>1.25</c:v>
                </c:pt>
                <c:pt idx="4924">
                  <c:v>1.25</c:v>
                </c:pt>
                <c:pt idx="4925">
                  <c:v>1.25</c:v>
                </c:pt>
                <c:pt idx="4926">
                  <c:v>1.25</c:v>
                </c:pt>
                <c:pt idx="4927">
                  <c:v>1.25</c:v>
                </c:pt>
                <c:pt idx="4928">
                  <c:v>1.25</c:v>
                </c:pt>
                <c:pt idx="4929">
                  <c:v>1.27766666666667</c:v>
                </c:pt>
                <c:pt idx="4930">
                  <c:v>1.397</c:v>
                </c:pt>
                <c:pt idx="4931">
                  <c:v>1.125</c:v>
                </c:pt>
                <c:pt idx="4932">
                  <c:v>1.125</c:v>
                </c:pt>
                <c:pt idx="4933">
                  <c:v>1.11966666666667</c:v>
                </c:pt>
                <c:pt idx="4934">
                  <c:v>1.11133333333333</c:v>
                </c:pt>
                <c:pt idx="4935">
                  <c:v>1.1</c:v>
                </c:pt>
                <c:pt idx="4936">
                  <c:v>1.125</c:v>
                </c:pt>
                <c:pt idx="4937">
                  <c:v>1.175</c:v>
                </c:pt>
                <c:pt idx="4938">
                  <c:v>1.175</c:v>
                </c:pt>
                <c:pt idx="4939">
                  <c:v>1.175</c:v>
                </c:pt>
                <c:pt idx="4940">
                  <c:v>1.175</c:v>
                </c:pt>
                <c:pt idx="4941">
                  <c:v>1.175</c:v>
                </c:pt>
                <c:pt idx="4942">
                  <c:v>1.16366666666667</c:v>
                </c:pt>
                <c:pt idx="4943">
                  <c:v>1.158</c:v>
                </c:pt>
                <c:pt idx="4944">
                  <c:v>1.158</c:v>
                </c:pt>
                <c:pt idx="4945">
                  <c:v>1.158</c:v>
                </c:pt>
                <c:pt idx="4946">
                  <c:v>1.158</c:v>
                </c:pt>
                <c:pt idx="4947">
                  <c:v>1.158</c:v>
                </c:pt>
                <c:pt idx="4948">
                  <c:v>1.158</c:v>
                </c:pt>
                <c:pt idx="4949">
                  <c:v>1.158</c:v>
                </c:pt>
                <c:pt idx="4950">
                  <c:v>1.158</c:v>
                </c:pt>
                <c:pt idx="4951">
                  <c:v>1.20266666666667</c:v>
                </c:pt>
                <c:pt idx="4952">
                  <c:v>1.225</c:v>
                </c:pt>
                <c:pt idx="4953">
                  <c:v>1.225</c:v>
                </c:pt>
                <c:pt idx="4954">
                  <c:v>1.225</c:v>
                </c:pt>
                <c:pt idx="4955">
                  <c:v>1.225</c:v>
                </c:pt>
                <c:pt idx="4956">
                  <c:v>1.225</c:v>
                </c:pt>
                <c:pt idx="4957">
                  <c:v>1.25</c:v>
                </c:pt>
                <c:pt idx="4958">
                  <c:v>1.3</c:v>
                </c:pt>
                <c:pt idx="4959">
                  <c:v>1.3</c:v>
                </c:pt>
                <c:pt idx="4960">
                  <c:v>1.3</c:v>
                </c:pt>
                <c:pt idx="4961">
                  <c:v>1.3</c:v>
                </c:pt>
                <c:pt idx="4962">
                  <c:v>1.3</c:v>
                </c:pt>
                <c:pt idx="4963">
                  <c:v>1.3</c:v>
                </c:pt>
                <c:pt idx="4964">
                  <c:v>1.3</c:v>
                </c:pt>
                <c:pt idx="4965">
                  <c:v>1.3</c:v>
                </c:pt>
                <c:pt idx="4966">
                  <c:v>1.3</c:v>
                </c:pt>
                <c:pt idx="4967">
                  <c:v>1.25533333333333</c:v>
                </c:pt>
                <c:pt idx="4968">
                  <c:v>1.233</c:v>
                </c:pt>
                <c:pt idx="4969">
                  <c:v>1.233</c:v>
                </c:pt>
                <c:pt idx="4970">
                  <c:v>1.233</c:v>
                </c:pt>
                <c:pt idx="4971">
                  <c:v>1.233</c:v>
                </c:pt>
                <c:pt idx="4972">
                  <c:v>1.233</c:v>
                </c:pt>
                <c:pt idx="4973">
                  <c:v>1.233</c:v>
                </c:pt>
                <c:pt idx="4974">
                  <c:v>1.233</c:v>
                </c:pt>
                <c:pt idx="4975">
                  <c:v>1.233</c:v>
                </c:pt>
                <c:pt idx="4976">
                  <c:v>1.233</c:v>
                </c:pt>
                <c:pt idx="4977">
                  <c:v>1.233</c:v>
                </c:pt>
                <c:pt idx="4978">
                  <c:v>1.233</c:v>
                </c:pt>
                <c:pt idx="4979">
                  <c:v>1.233</c:v>
                </c:pt>
                <c:pt idx="4980">
                  <c:v>1.233</c:v>
                </c:pt>
                <c:pt idx="4981">
                  <c:v>1.233</c:v>
                </c:pt>
                <c:pt idx="4982">
                  <c:v>1.233</c:v>
                </c:pt>
                <c:pt idx="4983">
                  <c:v>1.15566666666667</c:v>
                </c:pt>
                <c:pt idx="4984">
                  <c:v>1.117</c:v>
                </c:pt>
                <c:pt idx="4985">
                  <c:v>1.117</c:v>
                </c:pt>
                <c:pt idx="4986">
                  <c:v>1.117</c:v>
                </c:pt>
                <c:pt idx="4987">
                  <c:v>1.117</c:v>
                </c:pt>
                <c:pt idx="4988">
                  <c:v>1.117</c:v>
                </c:pt>
                <c:pt idx="4989">
                  <c:v>1.117</c:v>
                </c:pt>
                <c:pt idx="4990">
                  <c:v>1.117</c:v>
                </c:pt>
                <c:pt idx="4991">
                  <c:v>1.117</c:v>
                </c:pt>
                <c:pt idx="4992">
                  <c:v>1.117</c:v>
                </c:pt>
                <c:pt idx="4993">
                  <c:v>1.117</c:v>
                </c:pt>
                <c:pt idx="4994">
                  <c:v>1.117</c:v>
                </c:pt>
                <c:pt idx="4995">
                  <c:v>1.117</c:v>
                </c:pt>
                <c:pt idx="4996">
                  <c:v>1.117</c:v>
                </c:pt>
                <c:pt idx="4997">
                  <c:v>1.23366666666667</c:v>
                </c:pt>
                <c:pt idx="4998">
                  <c:v>1.353</c:v>
                </c:pt>
                <c:pt idx="4999">
                  <c:v>1.475</c:v>
                </c:pt>
                <c:pt idx="5000">
                  <c:v>1.475</c:v>
                </c:pt>
                <c:pt idx="5001">
                  <c:v>1.475</c:v>
                </c:pt>
                <c:pt idx="5002">
                  <c:v>1.475</c:v>
                </c:pt>
                <c:pt idx="5003">
                  <c:v>1.475</c:v>
                </c:pt>
                <c:pt idx="5004">
                  <c:v>1.475</c:v>
                </c:pt>
                <c:pt idx="5005">
                  <c:v>1.475</c:v>
                </c:pt>
                <c:pt idx="5006">
                  <c:v>1.475</c:v>
                </c:pt>
                <c:pt idx="5007">
                  <c:v>1.475</c:v>
                </c:pt>
                <c:pt idx="5008">
                  <c:v>1.475</c:v>
                </c:pt>
                <c:pt idx="5009">
                  <c:v>1.475</c:v>
                </c:pt>
                <c:pt idx="5010">
                  <c:v>1.50566666666667</c:v>
                </c:pt>
                <c:pt idx="5011">
                  <c:v>1.567</c:v>
                </c:pt>
                <c:pt idx="5012">
                  <c:v>1.567</c:v>
                </c:pt>
                <c:pt idx="5013">
                  <c:v>1.567</c:v>
                </c:pt>
                <c:pt idx="5014">
                  <c:v>1.567</c:v>
                </c:pt>
                <c:pt idx="5015">
                  <c:v>1.567</c:v>
                </c:pt>
                <c:pt idx="5016">
                  <c:v>1.52233333333333</c:v>
                </c:pt>
                <c:pt idx="5017">
                  <c:v>1.5</c:v>
                </c:pt>
                <c:pt idx="5018">
                  <c:v>1.375</c:v>
                </c:pt>
                <c:pt idx="5019">
                  <c:v>1.125</c:v>
                </c:pt>
                <c:pt idx="5020">
                  <c:v>1.125</c:v>
                </c:pt>
                <c:pt idx="5021">
                  <c:v>1.125</c:v>
                </c:pt>
                <c:pt idx="5022">
                  <c:v>1.125</c:v>
                </c:pt>
                <c:pt idx="5023">
                  <c:v>1.125</c:v>
                </c:pt>
                <c:pt idx="5024">
                  <c:v>1.125</c:v>
                </c:pt>
                <c:pt idx="5025">
                  <c:v>1.125</c:v>
                </c:pt>
                <c:pt idx="5026">
                  <c:v>1.125</c:v>
                </c:pt>
                <c:pt idx="5027">
                  <c:v>1.125</c:v>
                </c:pt>
                <c:pt idx="5028">
                  <c:v>1.02766666666667</c:v>
                </c:pt>
                <c:pt idx="5029">
                  <c:v>0.833</c:v>
                </c:pt>
                <c:pt idx="5030">
                  <c:v>0.833</c:v>
                </c:pt>
                <c:pt idx="5031">
                  <c:v>0.833</c:v>
                </c:pt>
                <c:pt idx="5032">
                  <c:v>0.833</c:v>
                </c:pt>
                <c:pt idx="5033">
                  <c:v>0.833</c:v>
                </c:pt>
                <c:pt idx="5034">
                  <c:v>0.833</c:v>
                </c:pt>
                <c:pt idx="5035">
                  <c:v>0.942</c:v>
                </c:pt>
                <c:pt idx="5036">
                  <c:v>0.942</c:v>
                </c:pt>
                <c:pt idx="5037">
                  <c:v>0.942</c:v>
                </c:pt>
                <c:pt idx="5038">
                  <c:v>0.942</c:v>
                </c:pt>
                <c:pt idx="5039">
                  <c:v>0.942</c:v>
                </c:pt>
                <c:pt idx="5040">
                  <c:v>0.942</c:v>
                </c:pt>
                <c:pt idx="5041">
                  <c:v>0.942</c:v>
                </c:pt>
                <c:pt idx="5042">
                  <c:v>0.950333333333334</c:v>
                </c:pt>
                <c:pt idx="5043">
                  <c:v>0.967</c:v>
                </c:pt>
                <c:pt idx="5044">
                  <c:v>0.967</c:v>
                </c:pt>
                <c:pt idx="5045">
                  <c:v>0.967</c:v>
                </c:pt>
                <c:pt idx="5046">
                  <c:v>0.967</c:v>
                </c:pt>
                <c:pt idx="5047">
                  <c:v>0.967</c:v>
                </c:pt>
                <c:pt idx="5048">
                  <c:v>0.967</c:v>
                </c:pt>
                <c:pt idx="5049">
                  <c:v>0.967</c:v>
                </c:pt>
                <c:pt idx="5050">
                  <c:v>0.967</c:v>
                </c:pt>
                <c:pt idx="5051">
                  <c:v>0.967</c:v>
                </c:pt>
                <c:pt idx="5052">
                  <c:v>0.967</c:v>
                </c:pt>
                <c:pt idx="5053">
                  <c:v>0.930666666666666</c:v>
                </c:pt>
                <c:pt idx="5054">
                  <c:v>0.858</c:v>
                </c:pt>
                <c:pt idx="5055">
                  <c:v>0.858</c:v>
                </c:pt>
                <c:pt idx="5056">
                  <c:v>0.858</c:v>
                </c:pt>
                <c:pt idx="5057">
                  <c:v>0.858</c:v>
                </c:pt>
                <c:pt idx="5058">
                  <c:v>0.858</c:v>
                </c:pt>
                <c:pt idx="5059">
                  <c:v>0.992</c:v>
                </c:pt>
                <c:pt idx="5060">
                  <c:v>0.992</c:v>
                </c:pt>
                <c:pt idx="5061">
                  <c:v>1.01133333333333</c:v>
                </c:pt>
                <c:pt idx="5062">
                  <c:v>1.05</c:v>
                </c:pt>
                <c:pt idx="5063">
                  <c:v>1.05</c:v>
                </c:pt>
                <c:pt idx="5064">
                  <c:v>1.05</c:v>
                </c:pt>
                <c:pt idx="5065">
                  <c:v>1.05</c:v>
                </c:pt>
                <c:pt idx="5066">
                  <c:v>1.05</c:v>
                </c:pt>
                <c:pt idx="5067">
                  <c:v>1.05</c:v>
                </c:pt>
                <c:pt idx="5068">
                  <c:v>1.05</c:v>
                </c:pt>
                <c:pt idx="5069">
                  <c:v>1.05</c:v>
                </c:pt>
                <c:pt idx="5070">
                  <c:v>1.05</c:v>
                </c:pt>
                <c:pt idx="5071">
                  <c:v>1.05</c:v>
                </c:pt>
                <c:pt idx="5072">
                  <c:v>1.05</c:v>
                </c:pt>
                <c:pt idx="5073">
                  <c:v>1.12233333333333</c:v>
                </c:pt>
                <c:pt idx="5074">
                  <c:v>1.267</c:v>
                </c:pt>
                <c:pt idx="5075">
                  <c:v>1.267</c:v>
                </c:pt>
                <c:pt idx="5076">
                  <c:v>1.267</c:v>
                </c:pt>
                <c:pt idx="5077">
                  <c:v>1.267</c:v>
                </c:pt>
                <c:pt idx="5078">
                  <c:v>1.208</c:v>
                </c:pt>
                <c:pt idx="5079">
                  <c:v>1.208</c:v>
                </c:pt>
                <c:pt idx="5080">
                  <c:v>1.208</c:v>
                </c:pt>
                <c:pt idx="5081">
                  <c:v>1.208</c:v>
                </c:pt>
                <c:pt idx="5082">
                  <c:v>1.208</c:v>
                </c:pt>
                <c:pt idx="5083">
                  <c:v>1.208</c:v>
                </c:pt>
                <c:pt idx="5084">
                  <c:v>1.17466666666667</c:v>
                </c:pt>
                <c:pt idx="5085">
                  <c:v>1.158</c:v>
                </c:pt>
                <c:pt idx="5086">
                  <c:v>1.158</c:v>
                </c:pt>
                <c:pt idx="5087">
                  <c:v>1.158</c:v>
                </c:pt>
                <c:pt idx="5088">
                  <c:v>1.158</c:v>
                </c:pt>
                <c:pt idx="5089">
                  <c:v>1.158</c:v>
                </c:pt>
                <c:pt idx="5090">
                  <c:v>1.158</c:v>
                </c:pt>
                <c:pt idx="5091">
                  <c:v>1.158</c:v>
                </c:pt>
                <c:pt idx="5092">
                  <c:v>1.158</c:v>
                </c:pt>
                <c:pt idx="5093">
                  <c:v>1.158</c:v>
                </c:pt>
                <c:pt idx="5094">
                  <c:v>1.158</c:v>
                </c:pt>
                <c:pt idx="5095">
                  <c:v>1.158</c:v>
                </c:pt>
                <c:pt idx="5096">
                  <c:v>1.158</c:v>
                </c:pt>
                <c:pt idx="5097">
                  <c:v>1.186</c:v>
                </c:pt>
                <c:pt idx="5098">
                  <c:v>1.2</c:v>
                </c:pt>
                <c:pt idx="5099">
                  <c:v>1.2</c:v>
                </c:pt>
                <c:pt idx="5100">
                  <c:v>1.2</c:v>
                </c:pt>
                <c:pt idx="5101">
                  <c:v>1.2</c:v>
                </c:pt>
                <c:pt idx="5102">
                  <c:v>1.2</c:v>
                </c:pt>
                <c:pt idx="5103">
                  <c:v>1.2</c:v>
                </c:pt>
                <c:pt idx="5104">
                  <c:v>1.2</c:v>
                </c:pt>
                <c:pt idx="5105">
                  <c:v>1.2</c:v>
                </c:pt>
                <c:pt idx="5106">
                  <c:v>1.2</c:v>
                </c:pt>
                <c:pt idx="5107">
                  <c:v>1.2</c:v>
                </c:pt>
                <c:pt idx="5108">
                  <c:v>1.2</c:v>
                </c:pt>
                <c:pt idx="5109">
                  <c:v>1.2</c:v>
                </c:pt>
                <c:pt idx="5110">
                  <c:v>1.2</c:v>
                </c:pt>
                <c:pt idx="5111">
                  <c:v>1.2</c:v>
                </c:pt>
                <c:pt idx="5112">
                  <c:v>1.2</c:v>
                </c:pt>
                <c:pt idx="5113">
                  <c:v>1.2</c:v>
                </c:pt>
                <c:pt idx="5114">
                  <c:v>1.178</c:v>
                </c:pt>
                <c:pt idx="5115">
                  <c:v>1.158</c:v>
                </c:pt>
                <c:pt idx="5116">
                  <c:v>1.158</c:v>
                </c:pt>
                <c:pt idx="5117">
                  <c:v>1.158</c:v>
                </c:pt>
                <c:pt idx="5118">
                  <c:v>1.158</c:v>
                </c:pt>
                <c:pt idx="5119">
                  <c:v>1.158</c:v>
                </c:pt>
                <c:pt idx="5120">
                  <c:v>1.158</c:v>
                </c:pt>
                <c:pt idx="5121">
                  <c:v>1.158</c:v>
                </c:pt>
                <c:pt idx="5122">
                  <c:v>1.158</c:v>
                </c:pt>
                <c:pt idx="5123">
                  <c:v>1.158</c:v>
                </c:pt>
                <c:pt idx="5124">
                  <c:v>1.158</c:v>
                </c:pt>
                <c:pt idx="5125">
                  <c:v>1.158</c:v>
                </c:pt>
                <c:pt idx="5126">
                  <c:v>1.158</c:v>
                </c:pt>
                <c:pt idx="5127">
                  <c:v>1.158</c:v>
                </c:pt>
                <c:pt idx="5128">
                  <c:v>1.158</c:v>
                </c:pt>
                <c:pt idx="5129">
                  <c:v>1.158</c:v>
                </c:pt>
                <c:pt idx="5130">
                  <c:v>1.158</c:v>
                </c:pt>
                <c:pt idx="5131">
                  <c:v>1.158</c:v>
                </c:pt>
                <c:pt idx="5132">
                  <c:v>1.158</c:v>
                </c:pt>
                <c:pt idx="5133">
                  <c:v>1.158</c:v>
                </c:pt>
                <c:pt idx="5134">
                  <c:v>1.158</c:v>
                </c:pt>
                <c:pt idx="5135">
                  <c:v>1.158</c:v>
                </c:pt>
                <c:pt idx="5136">
                  <c:v>1.158</c:v>
                </c:pt>
                <c:pt idx="5137">
                  <c:v>1.158</c:v>
                </c:pt>
                <c:pt idx="5138">
                  <c:v>1.158</c:v>
                </c:pt>
                <c:pt idx="5139">
                  <c:v>1.158</c:v>
                </c:pt>
                <c:pt idx="5140">
                  <c:v>1.164</c:v>
                </c:pt>
                <c:pt idx="5141">
                  <c:v>1.167</c:v>
                </c:pt>
                <c:pt idx="5142">
                  <c:v>1.13366666666667</c:v>
                </c:pt>
                <c:pt idx="5143">
                  <c:v>1.02233333333333</c:v>
                </c:pt>
                <c:pt idx="5144">
                  <c:v>1</c:v>
                </c:pt>
                <c:pt idx="5145">
                  <c:v>1</c:v>
                </c:pt>
                <c:pt idx="5146">
                  <c:v>1</c:v>
                </c:pt>
                <c:pt idx="5147">
                  <c:v>1</c:v>
                </c:pt>
                <c:pt idx="5148">
                  <c:v>1</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1.07766666666667</c:v>
                </c:pt>
                <c:pt idx="5164">
                  <c:v>1.233</c:v>
                </c:pt>
                <c:pt idx="5165">
                  <c:v>1.233</c:v>
                </c:pt>
                <c:pt idx="5166">
                  <c:v>1.233</c:v>
                </c:pt>
                <c:pt idx="5167">
                  <c:v>1.233</c:v>
                </c:pt>
                <c:pt idx="5168">
                  <c:v>1.233</c:v>
                </c:pt>
                <c:pt idx="5169">
                  <c:v>1.233</c:v>
                </c:pt>
                <c:pt idx="5170">
                  <c:v>1.233</c:v>
                </c:pt>
                <c:pt idx="5171">
                  <c:v>1.233</c:v>
                </c:pt>
                <c:pt idx="5172">
                  <c:v>1.233</c:v>
                </c:pt>
                <c:pt idx="5173">
                  <c:v>1.3</c:v>
                </c:pt>
                <c:pt idx="5174">
                  <c:v>1.3</c:v>
                </c:pt>
                <c:pt idx="5175">
                  <c:v>1.3</c:v>
                </c:pt>
                <c:pt idx="5176">
                  <c:v>1.3</c:v>
                </c:pt>
                <c:pt idx="5177">
                  <c:v>1.34466666666667</c:v>
                </c:pt>
                <c:pt idx="5178">
                  <c:v>1.367</c:v>
                </c:pt>
                <c:pt idx="5179">
                  <c:v>1.367</c:v>
                </c:pt>
                <c:pt idx="5180">
                  <c:v>1.367</c:v>
                </c:pt>
                <c:pt idx="5181">
                  <c:v>1.367</c:v>
                </c:pt>
                <c:pt idx="5182">
                  <c:v>1.367</c:v>
                </c:pt>
                <c:pt idx="5183">
                  <c:v>1.367</c:v>
                </c:pt>
                <c:pt idx="5184">
                  <c:v>1.367</c:v>
                </c:pt>
                <c:pt idx="5185">
                  <c:v>1.367</c:v>
                </c:pt>
                <c:pt idx="5186">
                  <c:v>1.367</c:v>
                </c:pt>
                <c:pt idx="5187">
                  <c:v>1.367</c:v>
                </c:pt>
                <c:pt idx="5188">
                  <c:v>1.367</c:v>
                </c:pt>
                <c:pt idx="5189">
                  <c:v>1.367</c:v>
                </c:pt>
                <c:pt idx="5190">
                  <c:v>1.367</c:v>
                </c:pt>
                <c:pt idx="5191">
                  <c:v>1.367</c:v>
                </c:pt>
                <c:pt idx="5192">
                  <c:v>1.367</c:v>
                </c:pt>
                <c:pt idx="5193">
                  <c:v>1.367</c:v>
                </c:pt>
                <c:pt idx="5194">
                  <c:v>1.367</c:v>
                </c:pt>
                <c:pt idx="5195">
                  <c:v>1.367</c:v>
                </c:pt>
                <c:pt idx="5196">
                  <c:v>1.367</c:v>
                </c:pt>
                <c:pt idx="5197">
                  <c:v>1.367</c:v>
                </c:pt>
                <c:pt idx="5198">
                  <c:v>1.367</c:v>
                </c:pt>
                <c:pt idx="5199">
                  <c:v>1.261</c:v>
                </c:pt>
                <c:pt idx="5200">
                  <c:v>1.208</c:v>
                </c:pt>
                <c:pt idx="5201">
                  <c:v>1.208</c:v>
                </c:pt>
                <c:pt idx="5202">
                  <c:v>1.208</c:v>
                </c:pt>
                <c:pt idx="5203">
                  <c:v>1.208</c:v>
                </c:pt>
                <c:pt idx="5204">
                  <c:v>1.208</c:v>
                </c:pt>
                <c:pt idx="5205">
                  <c:v>1.208</c:v>
                </c:pt>
                <c:pt idx="5206">
                  <c:v>1.208</c:v>
                </c:pt>
                <c:pt idx="5207">
                  <c:v>1.208</c:v>
                </c:pt>
                <c:pt idx="5208">
                  <c:v>1.208</c:v>
                </c:pt>
                <c:pt idx="5209">
                  <c:v>1.208</c:v>
                </c:pt>
                <c:pt idx="5210">
                  <c:v>1.208</c:v>
                </c:pt>
                <c:pt idx="5211">
                  <c:v>1.208</c:v>
                </c:pt>
                <c:pt idx="5212">
                  <c:v>1.208</c:v>
                </c:pt>
                <c:pt idx="5213">
                  <c:v>1.18866666666667</c:v>
                </c:pt>
                <c:pt idx="5214">
                  <c:v>1.15</c:v>
                </c:pt>
                <c:pt idx="5215">
                  <c:v>1.15</c:v>
                </c:pt>
                <c:pt idx="5216">
                  <c:v>1.15</c:v>
                </c:pt>
                <c:pt idx="5217">
                  <c:v>1.15</c:v>
                </c:pt>
                <c:pt idx="5218">
                  <c:v>1.15</c:v>
                </c:pt>
                <c:pt idx="5219">
                  <c:v>1.15</c:v>
                </c:pt>
                <c:pt idx="5220">
                  <c:v>1.15</c:v>
                </c:pt>
                <c:pt idx="5221">
                  <c:v>1.15</c:v>
                </c:pt>
                <c:pt idx="5222">
                  <c:v>1.15</c:v>
                </c:pt>
                <c:pt idx="5223">
                  <c:v>1.15</c:v>
                </c:pt>
                <c:pt idx="5224">
                  <c:v>1.15566666666667</c:v>
                </c:pt>
                <c:pt idx="5225">
                  <c:v>1.167</c:v>
                </c:pt>
                <c:pt idx="5226">
                  <c:v>1.167</c:v>
                </c:pt>
                <c:pt idx="5227">
                  <c:v>1.167</c:v>
                </c:pt>
                <c:pt idx="5228">
                  <c:v>1.167</c:v>
                </c:pt>
                <c:pt idx="5229">
                  <c:v>1.167</c:v>
                </c:pt>
                <c:pt idx="5230">
                  <c:v>1.167</c:v>
                </c:pt>
                <c:pt idx="5231">
                  <c:v>1.167</c:v>
                </c:pt>
                <c:pt idx="5232">
                  <c:v>1.167</c:v>
                </c:pt>
                <c:pt idx="5233">
                  <c:v>1.167</c:v>
                </c:pt>
                <c:pt idx="5234">
                  <c:v>1.167</c:v>
                </c:pt>
                <c:pt idx="5235">
                  <c:v>1.167</c:v>
                </c:pt>
                <c:pt idx="5236">
                  <c:v>1.167</c:v>
                </c:pt>
                <c:pt idx="5237">
                  <c:v>1.17233333333333</c:v>
                </c:pt>
                <c:pt idx="5238">
                  <c:v>1.183</c:v>
                </c:pt>
                <c:pt idx="5239">
                  <c:v>1.183</c:v>
                </c:pt>
                <c:pt idx="5240">
                  <c:v>1.183</c:v>
                </c:pt>
                <c:pt idx="5241">
                  <c:v>1.183</c:v>
                </c:pt>
                <c:pt idx="5242">
                  <c:v>1.183</c:v>
                </c:pt>
                <c:pt idx="5243">
                  <c:v>1.175</c:v>
                </c:pt>
                <c:pt idx="5244">
                  <c:v>1.175</c:v>
                </c:pt>
                <c:pt idx="5245">
                  <c:v>1.175</c:v>
                </c:pt>
                <c:pt idx="5246">
                  <c:v>1.175</c:v>
                </c:pt>
                <c:pt idx="5247">
                  <c:v>1.175</c:v>
                </c:pt>
                <c:pt idx="5248">
                  <c:v>1.175</c:v>
                </c:pt>
                <c:pt idx="5249">
                  <c:v>1.192</c:v>
                </c:pt>
                <c:pt idx="5250">
                  <c:v>1.192</c:v>
                </c:pt>
                <c:pt idx="5251">
                  <c:v>1.192</c:v>
                </c:pt>
                <c:pt idx="5252">
                  <c:v>1.192</c:v>
                </c:pt>
                <c:pt idx="5253">
                  <c:v>1.192</c:v>
                </c:pt>
                <c:pt idx="5254">
                  <c:v>1.192</c:v>
                </c:pt>
                <c:pt idx="5255">
                  <c:v>1.192</c:v>
                </c:pt>
                <c:pt idx="5256">
                  <c:v>1.192</c:v>
                </c:pt>
                <c:pt idx="5257">
                  <c:v>1.192</c:v>
                </c:pt>
                <c:pt idx="5258">
                  <c:v>1.192</c:v>
                </c:pt>
                <c:pt idx="5259">
                  <c:v>1.192</c:v>
                </c:pt>
                <c:pt idx="5260">
                  <c:v>1.192</c:v>
                </c:pt>
                <c:pt idx="5261">
                  <c:v>1.192</c:v>
                </c:pt>
                <c:pt idx="5262">
                  <c:v>1.192</c:v>
                </c:pt>
                <c:pt idx="5263">
                  <c:v>1.15266666666667</c:v>
                </c:pt>
                <c:pt idx="5264">
                  <c:v>1.133</c:v>
                </c:pt>
                <c:pt idx="5265">
                  <c:v>1.133</c:v>
                </c:pt>
                <c:pt idx="5266">
                  <c:v>1.133</c:v>
                </c:pt>
                <c:pt idx="5267">
                  <c:v>1.133</c:v>
                </c:pt>
                <c:pt idx="5268">
                  <c:v>1.133</c:v>
                </c:pt>
                <c:pt idx="5269">
                  <c:v>1.133</c:v>
                </c:pt>
                <c:pt idx="5270">
                  <c:v>1.133</c:v>
                </c:pt>
                <c:pt idx="5271">
                  <c:v>1.133</c:v>
                </c:pt>
                <c:pt idx="5272">
                  <c:v>1.133</c:v>
                </c:pt>
                <c:pt idx="5273">
                  <c:v>1.133</c:v>
                </c:pt>
                <c:pt idx="5274">
                  <c:v>1.133</c:v>
                </c:pt>
                <c:pt idx="5275">
                  <c:v>1.133</c:v>
                </c:pt>
                <c:pt idx="5276">
                  <c:v>1.133</c:v>
                </c:pt>
                <c:pt idx="5277">
                  <c:v>1.08866666666667</c:v>
                </c:pt>
                <c:pt idx="5278">
                  <c:v>1</c:v>
                </c:pt>
                <c:pt idx="5279">
                  <c:v>1</c:v>
                </c:pt>
                <c:pt idx="5280">
                  <c:v>1</c:v>
                </c:pt>
                <c:pt idx="5281">
                  <c:v>1</c:v>
                </c:pt>
                <c:pt idx="5282">
                  <c:v>0.967</c:v>
                </c:pt>
                <c:pt idx="5283">
                  <c:v>0.967</c:v>
                </c:pt>
                <c:pt idx="5284">
                  <c:v>0.967</c:v>
                </c:pt>
                <c:pt idx="5285">
                  <c:v>0.967</c:v>
                </c:pt>
                <c:pt idx="5286">
                  <c:v>0.967</c:v>
                </c:pt>
                <c:pt idx="5287">
                  <c:v>0.967</c:v>
                </c:pt>
                <c:pt idx="5288">
                  <c:v>0.967</c:v>
                </c:pt>
                <c:pt idx="5289">
                  <c:v>0.967</c:v>
                </c:pt>
                <c:pt idx="5290">
                  <c:v>0.967</c:v>
                </c:pt>
                <c:pt idx="5291">
                  <c:v>0.967</c:v>
                </c:pt>
                <c:pt idx="5292">
                  <c:v>0.967</c:v>
                </c:pt>
                <c:pt idx="5293">
                  <c:v>0.967</c:v>
                </c:pt>
                <c:pt idx="5294">
                  <c:v>0.967</c:v>
                </c:pt>
                <c:pt idx="5295">
                  <c:v>0.967</c:v>
                </c:pt>
                <c:pt idx="5296">
                  <c:v>0.967</c:v>
                </c:pt>
                <c:pt idx="5297">
                  <c:v>0.967</c:v>
                </c:pt>
                <c:pt idx="5298">
                  <c:v>1.067</c:v>
                </c:pt>
                <c:pt idx="5299">
                  <c:v>1.117</c:v>
                </c:pt>
                <c:pt idx="5300">
                  <c:v>1.117</c:v>
                </c:pt>
                <c:pt idx="5301">
                  <c:v>1.117</c:v>
                </c:pt>
                <c:pt idx="5302">
                  <c:v>1.117</c:v>
                </c:pt>
                <c:pt idx="5303">
                  <c:v>1.117</c:v>
                </c:pt>
                <c:pt idx="5304">
                  <c:v>1.117</c:v>
                </c:pt>
                <c:pt idx="5305">
                  <c:v>1.117</c:v>
                </c:pt>
                <c:pt idx="5306">
                  <c:v>1.117</c:v>
                </c:pt>
                <c:pt idx="5307">
                  <c:v>1.117</c:v>
                </c:pt>
                <c:pt idx="5308">
                  <c:v>1.117</c:v>
                </c:pt>
                <c:pt idx="5309">
                  <c:v>1.117</c:v>
                </c:pt>
                <c:pt idx="5310">
                  <c:v>1.117</c:v>
                </c:pt>
                <c:pt idx="5311">
                  <c:v>1.117</c:v>
                </c:pt>
                <c:pt idx="5312">
                  <c:v>1.117</c:v>
                </c:pt>
                <c:pt idx="5313">
                  <c:v>1.117</c:v>
                </c:pt>
                <c:pt idx="5314">
                  <c:v>1.117</c:v>
                </c:pt>
                <c:pt idx="5315">
                  <c:v>1.189</c:v>
                </c:pt>
                <c:pt idx="5316">
                  <c:v>1.225</c:v>
                </c:pt>
                <c:pt idx="5317">
                  <c:v>1.225</c:v>
                </c:pt>
                <c:pt idx="5318">
                  <c:v>1.225</c:v>
                </c:pt>
                <c:pt idx="5319">
                  <c:v>1.225</c:v>
                </c:pt>
                <c:pt idx="5320">
                  <c:v>1.225</c:v>
                </c:pt>
                <c:pt idx="5321">
                  <c:v>1.225</c:v>
                </c:pt>
                <c:pt idx="5322">
                  <c:v>1.225</c:v>
                </c:pt>
                <c:pt idx="5323">
                  <c:v>1.225</c:v>
                </c:pt>
                <c:pt idx="5324">
                  <c:v>1.225</c:v>
                </c:pt>
                <c:pt idx="5325">
                  <c:v>1.225</c:v>
                </c:pt>
                <c:pt idx="5326">
                  <c:v>1.225</c:v>
                </c:pt>
                <c:pt idx="5327">
                  <c:v>1.225</c:v>
                </c:pt>
                <c:pt idx="5328">
                  <c:v>1.225</c:v>
                </c:pt>
                <c:pt idx="5329">
                  <c:v>1.225</c:v>
                </c:pt>
                <c:pt idx="5330">
                  <c:v>1.25833333333333</c:v>
                </c:pt>
                <c:pt idx="5331">
                  <c:v>1.275</c:v>
                </c:pt>
                <c:pt idx="5332">
                  <c:v>1.275</c:v>
                </c:pt>
                <c:pt idx="5333">
                  <c:v>1.275</c:v>
                </c:pt>
                <c:pt idx="5334">
                  <c:v>1.275</c:v>
                </c:pt>
                <c:pt idx="5335">
                  <c:v>1.275</c:v>
                </c:pt>
                <c:pt idx="5336">
                  <c:v>1.25</c:v>
                </c:pt>
                <c:pt idx="5337">
                  <c:v>1.2</c:v>
                </c:pt>
                <c:pt idx="5338">
                  <c:v>1.2</c:v>
                </c:pt>
                <c:pt idx="5339">
                  <c:v>1.2</c:v>
                </c:pt>
                <c:pt idx="5340">
                  <c:v>1.2</c:v>
                </c:pt>
                <c:pt idx="5341">
                  <c:v>1.2</c:v>
                </c:pt>
                <c:pt idx="5342">
                  <c:v>1.2</c:v>
                </c:pt>
                <c:pt idx="5343">
                  <c:v>1.2</c:v>
                </c:pt>
                <c:pt idx="5344">
                  <c:v>1.2</c:v>
                </c:pt>
                <c:pt idx="5345">
                  <c:v>1.2</c:v>
                </c:pt>
                <c:pt idx="5346">
                  <c:v>1.2</c:v>
                </c:pt>
                <c:pt idx="5347">
                  <c:v>1.2</c:v>
                </c:pt>
                <c:pt idx="5348">
                  <c:v>1.2</c:v>
                </c:pt>
                <c:pt idx="5349">
                  <c:v>1.2</c:v>
                </c:pt>
                <c:pt idx="5350">
                  <c:v>1.2</c:v>
                </c:pt>
                <c:pt idx="5351">
                  <c:v>1.2</c:v>
                </c:pt>
                <c:pt idx="5352">
                  <c:v>1.2</c:v>
                </c:pt>
                <c:pt idx="5353">
                  <c:v>1.2</c:v>
                </c:pt>
                <c:pt idx="5354">
                  <c:v>1.2</c:v>
                </c:pt>
                <c:pt idx="5355">
                  <c:v>1.2</c:v>
                </c:pt>
                <c:pt idx="5356">
                  <c:v>1.2</c:v>
                </c:pt>
                <c:pt idx="5357">
                  <c:v>1.2</c:v>
                </c:pt>
                <c:pt idx="5358">
                  <c:v>1.2</c:v>
                </c:pt>
                <c:pt idx="5359">
                  <c:v>1.2</c:v>
                </c:pt>
                <c:pt idx="5360">
                  <c:v>1.2</c:v>
                </c:pt>
                <c:pt idx="5361">
                  <c:v>1.2</c:v>
                </c:pt>
                <c:pt idx="5362">
                  <c:v>1.2</c:v>
                </c:pt>
                <c:pt idx="5363">
                  <c:v>1.20266666666667</c:v>
                </c:pt>
                <c:pt idx="5364">
                  <c:v>1.208</c:v>
                </c:pt>
                <c:pt idx="5365">
                  <c:v>1.208</c:v>
                </c:pt>
                <c:pt idx="5366">
                  <c:v>1.208</c:v>
                </c:pt>
                <c:pt idx="5367">
                  <c:v>1.208</c:v>
                </c:pt>
                <c:pt idx="5368">
                  <c:v>1.208</c:v>
                </c:pt>
                <c:pt idx="5369">
                  <c:v>1.208</c:v>
                </c:pt>
                <c:pt idx="5370">
                  <c:v>1.208</c:v>
                </c:pt>
                <c:pt idx="5371">
                  <c:v>1.208</c:v>
                </c:pt>
                <c:pt idx="5372">
                  <c:v>1.208</c:v>
                </c:pt>
                <c:pt idx="5373">
                  <c:v>1.208</c:v>
                </c:pt>
                <c:pt idx="5374">
                  <c:v>1.208</c:v>
                </c:pt>
                <c:pt idx="5375">
                  <c:v>1.208</c:v>
                </c:pt>
                <c:pt idx="5376">
                  <c:v>1.208</c:v>
                </c:pt>
                <c:pt idx="5377">
                  <c:v>1.208</c:v>
                </c:pt>
                <c:pt idx="5378">
                  <c:v>1.208</c:v>
                </c:pt>
                <c:pt idx="5379">
                  <c:v>1.208</c:v>
                </c:pt>
                <c:pt idx="5380">
                  <c:v>1.208</c:v>
                </c:pt>
                <c:pt idx="5381">
                  <c:v>1.208</c:v>
                </c:pt>
                <c:pt idx="5382">
                  <c:v>1.208</c:v>
                </c:pt>
                <c:pt idx="5383">
                  <c:v>1.208</c:v>
                </c:pt>
                <c:pt idx="5384">
                  <c:v>1.208</c:v>
                </c:pt>
                <c:pt idx="5385">
                  <c:v>1.208</c:v>
                </c:pt>
                <c:pt idx="5386">
                  <c:v>1.264</c:v>
                </c:pt>
                <c:pt idx="5387">
                  <c:v>1.292</c:v>
                </c:pt>
                <c:pt idx="5388">
                  <c:v>1.292</c:v>
                </c:pt>
                <c:pt idx="5389">
                  <c:v>1.292</c:v>
                </c:pt>
                <c:pt idx="5390">
                  <c:v>1.292</c:v>
                </c:pt>
                <c:pt idx="5391">
                  <c:v>1.08066666666667</c:v>
                </c:pt>
                <c:pt idx="5392">
                  <c:v>0.975</c:v>
                </c:pt>
                <c:pt idx="5393">
                  <c:v>0.975</c:v>
                </c:pt>
                <c:pt idx="5394">
                  <c:v>0.975</c:v>
                </c:pt>
                <c:pt idx="5395">
                  <c:v>0.975</c:v>
                </c:pt>
                <c:pt idx="5396">
                  <c:v>0.975</c:v>
                </c:pt>
                <c:pt idx="5397">
                  <c:v>0.975</c:v>
                </c:pt>
                <c:pt idx="5398">
                  <c:v>0.975</c:v>
                </c:pt>
                <c:pt idx="5399">
                  <c:v>0.975</c:v>
                </c:pt>
                <c:pt idx="5400">
                  <c:v>0.975</c:v>
                </c:pt>
                <c:pt idx="5401">
                  <c:v>0.975</c:v>
                </c:pt>
                <c:pt idx="5402">
                  <c:v>0.975</c:v>
                </c:pt>
                <c:pt idx="5403">
                  <c:v>0.975</c:v>
                </c:pt>
                <c:pt idx="5404">
                  <c:v>0.975</c:v>
                </c:pt>
                <c:pt idx="5405">
                  <c:v>0.975</c:v>
                </c:pt>
                <c:pt idx="5406">
                  <c:v>0.975</c:v>
                </c:pt>
                <c:pt idx="5407">
                  <c:v>1.21366666666667</c:v>
                </c:pt>
                <c:pt idx="5408">
                  <c:v>1.333</c:v>
                </c:pt>
                <c:pt idx="5409">
                  <c:v>1.333</c:v>
                </c:pt>
                <c:pt idx="5410">
                  <c:v>1.333</c:v>
                </c:pt>
                <c:pt idx="5411">
                  <c:v>1.333</c:v>
                </c:pt>
                <c:pt idx="5412">
                  <c:v>1.333</c:v>
                </c:pt>
                <c:pt idx="5413">
                  <c:v>1.333</c:v>
                </c:pt>
                <c:pt idx="5414">
                  <c:v>1.333</c:v>
                </c:pt>
                <c:pt idx="5415">
                  <c:v>1.333</c:v>
                </c:pt>
                <c:pt idx="5416">
                  <c:v>1.333</c:v>
                </c:pt>
                <c:pt idx="5417">
                  <c:v>1.333</c:v>
                </c:pt>
                <c:pt idx="5418">
                  <c:v>1.333</c:v>
                </c:pt>
                <c:pt idx="5419">
                  <c:v>1.333</c:v>
                </c:pt>
                <c:pt idx="5420">
                  <c:v>1.333</c:v>
                </c:pt>
                <c:pt idx="5421">
                  <c:v>1.333</c:v>
                </c:pt>
                <c:pt idx="5422">
                  <c:v>1.333</c:v>
                </c:pt>
                <c:pt idx="5423">
                  <c:v>1.333</c:v>
                </c:pt>
                <c:pt idx="5424">
                  <c:v>1.333</c:v>
                </c:pt>
                <c:pt idx="5425">
                  <c:v>1.333</c:v>
                </c:pt>
                <c:pt idx="5426">
                  <c:v>1.058</c:v>
                </c:pt>
                <c:pt idx="5427">
                  <c:v>1.058</c:v>
                </c:pt>
                <c:pt idx="5428">
                  <c:v>1.058</c:v>
                </c:pt>
                <c:pt idx="5429">
                  <c:v>1.058</c:v>
                </c:pt>
                <c:pt idx="5430">
                  <c:v>1.058</c:v>
                </c:pt>
                <c:pt idx="5431">
                  <c:v>1.058</c:v>
                </c:pt>
                <c:pt idx="5432">
                  <c:v>1.058</c:v>
                </c:pt>
                <c:pt idx="5433">
                  <c:v>1.058</c:v>
                </c:pt>
                <c:pt idx="5434">
                  <c:v>1.058</c:v>
                </c:pt>
                <c:pt idx="5435">
                  <c:v>1.058</c:v>
                </c:pt>
                <c:pt idx="5436">
                  <c:v>1.058</c:v>
                </c:pt>
                <c:pt idx="5437">
                  <c:v>1.058</c:v>
                </c:pt>
                <c:pt idx="5438">
                  <c:v>1.058</c:v>
                </c:pt>
                <c:pt idx="5439">
                  <c:v>1.058</c:v>
                </c:pt>
                <c:pt idx="5440">
                  <c:v>0.958</c:v>
                </c:pt>
                <c:pt idx="5441">
                  <c:v>0.908</c:v>
                </c:pt>
                <c:pt idx="5442">
                  <c:v>0.908</c:v>
                </c:pt>
                <c:pt idx="5443">
                  <c:v>0.908</c:v>
                </c:pt>
                <c:pt idx="5444">
                  <c:v>0.908</c:v>
                </c:pt>
                <c:pt idx="5445">
                  <c:v>1.14733333333333</c:v>
                </c:pt>
                <c:pt idx="5446">
                  <c:v>1.267</c:v>
                </c:pt>
                <c:pt idx="5447">
                  <c:v>1.267</c:v>
                </c:pt>
                <c:pt idx="5448">
                  <c:v>1.22766666666667</c:v>
                </c:pt>
                <c:pt idx="5449">
                  <c:v>1.208</c:v>
                </c:pt>
                <c:pt idx="5450">
                  <c:v>1.21933333333333</c:v>
                </c:pt>
                <c:pt idx="5451">
                  <c:v>1.225</c:v>
                </c:pt>
                <c:pt idx="5452">
                  <c:v>1.225</c:v>
                </c:pt>
                <c:pt idx="5453">
                  <c:v>1.225</c:v>
                </c:pt>
                <c:pt idx="5454">
                  <c:v>1.225</c:v>
                </c:pt>
                <c:pt idx="5455">
                  <c:v>1.325</c:v>
                </c:pt>
                <c:pt idx="5456">
                  <c:v>1.325</c:v>
                </c:pt>
                <c:pt idx="5457">
                  <c:v>1.325</c:v>
                </c:pt>
                <c:pt idx="5458">
                  <c:v>1.325</c:v>
                </c:pt>
                <c:pt idx="5459">
                  <c:v>1.325</c:v>
                </c:pt>
                <c:pt idx="5460">
                  <c:v>1.325</c:v>
                </c:pt>
                <c:pt idx="5461">
                  <c:v>1.325</c:v>
                </c:pt>
                <c:pt idx="5462">
                  <c:v>1.325</c:v>
                </c:pt>
                <c:pt idx="5463">
                  <c:v>1.325</c:v>
                </c:pt>
                <c:pt idx="5464">
                  <c:v>1.325</c:v>
                </c:pt>
                <c:pt idx="5465">
                  <c:v>1.325</c:v>
                </c:pt>
                <c:pt idx="5466">
                  <c:v>1.325</c:v>
                </c:pt>
                <c:pt idx="5467">
                  <c:v>1.325</c:v>
                </c:pt>
                <c:pt idx="5468">
                  <c:v>1.325</c:v>
                </c:pt>
                <c:pt idx="5469">
                  <c:v>1.325</c:v>
                </c:pt>
                <c:pt idx="5470">
                  <c:v>1.325</c:v>
                </c:pt>
                <c:pt idx="5471">
                  <c:v>1.27766666666667</c:v>
                </c:pt>
                <c:pt idx="5472">
                  <c:v>1.183</c:v>
                </c:pt>
                <c:pt idx="5473">
                  <c:v>1.183</c:v>
                </c:pt>
                <c:pt idx="5474">
                  <c:v>1.183</c:v>
                </c:pt>
                <c:pt idx="5475">
                  <c:v>1.183</c:v>
                </c:pt>
                <c:pt idx="5476">
                  <c:v>1.183</c:v>
                </c:pt>
                <c:pt idx="5477">
                  <c:v>1.183</c:v>
                </c:pt>
                <c:pt idx="5478">
                  <c:v>1.183</c:v>
                </c:pt>
                <c:pt idx="5479">
                  <c:v>1.183</c:v>
                </c:pt>
                <c:pt idx="5480">
                  <c:v>1.183</c:v>
                </c:pt>
                <c:pt idx="5481">
                  <c:v>1.183</c:v>
                </c:pt>
                <c:pt idx="5482">
                  <c:v>1.183</c:v>
                </c:pt>
                <c:pt idx="5483">
                  <c:v>1.183</c:v>
                </c:pt>
                <c:pt idx="5484">
                  <c:v>1.183</c:v>
                </c:pt>
                <c:pt idx="5485">
                  <c:v>1.183</c:v>
                </c:pt>
                <c:pt idx="5486">
                  <c:v>1.183</c:v>
                </c:pt>
                <c:pt idx="5487">
                  <c:v>1.183</c:v>
                </c:pt>
                <c:pt idx="5488">
                  <c:v>1.183</c:v>
                </c:pt>
                <c:pt idx="5489">
                  <c:v>1.183</c:v>
                </c:pt>
                <c:pt idx="5490">
                  <c:v>1.183</c:v>
                </c:pt>
                <c:pt idx="5491">
                  <c:v>1.183</c:v>
                </c:pt>
                <c:pt idx="5492">
                  <c:v>1.183</c:v>
                </c:pt>
                <c:pt idx="5493">
                  <c:v>1.183</c:v>
                </c:pt>
                <c:pt idx="5494">
                  <c:v>1.183</c:v>
                </c:pt>
                <c:pt idx="5495">
                  <c:v>1.289</c:v>
                </c:pt>
                <c:pt idx="5496">
                  <c:v>1.342</c:v>
                </c:pt>
                <c:pt idx="5497">
                  <c:v>1.342</c:v>
                </c:pt>
                <c:pt idx="5498">
                  <c:v>1.342</c:v>
                </c:pt>
                <c:pt idx="5499">
                  <c:v>1.342</c:v>
                </c:pt>
                <c:pt idx="5500">
                  <c:v>1.342</c:v>
                </c:pt>
                <c:pt idx="5501">
                  <c:v>1.342</c:v>
                </c:pt>
                <c:pt idx="5502">
                  <c:v>1.342</c:v>
                </c:pt>
                <c:pt idx="5503">
                  <c:v>1.342</c:v>
                </c:pt>
                <c:pt idx="5504">
                  <c:v>1.342</c:v>
                </c:pt>
                <c:pt idx="5505">
                  <c:v>1.342</c:v>
                </c:pt>
                <c:pt idx="5506">
                  <c:v>1.342</c:v>
                </c:pt>
                <c:pt idx="5507">
                  <c:v>1.342</c:v>
                </c:pt>
                <c:pt idx="5508">
                  <c:v>1.342</c:v>
                </c:pt>
                <c:pt idx="5509">
                  <c:v>1.342</c:v>
                </c:pt>
                <c:pt idx="5510">
                  <c:v>1.342</c:v>
                </c:pt>
                <c:pt idx="5511">
                  <c:v>1.342</c:v>
                </c:pt>
                <c:pt idx="5512">
                  <c:v>1.342</c:v>
                </c:pt>
                <c:pt idx="5513">
                  <c:v>1.342</c:v>
                </c:pt>
                <c:pt idx="5514">
                  <c:v>1.342</c:v>
                </c:pt>
                <c:pt idx="5515">
                  <c:v>1.342</c:v>
                </c:pt>
                <c:pt idx="5516">
                  <c:v>1.289</c:v>
                </c:pt>
                <c:pt idx="5517">
                  <c:v>1.183</c:v>
                </c:pt>
                <c:pt idx="5518">
                  <c:v>1.183</c:v>
                </c:pt>
                <c:pt idx="5519">
                  <c:v>1.233</c:v>
                </c:pt>
                <c:pt idx="5520">
                  <c:v>1.233</c:v>
                </c:pt>
                <c:pt idx="5521">
                  <c:v>1.233</c:v>
                </c:pt>
                <c:pt idx="5522">
                  <c:v>1.233</c:v>
                </c:pt>
                <c:pt idx="5523">
                  <c:v>1.233</c:v>
                </c:pt>
                <c:pt idx="5524">
                  <c:v>1.233</c:v>
                </c:pt>
                <c:pt idx="5525">
                  <c:v>1.233</c:v>
                </c:pt>
                <c:pt idx="5526">
                  <c:v>1.233</c:v>
                </c:pt>
                <c:pt idx="5527">
                  <c:v>1.233</c:v>
                </c:pt>
                <c:pt idx="5528">
                  <c:v>1.233</c:v>
                </c:pt>
                <c:pt idx="5529">
                  <c:v>1.233</c:v>
                </c:pt>
                <c:pt idx="5530">
                  <c:v>1.233</c:v>
                </c:pt>
                <c:pt idx="5531">
                  <c:v>1.233</c:v>
                </c:pt>
                <c:pt idx="5532">
                  <c:v>1.233</c:v>
                </c:pt>
                <c:pt idx="5533">
                  <c:v>1.233</c:v>
                </c:pt>
                <c:pt idx="5534">
                  <c:v>1.233</c:v>
                </c:pt>
                <c:pt idx="5535">
                  <c:v>1.233</c:v>
                </c:pt>
                <c:pt idx="5536">
                  <c:v>1.233</c:v>
                </c:pt>
                <c:pt idx="5537">
                  <c:v>1.233</c:v>
                </c:pt>
                <c:pt idx="5538">
                  <c:v>1.233</c:v>
                </c:pt>
                <c:pt idx="5539">
                  <c:v>1.233</c:v>
                </c:pt>
                <c:pt idx="5540">
                  <c:v>1.233</c:v>
                </c:pt>
                <c:pt idx="5541">
                  <c:v>1.233</c:v>
                </c:pt>
                <c:pt idx="5542">
                  <c:v>1.233</c:v>
                </c:pt>
                <c:pt idx="5543">
                  <c:v>1.167</c:v>
                </c:pt>
                <c:pt idx="5544">
                  <c:v>1.167</c:v>
                </c:pt>
                <c:pt idx="5545">
                  <c:v>1.167</c:v>
                </c:pt>
                <c:pt idx="5546">
                  <c:v>1.167</c:v>
                </c:pt>
                <c:pt idx="5547">
                  <c:v>1.167</c:v>
                </c:pt>
                <c:pt idx="5548">
                  <c:v>1.167</c:v>
                </c:pt>
                <c:pt idx="5549">
                  <c:v>1.167</c:v>
                </c:pt>
                <c:pt idx="5550">
                  <c:v>1.167</c:v>
                </c:pt>
                <c:pt idx="5551">
                  <c:v>1.167</c:v>
                </c:pt>
                <c:pt idx="5552">
                  <c:v>1.167</c:v>
                </c:pt>
                <c:pt idx="5553">
                  <c:v>1.167</c:v>
                </c:pt>
                <c:pt idx="5554">
                  <c:v>1.167</c:v>
                </c:pt>
                <c:pt idx="5555">
                  <c:v>1.167</c:v>
                </c:pt>
                <c:pt idx="5556">
                  <c:v>1.167</c:v>
                </c:pt>
                <c:pt idx="5557">
                  <c:v>1.167</c:v>
                </c:pt>
                <c:pt idx="5558">
                  <c:v>1.167</c:v>
                </c:pt>
                <c:pt idx="5559">
                  <c:v>1.167</c:v>
                </c:pt>
                <c:pt idx="5560">
                  <c:v>1.167</c:v>
                </c:pt>
                <c:pt idx="5561">
                  <c:v>1.167</c:v>
                </c:pt>
                <c:pt idx="5562">
                  <c:v>1.167</c:v>
                </c:pt>
                <c:pt idx="5563">
                  <c:v>1.167</c:v>
                </c:pt>
                <c:pt idx="5564">
                  <c:v>1.167</c:v>
                </c:pt>
                <c:pt idx="5565">
                  <c:v>1.167</c:v>
                </c:pt>
                <c:pt idx="5566">
                  <c:v>1.167</c:v>
                </c:pt>
                <c:pt idx="5567">
                  <c:v>1.167</c:v>
                </c:pt>
                <c:pt idx="5568">
                  <c:v>1.167</c:v>
                </c:pt>
                <c:pt idx="5569">
                  <c:v>1.167</c:v>
                </c:pt>
                <c:pt idx="5570">
                  <c:v>1.167</c:v>
                </c:pt>
                <c:pt idx="5571">
                  <c:v>1.167</c:v>
                </c:pt>
                <c:pt idx="5572">
                  <c:v>1.167</c:v>
                </c:pt>
                <c:pt idx="5573">
                  <c:v>1.10033333333333</c:v>
                </c:pt>
                <c:pt idx="5574">
                  <c:v>1.067</c:v>
                </c:pt>
                <c:pt idx="5575">
                  <c:v>1.067</c:v>
                </c:pt>
                <c:pt idx="5576">
                  <c:v>1.067</c:v>
                </c:pt>
                <c:pt idx="5577">
                  <c:v>1.067</c:v>
                </c:pt>
                <c:pt idx="5578">
                  <c:v>1.067</c:v>
                </c:pt>
                <c:pt idx="5579">
                  <c:v>1.067</c:v>
                </c:pt>
                <c:pt idx="5580">
                  <c:v>1.067</c:v>
                </c:pt>
                <c:pt idx="5581">
                  <c:v>1.067</c:v>
                </c:pt>
                <c:pt idx="5582">
                  <c:v>1.067</c:v>
                </c:pt>
                <c:pt idx="5583">
                  <c:v>1.067</c:v>
                </c:pt>
                <c:pt idx="5584">
                  <c:v>1.067</c:v>
                </c:pt>
                <c:pt idx="5585">
                  <c:v>1.067</c:v>
                </c:pt>
                <c:pt idx="5586">
                  <c:v>1.06966666666667</c:v>
                </c:pt>
                <c:pt idx="5587">
                  <c:v>1.075</c:v>
                </c:pt>
                <c:pt idx="5588">
                  <c:v>1.075</c:v>
                </c:pt>
                <c:pt idx="5589">
                  <c:v>1.075</c:v>
                </c:pt>
                <c:pt idx="5590">
                  <c:v>1.075</c:v>
                </c:pt>
                <c:pt idx="5591">
                  <c:v>1.075</c:v>
                </c:pt>
                <c:pt idx="5592">
                  <c:v>1.075</c:v>
                </c:pt>
                <c:pt idx="5593">
                  <c:v>1.075</c:v>
                </c:pt>
                <c:pt idx="5594">
                  <c:v>1.075</c:v>
                </c:pt>
                <c:pt idx="5595">
                  <c:v>1.075</c:v>
                </c:pt>
                <c:pt idx="5596">
                  <c:v>1.075</c:v>
                </c:pt>
                <c:pt idx="5597">
                  <c:v>1.075</c:v>
                </c:pt>
                <c:pt idx="5598">
                  <c:v>1.075</c:v>
                </c:pt>
                <c:pt idx="5599">
                  <c:v>1.075</c:v>
                </c:pt>
                <c:pt idx="5600">
                  <c:v>1.075</c:v>
                </c:pt>
                <c:pt idx="5601">
                  <c:v>1.225</c:v>
                </c:pt>
                <c:pt idx="5602">
                  <c:v>1.225</c:v>
                </c:pt>
                <c:pt idx="5603">
                  <c:v>1.225</c:v>
                </c:pt>
                <c:pt idx="5604">
                  <c:v>1.225</c:v>
                </c:pt>
                <c:pt idx="5605">
                  <c:v>1.225</c:v>
                </c:pt>
                <c:pt idx="5606">
                  <c:v>1.225</c:v>
                </c:pt>
                <c:pt idx="5607">
                  <c:v>1.225</c:v>
                </c:pt>
                <c:pt idx="5608">
                  <c:v>1.225</c:v>
                </c:pt>
                <c:pt idx="5609">
                  <c:v>1.225</c:v>
                </c:pt>
                <c:pt idx="5610">
                  <c:v>1.225</c:v>
                </c:pt>
                <c:pt idx="5611">
                  <c:v>1.225</c:v>
                </c:pt>
                <c:pt idx="5612">
                  <c:v>1.225</c:v>
                </c:pt>
                <c:pt idx="5613">
                  <c:v>1.225</c:v>
                </c:pt>
                <c:pt idx="5614">
                  <c:v>1.225</c:v>
                </c:pt>
                <c:pt idx="5615">
                  <c:v>1.225</c:v>
                </c:pt>
                <c:pt idx="5616">
                  <c:v>1.225</c:v>
                </c:pt>
                <c:pt idx="5617">
                  <c:v>1.225</c:v>
                </c:pt>
                <c:pt idx="5618">
                  <c:v>1.225</c:v>
                </c:pt>
                <c:pt idx="5619">
                  <c:v>1.225</c:v>
                </c:pt>
                <c:pt idx="5620">
                  <c:v>1.217</c:v>
                </c:pt>
                <c:pt idx="5621">
                  <c:v>1.217</c:v>
                </c:pt>
                <c:pt idx="5622">
                  <c:v>1.217</c:v>
                </c:pt>
                <c:pt idx="5623">
                  <c:v>1.217</c:v>
                </c:pt>
                <c:pt idx="5624">
                  <c:v>1.217</c:v>
                </c:pt>
                <c:pt idx="5625">
                  <c:v>1.217</c:v>
                </c:pt>
                <c:pt idx="5626">
                  <c:v>1.217</c:v>
                </c:pt>
                <c:pt idx="5627">
                  <c:v>1.217</c:v>
                </c:pt>
                <c:pt idx="5628">
                  <c:v>1.217</c:v>
                </c:pt>
                <c:pt idx="5629">
                  <c:v>1.217</c:v>
                </c:pt>
                <c:pt idx="5630">
                  <c:v>1.217</c:v>
                </c:pt>
                <c:pt idx="5631">
                  <c:v>1.217</c:v>
                </c:pt>
                <c:pt idx="5632">
                  <c:v>1.217</c:v>
                </c:pt>
                <c:pt idx="5633">
                  <c:v>1.217</c:v>
                </c:pt>
                <c:pt idx="5634">
                  <c:v>1.217</c:v>
                </c:pt>
                <c:pt idx="5635">
                  <c:v>1.217</c:v>
                </c:pt>
                <c:pt idx="5636">
                  <c:v>1.217</c:v>
                </c:pt>
                <c:pt idx="5637">
                  <c:v>1.217</c:v>
                </c:pt>
                <c:pt idx="5638">
                  <c:v>1.217</c:v>
                </c:pt>
                <c:pt idx="5639">
                  <c:v>1.03366666666667</c:v>
                </c:pt>
                <c:pt idx="5640">
                  <c:v>0.667</c:v>
                </c:pt>
                <c:pt idx="5641">
                  <c:v>0.667</c:v>
                </c:pt>
                <c:pt idx="5642">
                  <c:v>0.667</c:v>
                </c:pt>
                <c:pt idx="5643">
                  <c:v>0.667</c:v>
                </c:pt>
                <c:pt idx="5644">
                  <c:v>0.667</c:v>
                </c:pt>
                <c:pt idx="5645">
                  <c:v>0.667</c:v>
                </c:pt>
                <c:pt idx="5646">
                  <c:v>0.667</c:v>
                </c:pt>
                <c:pt idx="5647">
                  <c:v>0.667</c:v>
                </c:pt>
                <c:pt idx="5648">
                  <c:v>0.667</c:v>
                </c:pt>
                <c:pt idx="5649">
                  <c:v>0.667</c:v>
                </c:pt>
                <c:pt idx="5650">
                  <c:v>0.667</c:v>
                </c:pt>
                <c:pt idx="5651">
                  <c:v>0.667</c:v>
                </c:pt>
                <c:pt idx="5652">
                  <c:v>0.667</c:v>
                </c:pt>
                <c:pt idx="5653">
                  <c:v>0.667</c:v>
                </c:pt>
                <c:pt idx="5654">
                  <c:v>0.667</c:v>
                </c:pt>
                <c:pt idx="5655">
                  <c:v>0.667</c:v>
                </c:pt>
                <c:pt idx="5656">
                  <c:v>0.692</c:v>
                </c:pt>
                <c:pt idx="5657">
                  <c:v>0.692</c:v>
                </c:pt>
                <c:pt idx="5658">
                  <c:v>0.692</c:v>
                </c:pt>
                <c:pt idx="5659">
                  <c:v>0.692</c:v>
                </c:pt>
                <c:pt idx="5660">
                  <c:v>0.692</c:v>
                </c:pt>
                <c:pt idx="5661">
                  <c:v>0.692</c:v>
                </c:pt>
                <c:pt idx="5662">
                  <c:v>0.692</c:v>
                </c:pt>
                <c:pt idx="5663">
                  <c:v>0.692</c:v>
                </c:pt>
                <c:pt idx="5664">
                  <c:v>0.692</c:v>
                </c:pt>
                <c:pt idx="5665">
                  <c:v>0.692</c:v>
                </c:pt>
                <c:pt idx="5666">
                  <c:v>0.692</c:v>
                </c:pt>
                <c:pt idx="5667">
                  <c:v>0.692</c:v>
                </c:pt>
                <c:pt idx="5668">
                  <c:v>0.692</c:v>
                </c:pt>
                <c:pt idx="5669">
                  <c:v>0.692</c:v>
                </c:pt>
                <c:pt idx="5670">
                  <c:v>0.692</c:v>
                </c:pt>
                <c:pt idx="5671">
                  <c:v>0.692</c:v>
                </c:pt>
                <c:pt idx="5672">
                  <c:v>0.714</c:v>
                </c:pt>
                <c:pt idx="5673">
                  <c:v>0.725</c:v>
                </c:pt>
                <c:pt idx="5674">
                  <c:v>0.725</c:v>
                </c:pt>
                <c:pt idx="5675">
                  <c:v>0.725</c:v>
                </c:pt>
                <c:pt idx="5676">
                  <c:v>0.725</c:v>
                </c:pt>
                <c:pt idx="5677">
                  <c:v>0.725</c:v>
                </c:pt>
                <c:pt idx="5678">
                  <c:v>0.725</c:v>
                </c:pt>
                <c:pt idx="5679">
                  <c:v>0.725</c:v>
                </c:pt>
                <c:pt idx="5680">
                  <c:v>0.725</c:v>
                </c:pt>
                <c:pt idx="5681">
                  <c:v>0.725</c:v>
                </c:pt>
                <c:pt idx="5682">
                  <c:v>0.725</c:v>
                </c:pt>
                <c:pt idx="5683">
                  <c:v>0.725</c:v>
                </c:pt>
                <c:pt idx="5684">
                  <c:v>0.725</c:v>
                </c:pt>
                <c:pt idx="5685">
                  <c:v>0.725</c:v>
                </c:pt>
                <c:pt idx="5686">
                  <c:v>0.725</c:v>
                </c:pt>
                <c:pt idx="5687">
                  <c:v>0.725</c:v>
                </c:pt>
                <c:pt idx="5688">
                  <c:v>0.725</c:v>
                </c:pt>
                <c:pt idx="5689">
                  <c:v>0.777666666666667</c:v>
                </c:pt>
                <c:pt idx="5690">
                  <c:v>0.883</c:v>
                </c:pt>
                <c:pt idx="5691">
                  <c:v>0.883</c:v>
                </c:pt>
                <c:pt idx="5692">
                  <c:v>0.883</c:v>
                </c:pt>
                <c:pt idx="5693">
                  <c:v>0.883</c:v>
                </c:pt>
                <c:pt idx="5694">
                  <c:v>0.883</c:v>
                </c:pt>
                <c:pt idx="5695">
                  <c:v>0.927666666666666</c:v>
                </c:pt>
                <c:pt idx="5696">
                  <c:v>1.017</c:v>
                </c:pt>
                <c:pt idx="5697">
                  <c:v>1.017</c:v>
                </c:pt>
                <c:pt idx="5698">
                  <c:v>1.017</c:v>
                </c:pt>
                <c:pt idx="5699">
                  <c:v>1.017</c:v>
                </c:pt>
                <c:pt idx="5700">
                  <c:v>1.017</c:v>
                </c:pt>
                <c:pt idx="5701">
                  <c:v>1.017</c:v>
                </c:pt>
                <c:pt idx="5702">
                  <c:v>1.017</c:v>
                </c:pt>
                <c:pt idx="5703">
                  <c:v>1.017</c:v>
                </c:pt>
                <c:pt idx="5704">
                  <c:v>1.017</c:v>
                </c:pt>
                <c:pt idx="5705">
                  <c:v>1.017</c:v>
                </c:pt>
                <c:pt idx="5706">
                  <c:v>1.017</c:v>
                </c:pt>
                <c:pt idx="5707">
                  <c:v>1.017</c:v>
                </c:pt>
                <c:pt idx="5708">
                  <c:v>1.017</c:v>
                </c:pt>
                <c:pt idx="5709">
                  <c:v>1.017</c:v>
                </c:pt>
                <c:pt idx="5710">
                  <c:v>1.017</c:v>
                </c:pt>
                <c:pt idx="5711">
                  <c:v>1.017</c:v>
                </c:pt>
                <c:pt idx="5712">
                  <c:v>1.017</c:v>
                </c:pt>
                <c:pt idx="5713">
                  <c:v>1.017</c:v>
                </c:pt>
                <c:pt idx="5714">
                  <c:v>1.017</c:v>
                </c:pt>
                <c:pt idx="5715">
                  <c:v>1.017</c:v>
                </c:pt>
                <c:pt idx="5716">
                  <c:v>1.017</c:v>
                </c:pt>
                <c:pt idx="5717">
                  <c:v>1.017</c:v>
                </c:pt>
                <c:pt idx="5718">
                  <c:v>1.017</c:v>
                </c:pt>
                <c:pt idx="5719">
                  <c:v>1.017</c:v>
                </c:pt>
                <c:pt idx="5720">
                  <c:v>0.65</c:v>
                </c:pt>
                <c:pt idx="5721">
                  <c:v>0.65</c:v>
                </c:pt>
                <c:pt idx="5722">
                  <c:v>0.65</c:v>
                </c:pt>
                <c:pt idx="5723">
                  <c:v>0.65</c:v>
                </c:pt>
                <c:pt idx="5724">
                  <c:v>0.65</c:v>
                </c:pt>
                <c:pt idx="5725">
                  <c:v>0.65</c:v>
                </c:pt>
                <c:pt idx="5726">
                  <c:v>0.65</c:v>
                </c:pt>
                <c:pt idx="5727">
                  <c:v>0.65</c:v>
                </c:pt>
                <c:pt idx="5728">
                  <c:v>0.65</c:v>
                </c:pt>
                <c:pt idx="5729">
                  <c:v>0.65</c:v>
                </c:pt>
                <c:pt idx="5730">
                  <c:v>0.65</c:v>
                </c:pt>
                <c:pt idx="5731">
                  <c:v>0.65</c:v>
                </c:pt>
                <c:pt idx="5732">
                  <c:v>0.65</c:v>
                </c:pt>
                <c:pt idx="5733">
                  <c:v>0.65</c:v>
                </c:pt>
                <c:pt idx="5734">
                  <c:v>0.65</c:v>
                </c:pt>
                <c:pt idx="5735">
                  <c:v>0.65</c:v>
                </c:pt>
                <c:pt idx="5736">
                  <c:v>0.65</c:v>
                </c:pt>
                <c:pt idx="5737">
                  <c:v>0.65</c:v>
                </c:pt>
                <c:pt idx="5738">
                  <c:v>0.65</c:v>
                </c:pt>
                <c:pt idx="5739">
                  <c:v>0.65</c:v>
                </c:pt>
                <c:pt idx="5740">
                  <c:v>0.65</c:v>
                </c:pt>
                <c:pt idx="5741">
                  <c:v>0.65</c:v>
                </c:pt>
                <c:pt idx="5742">
                  <c:v>0.65</c:v>
                </c:pt>
                <c:pt idx="5743">
                  <c:v>0.65</c:v>
                </c:pt>
                <c:pt idx="5744">
                  <c:v>0.65</c:v>
                </c:pt>
                <c:pt idx="5745">
                  <c:v>0.65</c:v>
                </c:pt>
                <c:pt idx="5746">
                  <c:v>0.65</c:v>
                </c:pt>
                <c:pt idx="5747">
                  <c:v>0.65</c:v>
                </c:pt>
                <c:pt idx="5748">
                  <c:v>0.883333333333333</c:v>
                </c:pt>
                <c:pt idx="5749">
                  <c:v>1</c:v>
                </c:pt>
                <c:pt idx="5750">
                  <c:v>0.972</c:v>
                </c:pt>
                <c:pt idx="5751">
                  <c:v>0.958</c:v>
                </c:pt>
                <c:pt idx="5752">
                  <c:v>0.958</c:v>
                </c:pt>
                <c:pt idx="5753">
                  <c:v>0.958</c:v>
                </c:pt>
                <c:pt idx="5754">
                  <c:v>0.958</c:v>
                </c:pt>
                <c:pt idx="5755">
                  <c:v>0.958</c:v>
                </c:pt>
                <c:pt idx="5756">
                  <c:v>0.958</c:v>
                </c:pt>
                <c:pt idx="5757">
                  <c:v>0.958</c:v>
                </c:pt>
                <c:pt idx="5758">
                  <c:v>0.958</c:v>
                </c:pt>
                <c:pt idx="5759">
                  <c:v>0.958</c:v>
                </c:pt>
                <c:pt idx="5760">
                  <c:v>0.958</c:v>
                </c:pt>
                <c:pt idx="5761">
                  <c:v>0.892</c:v>
                </c:pt>
                <c:pt idx="5762">
                  <c:v>0.892</c:v>
                </c:pt>
                <c:pt idx="5763">
                  <c:v>0.892</c:v>
                </c:pt>
                <c:pt idx="5764">
                  <c:v>0.892</c:v>
                </c:pt>
                <c:pt idx="5765">
                  <c:v>0.892</c:v>
                </c:pt>
                <c:pt idx="5766">
                  <c:v>0.892</c:v>
                </c:pt>
                <c:pt idx="5767">
                  <c:v>0.892</c:v>
                </c:pt>
                <c:pt idx="5768">
                  <c:v>0.892</c:v>
                </c:pt>
                <c:pt idx="5769">
                  <c:v>0.892</c:v>
                </c:pt>
                <c:pt idx="5770">
                  <c:v>0.892</c:v>
                </c:pt>
                <c:pt idx="5771">
                  <c:v>0.892</c:v>
                </c:pt>
                <c:pt idx="5772">
                  <c:v>0.802666666666667</c:v>
                </c:pt>
                <c:pt idx="5773">
                  <c:v>0.758</c:v>
                </c:pt>
                <c:pt idx="5774">
                  <c:v>0.758</c:v>
                </c:pt>
                <c:pt idx="5775">
                  <c:v>0.758</c:v>
                </c:pt>
                <c:pt idx="5776">
                  <c:v>0.758</c:v>
                </c:pt>
                <c:pt idx="5777">
                  <c:v>0.758</c:v>
                </c:pt>
                <c:pt idx="5778">
                  <c:v>0.758</c:v>
                </c:pt>
                <c:pt idx="5779">
                  <c:v>0.758</c:v>
                </c:pt>
                <c:pt idx="5780">
                  <c:v>0.758</c:v>
                </c:pt>
                <c:pt idx="5781">
                  <c:v>0.758</c:v>
                </c:pt>
                <c:pt idx="5782">
                  <c:v>0.797</c:v>
                </c:pt>
                <c:pt idx="5783">
                  <c:v>0.789</c:v>
                </c:pt>
                <c:pt idx="5784">
                  <c:v>0.942</c:v>
                </c:pt>
                <c:pt idx="5785">
                  <c:v>0.942</c:v>
                </c:pt>
                <c:pt idx="5786">
                  <c:v>0.942</c:v>
                </c:pt>
                <c:pt idx="5787">
                  <c:v>0.942</c:v>
                </c:pt>
                <c:pt idx="5788">
                  <c:v>0.942</c:v>
                </c:pt>
                <c:pt idx="5789">
                  <c:v>0.942</c:v>
                </c:pt>
                <c:pt idx="5790">
                  <c:v>0.942</c:v>
                </c:pt>
                <c:pt idx="5791">
                  <c:v>0.961333333333334</c:v>
                </c:pt>
                <c:pt idx="5792">
                  <c:v>1</c:v>
                </c:pt>
                <c:pt idx="5793">
                  <c:v>1</c:v>
                </c:pt>
                <c:pt idx="5794">
                  <c:v>1</c:v>
                </c:pt>
                <c:pt idx="5795">
                  <c:v>1</c:v>
                </c:pt>
                <c:pt idx="5796">
                  <c:v>1</c:v>
                </c:pt>
                <c:pt idx="5797">
                  <c:v>1</c:v>
                </c:pt>
                <c:pt idx="5798">
                  <c:v>1</c:v>
                </c:pt>
                <c:pt idx="5799">
                  <c:v>0.997333333333333</c:v>
                </c:pt>
                <c:pt idx="5800">
                  <c:v>0.992</c:v>
                </c:pt>
                <c:pt idx="5801">
                  <c:v>0.992</c:v>
                </c:pt>
                <c:pt idx="5802">
                  <c:v>0.992</c:v>
                </c:pt>
                <c:pt idx="5803">
                  <c:v>0.953</c:v>
                </c:pt>
                <c:pt idx="5804">
                  <c:v>0.869333333333334</c:v>
                </c:pt>
                <c:pt idx="5805">
                  <c:v>0.736333333333334</c:v>
                </c:pt>
                <c:pt idx="5806">
                  <c:v>0.692</c:v>
                </c:pt>
                <c:pt idx="5807">
                  <c:v>0.747333333333334</c:v>
                </c:pt>
                <c:pt idx="5808">
                  <c:v>0.858</c:v>
                </c:pt>
                <c:pt idx="5809">
                  <c:v>0.858</c:v>
                </c:pt>
                <c:pt idx="5810">
                  <c:v>0.858</c:v>
                </c:pt>
                <c:pt idx="5811">
                  <c:v>0.858</c:v>
                </c:pt>
                <c:pt idx="5812">
                  <c:v>0.858</c:v>
                </c:pt>
                <c:pt idx="5813">
                  <c:v>0.858</c:v>
                </c:pt>
                <c:pt idx="5814">
                  <c:v>0.858</c:v>
                </c:pt>
                <c:pt idx="5815">
                  <c:v>0.858</c:v>
                </c:pt>
                <c:pt idx="5816">
                  <c:v>0.633</c:v>
                </c:pt>
                <c:pt idx="5817">
                  <c:v>0.633</c:v>
                </c:pt>
                <c:pt idx="5818">
                  <c:v>0.633</c:v>
                </c:pt>
                <c:pt idx="5819">
                  <c:v>0.633</c:v>
                </c:pt>
                <c:pt idx="5820">
                  <c:v>0.633</c:v>
                </c:pt>
                <c:pt idx="5821">
                  <c:v>0.633</c:v>
                </c:pt>
                <c:pt idx="5822">
                  <c:v>0.633</c:v>
                </c:pt>
                <c:pt idx="5823">
                  <c:v>0.633</c:v>
                </c:pt>
                <c:pt idx="5824">
                  <c:v>0.633</c:v>
                </c:pt>
                <c:pt idx="5825">
                  <c:v>0.633</c:v>
                </c:pt>
                <c:pt idx="5826">
                  <c:v>0.633</c:v>
                </c:pt>
                <c:pt idx="5827">
                  <c:v>0.649666666666667</c:v>
                </c:pt>
                <c:pt idx="5828">
                  <c:v>0.683</c:v>
                </c:pt>
                <c:pt idx="5829">
                  <c:v>0.733</c:v>
                </c:pt>
                <c:pt idx="5830">
                  <c:v>0.758</c:v>
                </c:pt>
                <c:pt idx="5831">
                  <c:v>0.758</c:v>
                </c:pt>
                <c:pt idx="5832">
                  <c:v>0.758</c:v>
                </c:pt>
                <c:pt idx="5833">
                  <c:v>0.758</c:v>
                </c:pt>
                <c:pt idx="5834">
                  <c:v>0.758</c:v>
                </c:pt>
                <c:pt idx="5835">
                  <c:v>0.758</c:v>
                </c:pt>
                <c:pt idx="5836">
                  <c:v>0.758</c:v>
                </c:pt>
                <c:pt idx="5837">
                  <c:v>0.758</c:v>
                </c:pt>
                <c:pt idx="5838">
                  <c:v>0.758</c:v>
                </c:pt>
                <c:pt idx="5839">
                  <c:v>0.758</c:v>
                </c:pt>
                <c:pt idx="5840">
                  <c:v>0.758</c:v>
                </c:pt>
                <c:pt idx="5841">
                  <c:v>0.702666666666667</c:v>
                </c:pt>
                <c:pt idx="5842">
                  <c:v>0.675</c:v>
                </c:pt>
                <c:pt idx="5843">
                  <c:v>0.675</c:v>
                </c:pt>
                <c:pt idx="5844">
                  <c:v>0.675</c:v>
                </c:pt>
                <c:pt idx="5845">
                  <c:v>0.675</c:v>
                </c:pt>
                <c:pt idx="5846">
                  <c:v>0.675</c:v>
                </c:pt>
                <c:pt idx="5847">
                  <c:v>0.675</c:v>
                </c:pt>
                <c:pt idx="5848">
                  <c:v>0.675</c:v>
                </c:pt>
                <c:pt idx="5849">
                  <c:v>0.675</c:v>
                </c:pt>
                <c:pt idx="5850">
                  <c:v>0.675</c:v>
                </c:pt>
                <c:pt idx="5851">
                  <c:v>0.675</c:v>
                </c:pt>
                <c:pt idx="5852">
                  <c:v>0.675</c:v>
                </c:pt>
                <c:pt idx="5853">
                  <c:v>0.675</c:v>
                </c:pt>
                <c:pt idx="5854">
                  <c:v>0.675</c:v>
                </c:pt>
                <c:pt idx="5855">
                  <c:v>0.675</c:v>
                </c:pt>
                <c:pt idx="5856">
                  <c:v>0.791666666666667</c:v>
                </c:pt>
                <c:pt idx="5857">
                  <c:v>0.916666666666666</c:v>
                </c:pt>
                <c:pt idx="5858">
                  <c:v>1.05</c:v>
                </c:pt>
                <c:pt idx="5859">
                  <c:v>0.917</c:v>
                </c:pt>
                <c:pt idx="5860">
                  <c:v>0.917</c:v>
                </c:pt>
                <c:pt idx="5861">
                  <c:v>0.917</c:v>
                </c:pt>
                <c:pt idx="5862">
                  <c:v>0.917</c:v>
                </c:pt>
                <c:pt idx="5863">
                  <c:v>0.917</c:v>
                </c:pt>
                <c:pt idx="5864">
                  <c:v>0.917</c:v>
                </c:pt>
                <c:pt idx="5865">
                  <c:v>0.917</c:v>
                </c:pt>
                <c:pt idx="5866">
                  <c:v>0.930666666666666</c:v>
                </c:pt>
                <c:pt idx="5867">
                  <c:v>0.958</c:v>
                </c:pt>
                <c:pt idx="5868">
                  <c:v>0.958</c:v>
                </c:pt>
                <c:pt idx="5869">
                  <c:v>0.958</c:v>
                </c:pt>
                <c:pt idx="5870">
                  <c:v>0.742</c:v>
                </c:pt>
                <c:pt idx="5871">
                  <c:v>0.742</c:v>
                </c:pt>
                <c:pt idx="5872">
                  <c:v>0.742</c:v>
                </c:pt>
                <c:pt idx="5873">
                  <c:v>0.742</c:v>
                </c:pt>
                <c:pt idx="5874">
                  <c:v>0.742</c:v>
                </c:pt>
                <c:pt idx="5875">
                  <c:v>0.742</c:v>
                </c:pt>
                <c:pt idx="5876">
                  <c:v>0.742</c:v>
                </c:pt>
                <c:pt idx="5877">
                  <c:v>1.133</c:v>
                </c:pt>
                <c:pt idx="5878">
                  <c:v>1.133</c:v>
                </c:pt>
                <c:pt idx="5879">
                  <c:v>1.133</c:v>
                </c:pt>
                <c:pt idx="5880">
                  <c:v>1.133</c:v>
                </c:pt>
                <c:pt idx="5881">
                  <c:v>1.133</c:v>
                </c:pt>
                <c:pt idx="5882">
                  <c:v>1.133</c:v>
                </c:pt>
                <c:pt idx="5883">
                  <c:v>1.133</c:v>
                </c:pt>
                <c:pt idx="5884">
                  <c:v>0.994333333333333</c:v>
                </c:pt>
                <c:pt idx="5885">
                  <c:v>0.925</c:v>
                </c:pt>
                <c:pt idx="5886">
                  <c:v>0.925</c:v>
                </c:pt>
                <c:pt idx="5887">
                  <c:v>0.925</c:v>
                </c:pt>
                <c:pt idx="5888">
                  <c:v>0.925</c:v>
                </c:pt>
                <c:pt idx="5889">
                  <c:v>0.925</c:v>
                </c:pt>
                <c:pt idx="5890">
                  <c:v>0.925</c:v>
                </c:pt>
                <c:pt idx="5891">
                  <c:v>0.966666666666667</c:v>
                </c:pt>
                <c:pt idx="5892">
                  <c:v>1.05</c:v>
                </c:pt>
                <c:pt idx="5893">
                  <c:v>1.05</c:v>
                </c:pt>
                <c:pt idx="5894">
                  <c:v>1.05</c:v>
                </c:pt>
                <c:pt idx="5895">
                  <c:v>1.05</c:v>
                </c:pt>
                <c:pt idx="5896">
                  <c:v>1.05</c:v>
                </c:pt>
                <c:pt idx="5897">
                  <c:v>1.05</c:v>
                </c:pt>
                <c:pt idx="5898">
                  <c:v>1.05</c:v>
                </c:pt>
                <c:pt idx="5899">
                  <c:v>1.05</c:v>
                </c:pt>
                <c:pt idx="5900">
                  <c:v>1.05</c:v>
                </c:pt>
                <c:pt idx="5901">
                  <c:v>1.05</c:v>
                </c:pt>
                <c:pt idx="5902">
                  <c:v>1.05</c:v>
                </c:pt>
                <c:pt idx="5903">
                  <c:v>1.05</c:v>
                </c:pt>
                <c:pt idx="5904">
                  <c:v>0.966666666666667</c:v>
                </c:pt>
                <c:pt idx="5905">
                  <c:v>0.8</c:v>
                </c:pt>
                <c:pt idx="5906">
                  <c:v>0.8</c:v>
                </c:pt>
                <c:pt idx="5907">
                  <c:v>0.8</c:v>
                </c:pt>
                <c:pt idx="5908">
                  <c:v>0.794666666666667</c:v>
                </c:pt>
                <c:pt idx="5909">
                  <c:v>0.792</c:v>
                </c:pt>
                <c:pt idx="5910">
                  <c:v>0.797333333333333</c:v>
                </c:pt>
                <c:pt idx="5911">
                  <c:v>0.808</c:v>
                </c:pt>
                <c:pt idx="5912">
                  <c:v>0.808</c:v>
                </c:pt>
                <c:pt idx="5913">
                  <c:v>0.794333333333333</c:v>
                </c:pt>
                <c:pt idx="5914">
                  <c:v>0.767</c:v>
                </c:pt>
                <c:pt idx="5915">
                  <c:v>0.761333333333334</c:v>
                </c:pt>
                <c:pt idx="5916">
                  <c:v>0.75</c:v>
                </c:pt>
                <c:pt idx="5917">
                  <c:v>0.75</c:v>
                </c:pt>
                <c:pt idx="5918">
                  <c:v>0.75</c:v>
                </c:pt>
                <c:pt idx="5919">
                  <c:v>0.75</c:v>
                </c:pt>
                <c:pt idx="5920">
                  <c:v>0.75</c:v>
                </c:pt>
                <c:pt idx="5921">
                  <c:v>0.705666666666667</c:v>
                </c:pt>
                <c:pt idx="5922">
                  <c:v>0.633</c:v>
                </c:pt>
                <c:pt idx="5923">
                  <c:v>0.633</c:v>
                </c:pt>
                <c:pt idx="5924">
                  <c:v>0.633</c:v>
                </c:pt>
                <c:pt idx="5925">
                  <c:v>0.649666666666667</c:v>
                </c:pt>
                <c:pt idx="5926">
                  <c:v/>
                </c:pt>
                <c:pt idx="5927">
                  <c:v>0.683</c:v>
                </c:pt>
                <c:pt idx="5928">
                  <c:v>0.692</c:v>
                </c:pt>
                <c:pt idx="5929">
                  <c:v>0.692</c:v>
                </c:pt>
                <c:pt idx="5930">
                  <c:v>0.692</c:v>
                </c:pt>
                <c:pt idx="5931">
                  <c:v>0.652666666666667</c:v>
                </c:pt>
                <c:pt idx="5932">
                  <c:v>0.633</c:v>
                </c:pt>
                <c:pt idx="5933">
                  <c:v>0.633</c:v>
                </c:pt>
                <c:pt idx="5934">
                  <c:v>0.633</c:v>
                </c:pt>
                <c:pt idx="5935">
                  <c:v>0.633</c:v>
                </c:pt>
                <c:pt idx="5936">
                  <c:v>0.633</c:v>
                </c:pt>
                <c:pt idx="5937">
                  <c:v>0.633</c:v>
                </c:pt>
                <c:pt idx="5938">
                  <c:v>0.642</c:v>
                </c:pt>
                <c:pt idx="5939">
                  <c:v>0.642</c:v>
                </c:pt>
                <c:pt idx="5940">
                  <c:v>0.642</c:v>
                </c:pt>
                <c:pt idx="5941">
                  <c:v>0.642</c:v>
                </c:pt>
                <c:pt idx="5942">
                  <c:v>0.642</c:v>
                </c:pt>
                <c:pt idx="5943">
                  <c:v>0.642</c:v>
                </c:pt>
                <c:pt idx="5944">
                  <c:v>0.642</c:v>
                </c:pt>
                <c:pt idx="5945">
                  <c:v>0.642</c:v>
                </c:pt>
                <c:pt idx="5946">
                  <c:v>0.642</c:v>
                </c:pt>
                <c:pt idx="5947">
                  <c:v>0.642</c:v>
                </c:pt>
                <c:pt idx="5948">
                  <c:v>0.642</c:v>
                </c:pt>
                <c:pt idx="5949">
                  <c:v>0.642</c:v>
                </c:pt>
                <c:pt idx="5950">
                  <c:v>0.642</c:v>
                </c:pt>
                <c:pt idx="5951">
                  <c:v>0.644666666666667</c:v>
                </c:pt>
                <c:pt idx="5952">
                  <c:v>0.65</c:v>
                </c:pt>
                <c:pt idx="5953">
                  <c:v>0.65</c:v>
                </c:pt>
                <c:pt idx="5954">
                  <c:v>0.65</c:v>
                </c:pt>
                <c:pt idx="5955">
                  <c:v>0.65</c:v>
                </c:pt>
                <c:pt idx="5956">
                  <c:v>0.65</c:v>
                </c:pt>
                <c:pt idx="5957">
                  <c:v>0.65</c:v>
                </c:pt>
                <c:pt idx="5958">
                  <c:v>0.65</c:v>
                </c:pt>
                <c:pt idx="5959">
                  <c:v>0.658</c:v>
                </c:pt>
                <c:pt idx="5960">
                  <c:v>0.658</c:v>
                </c:pt>
                <c:pt idx="5961">
                  <c:v>0.658</c:v>
                </c:pt>
                <c:pt idx="5962">
                  <c:v>0.658</c:v>
                </c:pt>
                <c:pt idx="5963">
                  <c:v>0.658</c:v>
                </c:pt>
                <c:pt idx="5964">
                  <c:v>0.658</c:v>
                </c:pt>
                <c:pt idx="5965">
                  <c:v>0.658</c:v>
                </c:pt>
                <c:pt idx="5966">
                  <c:v>0.658</c:v>
                </c:pt>
                <c:pt idx="5967">
                  <c:v>0.658</c:v>
                </c:pt>
                <c:pt idx="5968">
                  <c:v>0.658</c:v>
                </c:pt>
                <c:pt idx="5969">
                  <c:v>0.658</c:v>
                </c:pt>
                <c:pt idx="5970">
                  <c:v>0.677666666666667</c:v>
                </c:pt>
                <c:pt idx="5971">
                  <c:v>0.717</c:v>
                </c:pt>
                <c:pt idx="5972">
                  <c:v>0.717</c:v>
                </c:pt>
                <c:pt idx="5973">
                  <c:v>0.661</c:v>
                </c:pt>
                <c:pt idx="5974">
                  <c:v>0.639</c:v>
                </c:pt>
                <c:pt idx="5975">
                  <c:v>0.642</c:v>
                </c:pt>
                <c:pt idx="5976">
                  <c:v>0.642</c:v>
                </c:pt>
                <c:pt idx="5977">
                  <c:v>0.642</c:v>
                </c:pt>
                <c:pt idx="5978">
                  <c:v>0.639</c:v>
                </c:pt>
                <c:pt idx="5979">
                  <c:v>0.608</c:v>
                </c:pt>
                <c:pt idx="5980">
                  <c:v>0.611</c:v>
                </c:pt>
                <c:pt idx="5981">
                  <c:v>0.617</c:v>
                </c:pt>
                <c:pt idx="5982">
                  <c:v>0.617</c:v>
                </c:pt>
                <c:pt idx="5983">
                  <c:v>0.617</c:v>
                </c:pt>
                <c:pt idx="5984">
                  <c:v>0.617</c:v>
                </c:pt>
                <c:pt idx="5985">
                  <c:v>0.617</c:v>
                </c:pt>
                <c:pt idx="5986">
                  <c:v>0.605666666666667</c:v>
                </c:pt>
                <c:pt idx="5987">
                  <c:v>0.6</c:v>
                </c:pt>
                <c:pt idx="5988">
                  <c:v>0.6</c:v>
                </c:pt>
                <c:pt idx="5989">
                  <c:v>0.6</c:v>
                </c:pt>
                <c:pt idx="5990">
                  <c:v>0.6</c:v>
                </c:pt>
                <c:pt idx="5991">
                  <c:v>0.6</c:v>
                </c:pt>
                <c:pt idx="5992">
                  <c:v>0.6</c:v>
                </c:pt>
                <c:pt idx="5993">
                  <c:v>0.6</c:v>
                </c:pt>
                <c:pt idx="5994">
                  <c:v>0.6</c:v>
                </c:pt>
                <c:pt idx="5995">
                  <c:v>0.586</c:v>
                </c:pt>
                <c:pt idx="5996">
                  <c:v>0.558</c:v>
                </c:pt>
                <c:pt idx="5997">
                  <c:v>0.558</c:v>
                </c:pt>
                <c:pt idx="5998">
                  <c:v>0.611</c:v>
                </c:pt>
                <c:pt idx="5999">
                  <c:v>0.608</c:v>
                </c:pt>
                <c:pt idx="6000">
                  <c:v>0.608</c:v>
                </c:pt>
                <c:pt idx="6001">
                  <c:v>0.608</c:v>
                </c:pt>
                <c:pt idx="6002">
                  <c:v>0.608</c:v>
                </c:pt>
                <c:pt idx="6003">
                  <c:v>0.642</c:v>
                </c:pt>
                <c:pt idx="6004">
                  <c:v>0.642</c:v>
                </c:pt>
                <c:pt idx="6005">
                  <c:v>0.642</c:v>
                </c:pt>
                <c:pt idx="6006">
                  <c:v>0.642</c:v>
                </c:pt>
                <c:pt idx="6007">
                  <c:v>0.642</c:v>
                </c:pt>
                <c:pt idx="6008">
                  <c:v>0.642</c:v>
                </c:pt>
                <c:pt idx="6009">
                  <c:v>0.642</c:v>
                </c:pt>
                <c:pt idx="6010">
                  <c:v>0.647333333333334</c:v>
                </c:pt>
                <c:pt idx="6011">
                  <c:v>0.65</c:v>
                </c:pt>
                <c:pt idx="6012">
                  <c:v>0.65</c:v>
                </c:pt>
                <c:pt idx="6013">
                  <c:v>0.652666666666667</c:v>
                </c:pt>
                <c:pt idx="6014">
                  <c:v>0.658</c:v>
                </c:pt>
                <c:pt idx="6015">
                  <c:v>0.658</c:v>
                </c:pt>
                <c:pt idx="6016">
                  <c:v>0.664</c:v>
                </c:pt>
                <c:pt idx="6017">
                  <c:v>0.667</c:v>
                </c:pt>
                <c:pt idx="6018">
                  <c:v>0.667</c:v>
                </c:pt>
                <c:pt idx="6019">
                  <c:v>0.667</c:v>
                </c:pt>
                <c:pt idx="6020">
                  <c:v>0.667</c:v>
                </c:pt>
                <c:pt idx="6021">
                  <c:v>0.644333333333334</c:v>
                </c:pt>
                <c:pt idx="6022">
                  <c:v>0.633</c:v>
                </c:pt>
                <c:pt idx="6023">
                  <c:v>0.633</c:v>
                </c:pt>
                <c:pt idx="6024">
                  <c:v>0.658</c:v>
                </c:pt>
                <c:pt idx="6025">
                  <c:v>0.658</c:v>
                </c:pt>
                <c:pt idx="6026">
                  <c:v>0.658</c:v>
                </c:pt>
                <c:pt idx="6027">
                  <c:v>0.658</c:v>
                </c:pt>
                <c:pt idx="6028">
                  <c:v>0.658</c:v>
                </c:pt>
                <c:pt idx="6029">
                  <c:v>0.658</c:v>
                </c:pt>
                <c:pt idx="6030">
                  <c:v>0.658</c:v>
                </c:pt>
                <c:pt idx="6031">
                  <c:v>0.658</c:v>
                </c:pt>
                <c:pt idx="6032">
                  <c:v>0.658</c:v>
                </c:pt>
                <c:pt idx="6033">
                  <c:v>0.658</c:v>
                </c:pt>
                <c:pt idx="6034">
                  <c:v>0.658</c:v>
                </c:pt>
                <c:pt idx="6035">
                  <c:v>0.658</c:v>
                </c:pt>
                <c:pt idx="6036">
                  <c:v>0.658</c:v>
                </c:pt>
                <c:pt idx="6037">
                  <c:v>0.658</c:v>
                </c:pt>
                <c:pt idx="6038">
                  <c:v>0.658</c:v>
                </c:pt>
                <c:pt idx="6039">
                  <c:v>0.658</c:v>
                </c:pt>
                <c:pt idx="6040">
                  <c:v>0.658</c:v>
                </c:pt>
                <c:pt idx="6041">
                  <c:v>0.658</c:v>
                </c:pt>
                <c:pt idx="6042">
                  <c:v>0.658</c:v>
                </c:pt>
                <c:pt idx="6043">
                  <c:v>0.658</c:v>
                </c:pt>
                <c:pt idx="6044">
                  <c:v>0.658</c:v>
                </c:pt>
                <c:pt idx="6045">
                  <c:v>0.658</c:v>
                </c:pt>
                <c:pt idx="6046">
                  <c:v>0.658</c:v>
                </c:pt>
                <c:pt idx="6047">
                  <c:v>0.658</c:v>
                </c:pt>
                <c:pt idx="6048">
                  <c:v>0.658</c:v>
                </c:pt>
                <c:pt idx="6049">
                  <c:v>0.658</c:v>
                </c:pt>
                <c:pt idx="6050">
                  <c:v>0.658</c:v>
                </c:pt>
                <c:pt idx="6051">
                  <c:v>0.647333333333334</c:v>
                </c:pt>
                <c:pt idx="6052">
                  <c:v>0.642</c:v>
                </c:pt>
                <c:pt idx="6053">
                  <c:v>0.642</c:v>
                </c:pt>
                <c:pt idx="6054">
                  <c:v>0.642</c:v>
                </c:pt>
                <c:pt idx="6055">
                  <c:v>0.642</c:v>
                </c:pt>
                <c:pt idx="6056">
                  <c:v>0.650333333333334</c:v>
                </c:pt>
                <c:pt idx="6057">
                  <c:v>0.667</c:v>
                </c:pt>
                <c:pt idx="6058">
                  <c:v>0.667</c:v>
                </c:pt>
                <c:pt idx="6059">
                  <c:v>0.667</c:v>
                </c:pt>
                <c:pt idx="6060">
                  <c:v>0.667</c:v>
                </c:pt>
                <c:pt idx="6061">
                  <c:v>0.667</c:v>
                </c:pt>
                <c:pt idx="6062">
                  <c:v>0.667</c:v>
                </c:pt>
                <c:pt idx="6063">
                  <c:v>0.667</c:v>
                </c:pt>
                <c:pt idx="6064">
                  <c:v>0.667</c:v>
                </c:pt>
                <c:pt idx="6065">
                  <c:v>0.667</c:v>
                </c:pt>
                <c:pt idx="6066">
                  <c:v>0.667</c:v>
                </c:pt>
                <c:pt idx="6067">
                  <c:v>0.667</c:v>
                </c:pt>
                <c:pt idx="6068">
                  <c:v>0.667</c:v>
                </c:pt>
                <c:pt idx="6069">
                  <c:v>0.667</c:v>
                </c:pt>
                <c:pt idx="6070">
                  <c:v>0.683666666666667</c:v>
                </c:pt>
                <c:pt idx="6071">
                  <c:v>0.692</c:v>
                </c:pt>
                <c:pt idx="6072">
                  <c:v>0.692</c:v>
                </c:pt>
                <c:pt idx="6073">
                  <c:v>0.692</c:v>
                </c:pt>
                <c:pt idx="6074">
                  <c:v>0.692</c:v>
                </c:pt>
                <c:pt idx="6075">
                  <c:v>0.692</c:v>
                </c:pt>
                <c:pt idx="6076">
                  <c:v>0.692</c:v>
                </c:pt>
                <c:pt idx="6077">
                  <c:v>0.692</c:v>
                </c:pt>
                <c:pt idx="6078">
                  <c:v>0.692</c:v>
                </c:pt>
                <c:pt idx="6079">
                  <c:v>0.692</c:v>
                </c:pt>
                <c:pt idx="6080">
                  <c:v>0.692</c:v>
                </c:pt>
                <c:pt idx="6081">
                  <c:v>0.692</c:v>
                </c:pt>
                <c:pt idx="6082">
                  <c:v>0.692</c:v>
                </c:pt>
                <c:pt idx="6083">
                  <c:v>0.692</c:v>
                </c:pt>
                <c:pt idx="6084">
                  <c:v>0.692</c:v>
                </c:pt>
                <c:pt idx="6085">
                  <c:v>0.692</c:v>
                </c:pt>
                <c:pt idx="6086">
                  <c:v>0.692</c:v>
                </c:pt>
                <c:pt idx="6087">
                  <c:v>0.669666666666667</c:v>
                </c:pt>
                <c:pt idx="6088">
                  <c:v>0.625</c:v>
                </c:pt>
                <c:pt idx="6089">
                  <c:v>0.625</c:v>
                </c:pt>
                <c:pt idx="6090">
                  <c:v>0.625</c:v>
                </c:pt>
                <c:pt idx="6091">
                  <c:v>0.625</c:v>
                </c:pt>
                <c:pt idx="6092">
                  <c:v>0.625</c:v>
                </c:pt>
                <c:pt idx="6093">
                  <c:v>0.625</c:v>
                </c:pt>
                <c:pt idx="6094">
                  <c:v>0.625</c:v>
                </c:pt>
                <c:pt idx="6095">
                  <c:v>0.625</c:v>
                </c:pt>
                <c:pt idx="6096">
                  <c:v>0.625</c:v>
                </c:pt>
                <c:pt idx="6097">
                  <c:v>0.592</c:v>
                </c:pt>
                <c:pt idx="6098">
                  <c:v>0.592</c:v>
                </c:pt>
                <c:pt idx="6099">
                  <c:v>0.592</c:v>
                </c:pt>
                <c:pt idx="6100">
                  <c:v>0.592</c:v>
                </c:pt>
                <c:pt idx="6101">
                  <c:v>0.592</c:v>
                </c:pt>
                <c:pt idx="6102">
                  <c:v>0.592</c:v>
                </c:pt>
                <c:pt idx="6103">
                  <c:v>0.583666666666667</c:v>
                </c:pt>
                <c:pt idx="6104">
                  <c:v>0.567</c:v>
                </c:pt>
                <c:pt idx="6105">
                  <c:v>0.567</c:v>
                </c:pt>
                <c:pt idx="6106">
                  <c:v>0.567</c:v>
                </c:pt>
                <c:pt idx="6107">
                  <c:v>0.567</c:v>
                </c:pt>
                <c:pt idx="6108">
                  <c:v>0.567</c:v>
                </c:pt>
                <c:pt idx="6109">
                  <c:v>0.600333333333334</c:v>
                </c:pt>
                <c:pt idx="6110">
                  <c:v>0.617</c:v>
                </c:pt>
                <c:pt idx="6111">
                  <c:v>0.617</c:v>
                </c:pt>
                <c:pt idx="6112">
                  <c:v>0.617</c:v>
                </c:pt>
                <c:pt idx="6113">
                  <c:v>0.617</c:v>
                </c:pt>
                <c:pt idx="6114">
                  <c:v>0.617</c:v>
                </c:pt>
                <c:pt idx="6115">
                  <c:v>0.617</c:v>
                </c:pt>
                <c:pt idx="6116">
                  <c:v>0.617</c:v>
                </c:pt>
                <c:pt idx="6117">
                  <c:v>0.617</c:v>
                </c:pt>
                <c:pt idx="6118">
                  <c:v>0.608</c:v>
                </c:pt>
                <c:pt idx="6119">
                  <c:v>0.608</c:v>
                </c:pt>
                <c:pt idx="6120">
                  <c:v>0.608</c:v>
                </c:pt>
                <c:pt idx="6121">
                  <c:v>0.608</c:v>
                </c:pt>
                <c:pt idx="6122">
                  <c:v>0.608</c:v>
                </c:pt>
                <c:pt idx="6123">
                  <c:v>0.608</c:v>
                </c:pt>
                <c:pt idx="6124">
                  <c:v>0.608</c:v>
                </c:pt>
                <c:pt idx="6125">
                  <c:v>0.608</c:v>
                </c:pt>
                <c:pt idx="6126">
                  <c:v>0.608</c:v>
                </c:pt>
                <c:pt idx="6127">
                  <c:v>0.608</c:v>
                </c:pt>
                <c:pt idx="6128">
                  <c:v>0.608</c:v>
                </c:pt>
                <c:pt idx="6129">
                  <c:v>0.608</c:v>
                </c:pt>
                <c:pt idx="6130">
                  <c:v>0.608</c:v>
                </c:pt>
                <c:pt idx="6131">
                  <c:v>0.613666666666667</c:v>
                </c:pt>
                <c:pt idx="6132">
                  <c:v>0.625</c:v>
                </c:pt>
                <c:pt idx="6133">
                  <c:v>0.625</c:v>
                </c:pt>
                <c:pt idx="6134">
                  <c:v>0.617</c:v>
                </c:pt>
                <c:pt idx="6135">
                  <c:v>0.605333333333333</c:v>
                </c:pt>
                <c:pt idx="6136">
                  <c:v>0.583</c:v>
                </c:pt>
                <c:pt idx="6137">
                  <c:v>0.583</c:v>
                </c:pt>
                <c:pt idx="6138">
                  <c:v>0.583</c:v>
                </c:pt>
                <c:pt idx="6139">
                  <c:v>0.533</c:v>
                </c:pt>
                <c:pt idx="6140">
                  <c:v>0.533</c:v>
                </c:pt>
                <c:pt idx="6141">
                  <c:v>0.574666666666667</c:v>
                </c:pt>
                <c:pt idx="6142">
                  <c:v>0.658</c:v>
                </c:pt>
                <c:pt idx="6143">
                  <c:v>0.591333333333333</c:v>
                </c:pt>
                <c:pt idx="6144">
                  <c:v>0.558</c:v>
                </c:pt>
                <c:pt idx="6145">
                  <c:v>0.558</c:v>
                </c:pt>
                <c:pt idx="6146">
                  <c:v>0.558</c:v>
                </c:pt>
                <c:pt idx="6147">
                  <c:v>0.558</c:v>
                </c:pt>
                <c:pt idx="6148">
                  <c:v>0.594333333333333</c:v>
                </c:pt>
                <c:pt idx="6149">
                  <c:v>0.667</c:v>
                </c:pt>
                <c:pt idx="6150">
                  <c:v>0.667</c:v>
                </c:pt>
                <c:pt idx="6151">
                  <c:v>0.667</c:v>
                </c:pt>
                <c:pt idx="6152">
                  <c:v>0.667</c:v>
                </c:pt>
                <c:pt idx="6153">
                  <c:v>0.667</c:v>
                </c:pt>
                <c:pt idx="6154">
                  <c:v>0.667</c:v>
                </c:pt>
                <c:pt idx="6155">
                  <c:v>0.667</c:v>
                </c:pt>
                <c:pt idx="6156">
                  <c:v>0.667</c:v>
                </c:pt>
                <c:pt idx="6157">
                  <c:v>0.667</c:v>
                </c:pt>
                <c:pt idx="6158">
                  <c:v>0.675333333333334</c:v>
                </c:pt>
                <c:pt idx="6159">
                  <c:v>0.692</c:v>
                </c:pt>
                <c:pt idx="6160">
                  <c:v>0.692</c:v>
                </c:pt>
                <c:pt idx="6161">
                  <c:v>0.692</c:v>
                </c:pt>
                <c:pt idx="6162">
                  <c:v>0.692</c:v>
                </c:pt>
                <c:pt idx="6163">
                  <c:v>0.692</c:v>
                </c:pt>
                <c:pt idx="6164">
                  <c:v>0.692</c:v>
                </c:pt>
                <c:pt idx="6165">
                  <c:v>0.692</c:v>
                </c:pt>
                <c:pt idx="6166">
                  <c:v>0.692</c:v>
                </c:pt>
                <c:pt idx="6167">
                  <c:v>0.692</c:v>
                </c:pt>
                <c:pt idx="6168">
                  <c:v>0.692</c:v>
                </c:pt>
                <c:pt idx="6169">
                  <c:v>0.692</c:v>
                </c:pt>
                <c:pt idx="6170">
                  <c:v>0.692</c:v>
                </c:pt>
                <c:pt idx="6171">
                  <c:v>0.692</c:v>
                </c:pt>
                <c:pt idx="6172">
                  <c:v>0.692</c:v>
                </c:pt>
                <c:pt idx="6173">
                  <c:v>0.692</c:v>
                </c:pt>
                <c:pt idx="6174">
                  <c:v>0.692</c:v>
                </c:pt>
                <c:pt idx="6175">
                  <c:v>0.692</c:v>
                </c:pt>
                <c:pt idx="6176">
                  <c:v>0.692</c:v>
                </c:pt>
                <c:pt idx="6177">
                  <c:v>0.692</c:v>
                </c:pt>
                <c:pt idx="6178">
                  <c:v>0.714</c:v>
                </c:pt>
                <c:pt idx="6179">
                  <c:v>0.725</c:v>
                </c:pt>
                <c:pt idx="6180">
                  <c:v>0.725</c:v>
                </c:pt>
                <c:pt idx="6181">
                  <c:v>0.725</c:v>
                </c:pt>
                <c:pt idx="6182">
                  <c:v>0.725</c:v>
                </c:pt>
                <c:pt idx="6183">
                  <c:v>0.725</c:v>
                </c:pt>
                <c:pt idx="6184">
                  <c:v>0.783</c:v>
                </c:pt>
                <c:pt idx="6185">
                  <c:v>0.783</c:v>
                </c:pt>
                <c:pt idx="6186">
                  <c:v>0.783</c:v>
                </c:pt>
                <c:pt idx="6187">
                  <c:v>0.783</c:v>
                </c:pt>
                <c:pt idx="6188">
                  <c:v>0.766333333333334</c:v>
                </c:pt>
                <c:pt idx="6189">
                  <c:v>0.733</c:v>
                </c:pt>
                <c:pt idx="6190">
                  <c:v>0.733</c:v>
                </c:pt>
                <c:pt idx="6191">
                  <c:v>0.733</c:v>
                </c:pt>
                <c:pt idx="6192">
                  <c:v>0.733</c:v>
                </c:pt>
                <c:pt idx="6193">
                  <c:v>0.733</c:v>
                </c:pt>
                <c:pt idx="6194">
                  <c:v>0.775</c:v>
                </c:pt>
                <c:pt idx="6195">
                  <c:v>0.775</c:v>
                </c:pt>
                <c:pt idx="6196">
                  <c:v>0.775</c:v>
                </c:pt>
                <c:pt idx="6197">
                  <c:v>0.775</c:v>
                </c:pt>
                <c:pt idx="6198">
                  <c:v>0.775</c:v>
                </c:pt>
                <c:pt idx="6199">
                  <c:v>0.775</c:v>
                </c:pt>
                <c:pt idx="6200">
                  <c:v>0.775</c:v>
                </c:pt>
                <c:pt idx="6201">
                  <c:v>0.775</c:v>
                </c:pt>
                <c:pt idx="6202">
                  <c:v>0.775</c:v>
                </c:pt>
                <c:pt idx="6203">
                  <c:v>0.775</c:v>
                </c:pt>
                <c:pt idx="6204">
                  <c:v>0.775</c:v>
                </c:pt>
                <c:pt idx="6205">
                  <c:v>0.775</c:v>
                </c:pt>
                <c:pt idx="6206">
                  <c:v>0.775</c:v>
                </c:pt>
                <c:pt idx="6207">
                  <c:v>0.775</c:v>
                </c:pt>
                <c:pt idx="6208">
                  <c:v>0.775</c:v>
                </c:pt>
                <c:pt idx="6209">
                  <c:v>0.775</c:v>
                </c:pt>
                <c:pt idx="6210">
                  <c:v>0.775</c:v>
                </c:pt>
                <c:pt idx="6211">
                  <c:v>0.775</c:v>
                </c:pt>
                <c:pt idx="6212">
                  <c:v>0.875</c:v>
                </c:pt>
                <c:pt idx="6213">
                  <c:v>0.875</c:v>
                </c:pt>
                <c:pt idx="6214">
                  <c:v>0.875</c:v>
                </c:pt>
                <c:pt idx="6215">
                  <c:v>0.875</c:v>
                </c:pt>
                <c:pt idx="6216">
                  <c:v>0.875</c:v>
                </c:pt>
                <c:pt idx="6217">
                  <c:v>0.875</c:v>
                </c:pt>
                <c:pt idx="6218">
                  <c:v>0.875</c:v>
                </c:pt>
                <c:pt idx="6219">
                  <c:v>0.875</c:v>
                </c:pt>
                <c:pt idx="6220">
                  <c:v>0.875</c:v>
                </c:pt>
                <c:pt idx="6221">
                  <c:v>0.875</c:v>
                </c:pt>
                <c:pt idx="6222">
                  <c:v>0.875</c:v>
                </c:pt>
                <c:pt idx="6223">
                  <c:v>0.875</c:v>
                </c:pt>
                <c:pt idx="6224">
                  <c:v>0.875</c:v>
                </c:pt>
                <c:pt idx="6225">
                  <c:v>0.875</c:v>
                </c:pt>
                <c:pt idx="6226">
                  <c:v>0.875</c:v>
                </c:pt>
                <c:pt idx="6227">
                  <c:v>0.875</c:v>
                </c:pt>
                <c:pt idx="6228">
                  <c:v>0.875</c:v>
                </c:pt>
                <c:pt idx="6229">
                  <c:v>0.875</c:v>
                </c:pt>
                <c:pt idx="6230">
                  <c:v>0.847</c:v>
                </c:pt>
                <c:pt idx="6231">
                  <c:v>0.833</c:v>
                </c:pt>
                <c:pt idx="6232">
                  <c:v>0.833</c:v>
                </c:pt>
                <c:pt idx="6233">
                  <c:v>0.833</c:v>
                </c:pt>
                <c:pt idx="6234">
                  <c:v>0.833</c:v>
                </c:pt>
                <c:pt idx="6235">
                  <c:v>0.833</c:v>
                </c:pt>
                <c:pt idx="6236">
                  <c:v>0.833</c:v>
                </c:pt>
                <c:pt idx="6237">
                  <c:v>0.805666666666667</c:v>
                </c:pt>
                <c:pt idx="6238">
                  <c:v>0.792</c:v>
                </c:pt>
                <c:pt idx="6239">
                  <c:v>0.792</c:v>
                </c:pt>
                <c:pt idx="6240">
                  <c:v>0.792</c:v>
                </c:pt>
                <c:pt idx="6241">
                  <c:v>0.792</c:v>
                </c:pt>
                <c:pt idx="6242">
                  <c:v>0.792</c:v>
                </c:pt>
                <c:pt idx="6243">
                  <c:v>0.792</c:v>
                </c:pt>
                <c:pt idx="6244">
                  <c:v>0.792</c:v>
                </c:pt>
                <c:pt idx="6245">
                  <c:v>0.792</c:v>
                </c:pt>
                <c:pt idx="6246">
                  <c:v>0.792</c:v>
                </c:pt>
                <c:pt idx="6247">
                  <c:v>0.792</c:v>
                </c:pt>
                <c:pt idx="6248">
                  <c:v>0.792</c:v>
                </c:pt>
                <c:pt idx="6249">
                  <c:v>0.792</c:v>
                </c:pt>
                <c:pt idx="6250">
                  <c:v>0.792</c:v>
                </c:pt>
                <c:pt idx="6251">
                  <c:v>0.792</c:v>
                </c:pt>
                <c:pt idx="6252">
                  <c:v>0.792</c:v>
                </c:pt>
                <c:pt idx="6253">
                  <c:v>0.792</c:v>
                </c:pt>
                <c:pt idx="6254">
                  <c:v>0.792</c:v>
                </c:pt>
                <c:pt idx="6255">
                  <c:v>0.75</c:v>
                </c:pt>
                <c:pt idx="6256">
                  <c:v>0.75</c:v>
                </c:pt>
                <c:pt idx="6257">
                  <c:v>0.75</c:v>
                </c:pt>
                <c:pt idx="6258">
                  <c:v>0.75</c:v>
                </c:pt>
                <c:pt idx="6259">
                  <c:v>0.75</c:v>
                </c:pt>
                <c:pt idx="6260">
                  <c:v>0.75</c:v>
                </c:pt>
                <c:pt idx="6261">
                  <c:v>0.75</c:v>
                </c:pt>
                <c:pt idx="6262">
                  <c:v>0.778</c:v>
                </c:pt>
                <c:pt idx="6263">
                  <c:v>0.792</c:v>
                </c:pt>
                <c:pt idx="6264">
                  <c:v>0.792</c:v>
                </c:pt>
                <c:pt idx="6265">
                  <c:v>0.792</c:v>
                </c:pt>
                <c:pt idx="6266">
                  <c:v>0.792</c:v>
                </c:pt>
                <c:pt idx="6267">
                  <c:v>0.792</c:v>
                </c:pt>
                <c:pt idx="6268">
                  <c:v>0.792</c:v>
                </c:pt>
                <c:pt idx="6269">
                  <c:v>0.792</c:v>
                </c:pt>
                <c:pt idx="6270">
                  <c:v>0.792</c:v>
                </c:pt>
                <c:pt idx="6271">
                  <c:v>0.792</c:v>
                </c:pt>
                <c:pt idx="6272">
                  <c:v>0.792</c:v>
                </c:pt>
                <c:pt idx="6273">
                  <c:v>0.792</c:v>
                </c:pt>
                <c:pt idx="6274">
                  <c:v>0.792</c:v>
                </c:pt>
                <c:pt idx="6275">
                  <c:v>0.792</c:v>
                </c:pt>
                <c:pt idx="6276">
                  <c:v>0.792</c:v>
                </c:pt>
                <c:pt idx="6277">
                  <c:v>0.792</c:v>
                </c:pt>
                <c:pt idx="6278">
                  <c:v>0.792</c:v>
                </c:pt>
                <c:pt idx="6279">
                  <c:v>0.792</c:v>
                </c:pt>
                <c:pt idx="6280">
                  <c:v>0.792</c:v>
                </c:pt>
                <c:pt idx="6281">
                  <c:v>0.792</c:v>
                </c:pt>
                <c:pt idx="6282">
                  <c:v>0.792</c:v>
                </c:pt>
                <c:pt idx="6283">
                  <c:v>0.692</c:v>
                </c:pt>
                <c:pt idx="6284">
                  <c:v>0.736</c:v>
                </c:pt>
                <c:pt idx="6285">
                  <c:v>0.758</c:v>
                </c:pt>
                <c:pt idx="6286">
                  <c:v>0.758</c:v>
                </c:pt>
                <c:pt idx="6287">
                  <c:v>0.758</c:v>
                </c:pt>
                <c:pt idx="6288">
                  <c:v>0.758</c:v>
                </c:pt>
                <c:pt idx="6289">
                  <c:v>0.758</c:v>
                </c:pt>
                <c:pt idx="6290">
                  <c:v>0.758</c:v>
                </c:pt>
                <c:pt idx="6291">
                  <c:v>0.758</c:v>
                </c:pt>
                <c:pt idx="6292">
                  <c:v>0.758</c:v>
                </c:pt>
                <c:pt idx="6293">
                  <c:v>0.758</c:v>
                </c:pt>
                <c:pt idx="6294">
                  <c:v>0.758</c:v>
                </c:pt>
                <c:pt idx="6295">
                  <c:v>0.758</c:v>
                </c:pt>
                <c:pt idx="6296">
                  <c:v>0.758</c:v>
                </c:pt>
                <c:pt idx="6297">
                  <c:v>0.758</c:v>
                </c:pt>
                <c:pt idx="6298">
                  <c:v>0.758</c:v>
                </c:pt>
                <c:pt idx="6299">
                  <c:v>0.758</c:v>
                </c:pt>
                <c:pt idx="6300">
                  <c:v>0.758</c:v>
                </c:pt>
                <c:pt idx="6301">
                  <c:v>0.797333333333333</c:v>
                </c:pt>
                <c:pt idx="6302">
                  <c:v>0.817</c:v>
                </c:pt>
                <c:pt idx="6303">
                  <c:v>0.817</c:v>
                </c:pt>
                <c:pt idx="6304">
                  <c:v>0.817</c:v>
                </c:pt>
                <c:pt idx="6305">
                  <c:v>0.817</c:v>
                </c:pt>
                <c:pt idx="6306">
                  <c:v>0.817</c:v>
                </c:pt>
                <c:pt idx="6307">
                  <c:v>0.817</c:v>
                </c:pt>
                <c:pt idx="6308">
                  <c:v>0.817</c:v>
                </c:pt>
                <c:pt idx="6309">
                  <c:v>0.817</c:v>
                </c:pt>
                <c:pt idx="6310">
                  <c:v>0.817</c:v>
                </c:pt>
                <c:pt idx="6311">
                  <c:v>0.817</c:v>
                </c:pt>
                <c:pt idx="6312">
                  <c:v>0.817</c:v>
                </c:pt>
                <c:pt idx="6313">
                  <c:v>0.817</c:v>
                </c:pt>
                <c:pt idx="6314">
                  <c:v>0.817</c:v>
                </c:pt>
                <c:pt idx="6315">
                  <c:v>0.811333333333333</c:v>
                </c:pt>
                <c:pt idx="6316">
                  <c:v>0.8</c:v>
                </c:pt>
                <c:pt idx="6317">
                  <c:v>0.8</c:v>
                </c:pt>
                <c:pt idx="6318">
                  <c:v>0.8</c:v>
                </c:pt>
                <c:pt idx="6319">
                  <c:v>0.8</c:v>
                </c:pt>
                <c:pt idx="6320">
                  <c:v>0.8</c:v>
                </c:pt>
                <c:pt idx="6321">
                  <c:v>0.8</c:v>
                </c:pt>
                <c:pt idx="6322">
                  <c:v>0.8</c:v>
                </c:pt>
                <c:pt idx="6323">
                  <c:v>0.8</c:v>
                </c:pt>
                <c:pt idx="6324">
                  <c:v>0.8</c:v>
                </c:pt>
                <c:pt idx="6325">
                  <c:v>0.8</c:v>
                </c:pt>
                <c:pt idx="6326">
                  <c:v>0.8</c:v>
                </c:pt>
                <c:pt idx="6327">
                  <c:v>0.8</c:v>
                </c:pt>
                <c:pt idx="6328">
                  <c:v>0.8</c:v>
                </c:pt>
                <c:pt idx="6329">
                  <c:v>0.775</c:v>
                </c:pt>
                <c:pt idx="6330">
                  <c:v>0.803</c:v>
                </c:pt>
                <c:pt idx="6331">
                  <c:v>0.842</c:v>
                </c:pt>
                <c:pt idx="6332">
                  <c:v>0.842</c:v>
                </c:pt>
                <c:pt idx="6333">
                  <c:v>0.839</c:v>
                </c:pt>
                <c:pt idx="6334">
                  <c:v>0.833</c:v>
                </c:pt>
                <c:pt idx="6335">
                  <c:v>0.833</c:v>
                </c:pt>
                <c:pt idx="6336">
                  <c:v>0.833</c:v>
                </c:pt>
                <c:pt idx="6337">
                  <c:v>0.833</c:v>
                </c:pt>
                <c:pt idx="6338">
                  <c:v>0.772333333333334</c:v>
                </c:pt>
                <c:pt idx="6339">
                  <c:v>0.742</c:v>
                </c:pt>
                <c:pt idx="6340">
                  <c:v>0.8</c:v>
                </c:pt>
                <c:pt idx="6341">
                  <c:v>0.8</c:v>
                </c:pt>
                <c:pt idx="6342">
                  <c:v>0.8</c:v>
                </c:pt>
                <c:pt idx="6343">
                  <c:v>0.742</c:v>
                </c:pt>
                <c:pt idx="6344">
                  <c:v>0.742</c:v>
                </c:pt>
                <c:pt idx="6345">
                  <c:v>0.742</c:v>
                </c:pt>
                <c:pt idx="6346">
                  <c:v>0.792</c:v>
                </c:pt>
                <c:pt idx="6347">
                  <c:v>0.817</c:v>
                </c:pt>
                <c:pt idx="6348">
                  <c:v>0.817</c:v>
                </c:pt>
                <c:pt idx="6349">
                  <c:v>0.817</c:v>
                </c:pt>
                <c:pt idx="6350">
                  <c:v>0.817</c:v>
                </c:pt>
                <c:pt idx="6351">
                  <c:v>0.817</c:v>
                </c:pt>
                <c:pt idx="6352">
                  <c:v>0.822333333333333</c:v>
                </c:pt>
                <c:pt idx="6353">
                  <c:v>0.833</c:v>
                </c:pt>
                <c:pt idx="6354">
                  <c:v>0.833</c:v>
                </c:pt>
                <c:pt idx="6355">
                  <c:v>0.833</c:v>
                </c:pt>
                <c:pt idx="6356">
                  <c:v>0.833</c:v>
                </c:pt>
                <c:pt idx="6357">
                  <c:v>0.833</c:v>
                </c:pt>
                <c:pt idx="6358">
                  <c:v>0.833</c:v>
                </c:pt>
                <c:pt idx="6359">
                  <c:v>0.839</c:v>
                </c:pt>
                <c:pt idx="6360">
                  <c:v>0.817</c:v>
                </c:pt>
                <c:pt idx="6361">
                  <c:v>0.817</c:v>
                </c:pt>
                <c:pt idx="6362">
                  <c:v>0.817</c:v>
                </c:pt>
                <c:pt idx="6363">
                  <c:v>0.817</c:v>
                </c:pt>
                <c:pt idx="6364">
                  <c:v>0.817</c:v>
                </c:pt>
                <c:pt idx="6365">
                  <c:v>0.817</c:v>
                </c:pt>
                <c:pt idx="6366">
                  <c:v>0.827666666666667</c:v>
                </c:pt>
                <c:pt idx="6367">
                  <c:v>0.833</c:v>
                </c:pt>
                <c:pt idx="6368">
                  <c:v>0.863666666666667</c:v>
                </c:pt>
                <c:pt idx="6369">
                  <c:v>0.925</c:v>
                </c:pt>
                <c:pt idx="6370">
                  <c:v>0.925</c:v>
                </c:pt>
                <c:pt idx="6371">
                  <c:v>0.925</c:v>
                </c:pt>
                <c:pt idx="6372">
                  <c:v>0.925</c:v>
                </c:pt>
                <c:pt idx="6373">
                  <c:v>0.925</c:v>
                </c:pt>
                <c:pt idx="6374">
                  <c:v>0.925</c:v>
                </c:pt>
                <c:pt idx="6375">
                  <c:v>0.925</c:v>
                </c:pt>
                <c:pt idx="6376">
                  <c:v>0.925</c:v>
                </c:pt>
                <c:pt idx="6377">
                  <c:v>0.897333333333333</c:v>
                </c:pt>
                <c:pt idx="6378">
                  <c:v>0.842</c:v>
                </c:pt>
                <c:pt idx="6379">
                  <c:v>0.842</c:v>
                </c:pt>
                <c:pt idx="6380">
                  <c:v>0.842</c:v>
                </c:pt>
                <c:pt idx="6381">
                  <c:v>0.842</c:v>
                </c:pt>
                <c:pt idx="6382">
                  <c:v>0.842</c:v>
                </c:pt>
                <c:pt idx="6383">
                  <c:v>0.842</c:v>
                </c:pt>
                <c:pt idx="6384">
                  <c:v>0.842</c:v>
                </c:pt>
                <c:pt idx="6385">
                  <c:v>0.842</c:v>
                </c:pt>
                <c:pt idx="6386">
                  <c:v>0.842</c:v>
                </c:pt>
                <c:pt idx="6387">
                  <c:v>0.842</c:v>
                </c:pt>
                <c:pt idx="6388">
                  <c:v>0.842</c:v>
                </c:pt>
                <c:pt idx="6389">
                  <c:v>0.842</c:v>
                </c:pt>
                <c:pt idx="6390">
                  <c:v>0.842</c:v>
                </c:pt>
                <c:pt idx="6391">
                  <c:v>0.842</c:v>
                </c:pt>
                <c:pt idx="6392">
                  <c:v>0.842</c:v>
                </c:pt>
                <c:pt idx="6393">
                  <c:v>0.842</c:v>
                </c:pt>
                <c:pt idx="6394">
                  <c:v>0.842</c:v>
                </c:pt>
                <c:pt idx="6395">
                  <c:v>0.842</c:v>
                </c:pt>
                <c:pt idx="6396">
                  <c:v>0.842</c:v>
                </c:pt>
                <c:pt idx="6397">
                  <c:v>0.842</c:v>
                </c:pt>
                <c:pt idx="6398">
                  <c:v>0.842</c:v>
                </c:pt>
                <c:pt idx="6399">
                  <c:v>0.842</c:v>
                </c:pt>
                <c:pt idx="6400">
                  <c:v>0.842</c:v>
                </c:pt>
                <c:pt idx="6401">
                  <c:v>0.842</c:v>
                </c:pt>
                <c:pt idx="6402">
                  <c:v>0.842</c:v>
                </c:pt>
                <c:pt idx="6403">
                  <c:v>0.867</c:v>
                </c:pt>
                <c:pt idx="6404">
                  <c:v>0.917</c:v>
                </c:pt>
                <c:pt idx="6405">
                  <c:v>0.917</c:v>
                </c:pt>
                <c:pt idx="6406">
                  <c:v>0.917</c:v>
                </c:pt>
                <c:pt idx="6407">
                  <c:v>0.917</c:v>
                </c:pt>
                <c:pt idx="6408">
                  <c:v>0.917</c:v>
                </c:pt>
                <c:pt idx="6409">
                  <c:v>0.917</c:v>
                </c:pt>
                <c:pt idx="6410">
                  <c:v>0.917</c:v>
                </c:pt>
                <c:pt idx="6411">
                  <c:v>0.917</c:v>
                </c:pt>
                <c:pt idx="6412">
                  <c:v>0.917</c:v>
                </c:pt>
                <c:pt idx="6413">
                  <c:v>0.917</c:v>
                </c:pt>
                <c:pt idx="6414">
                  <c:v>0.917</c:v>
                </c:pt>
                <c:pt idx="6415">
                  <c:v>0.917</c:v>
                </c:pt>
                <c:pt idx="6416">
                  <c:v>0.917</c:v>
                </c:pt>
                <c:pt idx="6417">
                  <c:v>0.811</c:v>
                </c:pt>
                <c:pt idx="6418">
                  <c:v>0.858</c:v>
                </c:pt>
                <c:pt idx="6419">
                  <c:v>0.858</c:v>
                </c:pt>
                <c:pt idx="6420">
                  <c:v>0.858</c:v>
                </c:pt>
                <c:pt idx="6421">
                  <c:v>0.864</c:v>
                </c:pt>
                <c:pt idx="6422">
                  <c:v>0.867</c:v>
                </c:pt>
                <c:pt idx="6423">
                  <c:v>0.867</c:v>
                </c:pt>
                <c:pt idx="6424">
                  <c:v>0.867</c:v>
                </c:pt>
                <c:pt idx="6425">
                  <c:v>0.867</c:v>
                </c:pt>
                <c:pt idx="6426">
                  <c:v>0.783</c:v>
                </c:pt>
                <c:pt idx="6427">
                  <c:v>0.783</c:v>
                </c:pt>
                <c:pt idx="6428">
                  <c:v>0.783</c:v>
                </c:pt>
                <c:pt idx="6429">
                  <c:v>0.783</c:v>
                </c:pt>
                <c:pt idx="6430">
                  <c:v>0.783</c:v>
                </c:pt>
                <c:pt idx="6431">
                  <c:v>0.783</c:v>
                </c:pt>
                <c:pt idx="6432">
                  <c:v>0.783</c:v>
                </c:pt>
                <c:pt idx="6433">
                  <c:v>0.799666666666667</c:v>
                </c:pt>
                <c:pt idx="6434">
                  <c:v>0.833</c:v>
                </c:pt>
                <c:pt idx="6435">
                  <c:v>0.833</c:v>
                </c:pt>
                <c:pt idx="6436">
                  <c:v>0.833</c:v>
                </c:pt>
                <c:pt idx="6437">
                  <c:v>0.833</c:v>
                </c:pt>
                <c:pt idx="6438">
                  <c:v>0.833</c:v>
                </c:pt>
                <c:pt idx="6439">
                  <c:v>0.833</c:v>
                </c:pt>
                <c:pt idx="6440">
                  <c:v>0.833</c:v>
                </c:pt>
                <c:pt idx="6441">
                  <c:v>0.833</c:v>
                </c:pt>
                <c:pt idx="6442">
                  <c:v>0.833</c:v>
                </c:pt>
                <c:pt idx="6443">
                  <c:v>0.833</c:v>
                </c:pt>
                <c:pt idx="6444">
                  <c:v>0.833</c:v>
                </c:pt>
                <c:pt idx="6445">
                  <c:v>0.833</c:v>
                </c:pt>
                <c:pt idx="6446">
                  <c:v>0.833</c:v>
                </c:pt>
                <c:pt idx="6447">
                  <c:v>0.833</c:v>
                </c:pt>
                <c:pt idx="6448">
                  <c:v>0.833</c:v>
                </c:pt>
                <c:pt idx="6449">
                  <c:v>0.833</c:v>
                </c:pt>
                <c:pt idx="6450">
                  <c:v>1.025</c:v>
                </c:pt>
                <c:pt idx="6451">
                  <c:v>1.025</c:v>
                </c:pt>
                <c:pt idx="6452">
                  <c:v>0.983</c:v>
                </c:pt>
                <c:pt idx="6453">
                  <c:v>0.983</c:v>
                </c:pt>
                <c:pt idx="6454">
                  <c:v>0.983</c:v>
                </c:pt>
                <c:pt idx="6455">
                  <c:v>0.983</c:v>
                </c:pt>
                <c:pt idx="6456">
                  <c:v>0.983</c:v>
                </c:pt>
                <c:pt idx="6457">
                  <c:v>0.983</c:v>
                </c:pt>
                <c:pt idx="6458">
                  <c:v>0.983</c:v>
                </c:pt>
                <c:pt idx="6459">
                  <c:v>0.983</c:v>
                </c:pt>
                <c:pt idx="6460">
                  <c:v>0.983</c:v>
                </c:pt>
                <c:pt idx="6461">
                  <c:v>0.983</c:v>
                </c:pt>
                <c:pt idx="6462">
                  <c:v>0.983</c:v>
                </c:pt>
                <c:pt idx="6463">
                  <c:v>0.983</c:v>
                </c:pt>
                <c:pt idx="6464">
                  <c:v>0.983</c:v>
                </c:pt>
                <c:pt idx="6465">
                  <c:v>0.983</c:v>
                </c:pt>
                <c:pt idx="6466">
                  <c:v>0.983</c:v>
                </c:pt>
                <c:pt idx="6467">
                  <c:v>0.95</c:v>
                </c:pt>
                <c:pt idx="6468">
                  <c:v>0.95</c:v>
                </c:pt>
                <c:pt idx="6469">
                  <c:v>0.95</c:v>
                </c:pt>
                <c:pt idx="6470">
                  <c:v>0.95</c:v>
                </c:pt>
                <c:pt idx="6471">
                  <c:v>0.95</c:v>
                </c:pt>
                <c:pt idx="6472">
                  <c:v>0.95</c:v>
                </c:pt>
                <c:pt idx="6473">
                  <c:v>0.95</c:v>
                </c:pt>
                <c:pt idx="6474">
                  <c:v>0.95</c:v>
                </c:pt>
                <c:pt idx="6475">
                  <c:v>0.95</c:v>
                </c:pt>
                <c:pt idx="6476">
                  <c:v>0.95</c:v>
                </c:pt>
                <c:pt idx="6477">
                  <c:v>0.95</c:v>
                </c:pt>
                <c:pt idx="6478">
                  <c:v>0.95</c:v>
                </c:pt>
                <c:pt idx="6479">
                  <c:v>0.95</c:v>
                </c:pt>
                <c:pt idx="6480">
                  <c:v>0.95</c:v>
                </c:pt>
                <c:pt idx="6481">
                  <c:v>0.95</c:v>
                </c:pt>
                <c:pt idx="6482">
                  <c:v>0.95</c:v>
                </c:pt>
                <c:pt idx="6483">
                  <c:v>0.95</c:v>
                </c:pt>
                <c:pt idx="6484">
                  <c:v>0.95</c:v>
                </c:pt>
                <c:pt idx="6485">
                  <c:v>0.925</c:v>
                </c:pt>
                <c:pt idx="6486">
                  <c:v>0.925</c:v>
                </c:pt>
                <c:pt idx="6487">
                  <c:v>0.925</c:v>
                </c:pt>
                <c:pt idx="6488">
                  <c:v>0.925</c:v>
                </c:pt>
                <c:pt idx="6489">
                  <c:v>0.925</c:v>
                </c:pt>
                <c:pt idx="6490">
                  <c:v>0.925</c:v>
                </c:pt>
                <c:pt idx="6491">
                  <c:v>0.925</c:v>
                </c:pt>
                <c:pt idx="6492">
                  <c:v>0.925</c:v>
                </c:pt>
                <c:pt idx="6493">
                  <c:v>0.925</c:v>
                </c:pt>
                <c:pt idx="6494">
                  <c:v>0.925</c:v>
                </c:pt>
                <c:pt idx="6495">
                  <c:v>0.925</c:v>
                </c:pt>
                <c:pt idx="6496">
                  <c:v>0.925</c:v>
                </c:pt>
                <c:pt idx="6497">
                  <c:v>0.925</c:v>
                </c:pt>
                <c:pt idx="6498">
                  <c:v>0.925</c:v>
                </c:pt>
                <c:pt idx="6499">
                  <c:v>0.925</c:v>
                </c:pt>
                <c:pt idx="6500">
                  <c:v>0.925</c:v>
                </c:pt>
                <c:pt idx="6501">
                  <c:v>0.925</c:v>
                </c:pt>
                <c:pt idx="6502">
                  <c:v>0.925</c:v>
                </c:pt>
                <c:pt idx="6503">
                  <c:v>0.925</c:v>
                </c:pt>
                <c:pt idx="6504">
                  <c:v>0.925</c:v>
                </c:pt>
                <c:pt idx="6505">
                  <c:v>0.925</c:v>
                </c:pt>
                <c:pt idx="6506">
                  <c:v>0.925</c:v>
                </c:pt>
                <c:pt idx="6507">
                  <c:v>0.925</c:v>
                </c:pt>
                <c:pt idx="6508">
                  <c:v>0.925</c:v>
                </c:pt>
                <c:pt idx="6509">
                  <c:v>0.925</c:v>
                </c:pt>
                <c:pt idx="6510">
                  <c:v>0.925</c:v>
                </c:pt>
                <c:pt idx="6511">
                  <c:v>0.925</c:v>
                </c:pt>
                <c:pt idx="6512">
                  <c:v>0.925</c:v>
                </c:pt>
                <c:pt idx="6513">
                  <c:v>0.9</c:v>
                </c:pt>
                <c:pt idx="6514">
                  <c:v>0.9</c:v>
                </c:pt>
                <c:pt idx="6515">
                  <c:v>0.9</c:v>
                </c:pt>
                <c:pt idx="6516">
                  <c:v>0.9</c:v>
                </c:pt>
                <c:pt idx="6517">
                  <c:v>0.9</c:v>
                </c:pt>
                <c:pt idx="6518">
                  <c:v>0.9</c:v>
                </c:pt>
                <c:pt idx="6519">
                  <c:v>0.9</c:v>
                </c:pt>
                <c:pt idx="6520">
                  <c:v>0.9</c:v>
                </c:pt>
                <c:pt idx="6521">
                  <c:v>0.9</c:v>
                </c:pt>
                <c:pt idx="6522">
                  <c:v>0.9</c:v>
                </c:pt>
                <c:pt idx="6523">
                  <c:v>0.9</c:v>
                </c:pt>
                <c:pt idx="6524">
                  <c:v>0.9</c:v>
                </c:pt>
                <c:pt idx="6525">
                  <c:v>0.9</c:v>
                </c:pt>
                <c:pt idx="6526">
                  <c:v>0.9</c:v>
                </c:pt>
                <c:pt idx="6527">
                  <c:v>0.9</c:v>
                </c:pt>
                <c:pt idx="6528">
                  <c:v>0.9</c:v>
                </c:pt>
                <c:pt idx="6529">
                  <c:v>0.9</c:v>
                </c:pt>
                <c:pt idx="6530">
                  <c:v>0.9</c:v>
                </c:pt>
                <c:pt idx="6531">
                  <c:v>0.9</c:v>
                </c:pt>
                <c:pt idx="6532">
                  <c:v>0.9</c:v>
                </c:pt>
                <c:pt idx="6533">
                  <c:v>0.9</c:v>
                </c:pt>
                <c:pt idx="6534">
                  <c:v>0.9</c:v>
                </c:pt>
                <c:pt idx="6535">
                  <c:v>0.908</c:v>
                </c:pt>
                <c:pt idx="6536">
                  <c:v>0.908</c:v>
                </c:pt>
                <c:pt idx="6537">
                  <c:v>0.908</c:v>
                </c:pt>
                <c:pt idx="6538">
                  <c:v>0.908</c:v>
                </c:pt>
                <c:pt idx="6539">
                  <c:v>0.902666666666666</c:v>
                </c:pt>
                <c:pt idx="6540">
                  <c:v>0.9</c:v>
                </c:pt>
                <c:pt idx="6541">
                  <c:v>0.9</c:v>
                </c:pt>
                <c:pt idx="6542">
                  <c:v>0.9</c:v>
                </c:pt>
                <c:pt idx="6543">
                  <c:v>0.9</c:v>
                </c:pt>
                <c:pt idx="6544">
                  <c:v>0.9</c:v>
                </c:pt>
                <c:pt idx="6545">
                  <c:v>0.9</c:v>
                </c:pt>
                <c:pt idx="6546">
                  <c:v>0.9</c:v>
                </c:pt>
                <c:pt idx="6547">
                  <c:v>0.9</c:v>
                </c:pt>
                <c:pt idx="6548">
                  <c:v>0.9</c:v>
                </c:pt>
                <c:pt idx="6549">
                  <c:v>0.9</c:v>
                </c:pt>
                <c:pt idx="6550">
                  <c:v>0.9</c:v>
                </c:pt>
                <c:pt idx="6551">
                  <c:v>0.9</c:v>
                </c:pt>
                <c:pt idx="6552">
                  <c:v>0.9</c:v>
                </c:pt>
                <c:pt idx="6553">
                  <c:v>0.9</c:v>
                </c:pt>
                <c:pt idx="6554">
                  <c:v>0.9</c:v>
                </c:pt>
                <c:pt idx="6555">
                  <c:v>0.9</c:v>
                </c:pt>
                <c:pt idx="6556">
                  <c:v>0.9</c:v>
                </c:pt>
                <c:pt idx="6557">
                  <c:v>0.9</c:v>
                </c:pt>
                <c:pt idx="6558">
                  <c:v>0.9</c:v>
                </c:pt>
                <c:pt idx="6559">
                  <c:v>0.9</c:v>
                </c:pt>
                <c:pt idx="6560">
                  <c:v>0.9</c:v>
                </c:pt>
                <c:pt idx="6561">
                  <c:v>0.9</c:v>
                </c:pt>
                <c:pt idx="6562">
                  <c:v>0.9</c:v>
                </c:pt>
                <c:pt idx="6563">
                  <c:v>0.872</c:v>
                </c:pt>
                <c:pt idx="6564">
                  <c:v>0.858</c:v>
                </c:pt>
                <c:pt idx="6565">
                  <c:v>0.858</c:v>
                </c:pt>
                <c:pt idx="6566">
                  <c:v>0.858</c:v>
                </c:pt>
                <c:pt idx="6567">
                  <c:v>0.858</c:v>
                </c:pt>
                <c:pt idx="6568">
                  <c:v>0.858</c:v>
                </c:pt>
                <c:pt idx="6569">
                  <c:v>0.858</c:v>
                </c:pt>
                <c:pt idx="6570">
                  <c:v>0.858</c:v>
                </c:pt>
                <c:pt idx="6571">
                  <c:v>0.858</c:v>
                </c:pt>
                <c:pt idx="6572">
                  <c:v>0.858</c:v>
                </c:pt>
                <c:pt idx="6573">
                  <c:v>0.858</c:v>
                </c:pt>
                <c:pt idx="6574">
                  <c:v>0.858</c:v>
                </c:pt>
                <c:pt idx="6575">
                  <c:v>0.858</c:v>
                </c:pt>
                <c:pt idx="6576">
                  <c:v>0.858</c:v>
                </c:pt>
                <c:pt idx="6577">
                  <c:v>0.858</c:v>
                </c:pt>
                <c:pt idx="6578">
                  <c:v>0.858</c:v>
                </c:pt>
                <c:pt idx="6579">
                  <c:v>0.858</c:v>
                </c:pt>
                <c:pt idx="6580">
                  <c:v>0.858</c:v>
                </c:pt>
                <c:pt idx="6581">
                  <c:v>0.858</c:v>
                </c:pt>
                <c:pt idx="6582">
                  <c:v>0.858</c:v>
                </c:pt>
                <c:pt idx="6583">
                  <c:v>0.858</c:v>
                </c:pt>
                <c:pt idx="6584">
                  <c:v>0.858</c:v>
                </c:pt>
                <c:pt idx="6585">
                  <c:v>0.858</c:v>
                </c:pt>
                <c:pt idx="6586">
                  <c:v>0.858</c:v>
                </c:pt>
                <c:pt idx="6587">
                  <c:v>0.858</c:v>
                </c:pt>
                <c:pt idx="6588">
                  <c:v>0.858</c:v>
                </c:pt>
                <c:pt idx="6589">
                  <c:v>0.858</c:v>
                </c:pt>
                <c:pt idx="6590">
                  <c:v>0.867</c:v>
                </c:pt>
                <c:pt idx="6591">
                  <c:v>0.867</c:v>
                </c:pt>
                <c:pt idx="6592">
                  <c:v>0.867</c:v>
                </c:pt>
                <c:pt idx="6593">
                  <c:v>0.867</c:v>
                </c:pt>
                <c:pt idx="6594">
                  <c:v>0.867</c:v>
                </c:pt>
                <c:pt idx="6595">
                  <c:v>0.867</c:v>
                </c:pt>
                <c:pt idx="6596">
                  <c:v>0.867</c:v>
                </c:pt>
                <c:pt idx="6597">
                  <c:v>0.867</c:v>
                </c:pt>
                <c:pt idx="6598">
                  <c:v>0.867</c:v>
                </c:pt>
                <c:pt idx="6599">
                  <c:v>0.867</c:v>
                </c:pt>
                <c:pt idx="6600">
                  <c:v>0.867</c:v>
                </c:pt>
                <c:pt idx="6601">
                  <c:v>0.867</c:v>
                </c:pt>
                <c:pt idx="6602">
                  <c:v>0.867</c:v>
                </c:pt>
                <c:pt idx="6603">
                  <c:v>0.867</c:v>
                </c:pt>
                <c:pt idx="6604">
                  <c:v>0.867</c:v>
                </c:pt>
                <c:pt idx="6605">
                  <c:v>0.867</c:v>
                </c:pt>
                <c:pt idx="6606">
                  <c:v>0.867</c:v>
                </c:pt>
                <c:pt idx="6607">
                  <c:v>0.867</c:v>
                </c:pt>
                <c:pt idx="6608">
                  <c:v>0.867</c:v>
                </c:pt>
                <c:pt idx="6609">
                  <c:v>0.867</c:v>
                </c:pt>
                <c:pt idx="6610">
                  <c:v>0.867</c:v>
                </c:pt>
                <c:pt idx="6611">
                  <c:v>0.867</c:v>
                </c:pt>
                <c:pt idx="6612">
                  <c:v>0.867</c:v>
                </c:pt>
                <c:pt idx="6613">
                  <c:v>0.867</c:v>
                </c:pt>
                <c:pt idx="6614">
                  <c:v>0.867</c:v>
                </c:pt>
                <c:pt idx="6615">
                  <c:v>0.867</c:v>
                </c:pt>
                <c:pt idx="6616">
                  <c:v>0.894666666666666</c:v>
                </c:pt>
                <c:pt idx="6617">
                  <c:v>0.95</c:v>
                </c:pt>
                <c:pt idx="6618">
                  <c:v>0.95</c:v>
                </c:pt>
                <c:pt idx="6619">
                  <c:v>0.95</c:v>
                </c:pt>
                <c:pt idx="6620">
                  <c:v>0.95</c:v>
                </c:pt>
                <c:pt idx="6621">
                  <c:v>0.95</c:v>
                </c:pt>
                <c:pt idx="6622">
                  <c:v>0.95</c:v>
                </c:pt>
                <c:pt idx="6623">
                  <c:v>0.95</c:v>
                </c:pt>
                <c:pt idx="6624">
                  <c:v>0.95</c:v>
                </c:pt>
                <c:pt idx="6625">
                  <c:v>0.95</c:v>
                </c:pt>
                <c:pt idx="6626">
                  <c:v>0.95</c:v>
                </c:pt>
                <c:pt idx="6627">
                  <c:v>0.95</c:v>
                </c:pt>
                <c:pt idx="6628">
                  <c:v>0.755333333333333</c:v>
                </c:pt>
                <c:pt idx="6629">
                  <c:v>0.75</c:v>
                </c:pt>
                <c:pt idx="6630">
                  <c:v>0.75</c:v>
                </c:pt>
                <c:pt idx="6631">
                  <c:v>0.75</c:v>
                </c:pt>
                <c:pt idx="6632">
                  <c:v>0.75</c:v>
                </c:pt>
                <c:pt idx="6633">
                  <c:v>0.75</c:v>
                </c:pt>
                <c:pt idx="6634">
                  <c:v>0.75</c:v>
                </c:pt>
                <c:pt idx="6635">
                  <c:v>0.75</c:v>
                </c:pt>
                <c:pt idx="6636">
                  <c:v>0.75</c:v>
                </c:pt>
                <c:pt idx="6637">
                  <c:v>0.75</c:v>
                </c:pt>
                <c:pt idx="6638">
                  <c:v>0.75</c:v>
                </c:pt>
                <c:pt idx="6639">
                  <c:v>0.75</c:v>
                </c:pt>
                <c:pt idx="6640">
                  <c:v>0.75</c:v>
                </c:pt>
                <c:pt idx="6641">
                  <c:v>0.75</c:v>
                </c:pt>
                <c:pt idx="6642">
                  <c:v>0.75</c:v>
                </c:pt>
                <c:pt idx="6643">
                  <c:v>0.75</c:v>
                </c:pt>
                <c:pt idx="6644">
                  <c:v>0.75</c:v>
                </c:pt>
                <c:pt idx="6645">
                  <c:v>0.805333333333333</c:v>
                </c:pt>
                <c:pt idx="6646">
                  <c:v>0.833</c:v>
                </c:pt>
                <c:pt idx="6647">
                  <c:v>0.833</c:v>
                </c:pt>
                <c:pt idx="6648">
                  <c:v>0.833</c:v>
                </c:pt>
                <c:pt idx="6649">
                  <c:v>0.833</c:v>
                </c:pt>
                <c:pt idx="6650">
                  <c:v>0.833</c:v>
                </c:pt>
                <c:pt idx="6651">
                  <c:v>0.833</c:v>
                </c:pt>
                <c:pt idx="6652">
                  <c:v>0.833</c:v>
                </c:pt>
                <c:pt idx="6653">
                  <c:v>0.833</c:v>
                </c:pt>
                <c:pt idx="6654">
                  <c:v>0.892</c:v>
                </c:pt>
                <c:pt idx="6655">
                  <c:v>0.892</c:v>
                </c:pt>
                <c:pt idx="6656">
                  <c:v>0.892</c:v>
                </c:pt>
                <c:pt idx="6657">
                  <c:v>0.892</c:v>
                </c:pt>
                <c:pt idx="6658">
                  <c:v>0.892</c:v>
                </c:pt>
                <c:pt idx="6659">
                  <c:v>0.892</c:v>
                </c:pt>
                <c:pt idx="6660">
                  <c:v>0.892</c:v>
                </c:pt>
                <c:pt idx="6661">
                  <c:v>0.892</c:v>
                </c:pt>
                <c:pt idx="6662">
                  <c:v>0.892</c:v>
                </c:pt>
                <c:pt idx="6663">
                  <c:v>0.892</c:v>
                </c:pt>
                <c:pt idx="6664">
                  <c:v>0.892</c:v>
                </c:pt>
                <c:pt idx="6665">
                  <c:v>0.892</c:v>
                </c:pt>
                <c:pt idx="6666">
                  <c:v>0.892</c:v>
                </c:pt>
                <c:pt idx="6667">
                  <c:v>0.892</c:v>
                </c:pt>
                <c:pt idx="6668">
                  <c:v>0.892</c:v>
                </c:pt>
                <c:pt idx="6669">
                  <c:v>0.892</c:v>
                </c:pt>
                <c:pt idx="6670">
                  <c:v>0.892</c:v>
                </c:pt>
                <c:pt idx="6671">
                  <c:v>0.892</c:v>
                </c:pt>
                <c:pt idx="6672">
                  <c:v>0.892</c:v>
                </c:pt>
                <c:pt idx="6673">
                  <c:v>0.892</c:v>
                </c:pt>
                <c:pt idx="6674">
                  <c:v>0.892</c:v>
                </c:pt>
                <c:pt idx="6675">
                  <c:v>0.917</c:v>
                </c:pt>
                <c:pt idx="6676">
                  <c:v>0.917</c:v>
                </c:pt>
                <c:pt idx="6677">
                  <c:v>0.917</c:v>
                </c:pt>
                <c:pt idx="6678">
                  <c:v>0.917</c:v>
                </c:pt>
                <c:pt idx="6679">
                  <c:v>0.917</c:v>
                </c:pt>
                <c:pt idx="6680">
                  <c:v>0.917</c:v>
                </c:pt>
                <c:pt idx="6681">
                  <c:v>0.917</c:v>
                </c:pt>
                <c:pt idx="6682">
                  <c:v>0.917</c:v>
                </c:pt>
                <c:pt idx="6683">
                  <c:v>0.917</c:v>
                </c:pt>
                <c:pt idx="6684">
                  <c:v>0.917</c:v>
                </c:pt>
                <c:pt idx="6685">
                  <c:v>0.917</c:v>
                </c:pt>
                <c:pt idx="6686">
                  <c:v>0.917</c:v>
                </c:pt>
                <c:pt idx="6687">
                  <c:v>0.917</c:v>
                </c:pt>
                <c:pt idx="6688">
                  <c:v>0.917</c:v>
                </c:pt>
                <c:pt idx="6689">
                  <c:v>0.917</c:v>
                </c:pt>
                <c:pt idx="6690">
                  <c:v>0.917</c:v>
                </c:pt>
                <c:pt idx="6691">
                  <c:v>0.917</c:v>
                </c:pt>
                <c:pt idx="6692">
                  <c:v>0.917</c:v>
                </c:pt>
                <c:pt idx="6693">
                  <c:v>0.917</c:v>
                </c:pt>
                <c:pt idx="6694">
                  <c:v>0.917</c:v>
                </c:pt>
                <c:pt idx="6695">
                  <c:v>0.917</c:v>
                </c:pt>
                <c:pt idx="6696">
                  <c:v>0.917</c:v>
                </c:pt>
                <c:pt idx="6697">
                  <c:v>0.917</c:v>
                </c:pt>
                <c:pt idx="6698">
                  <c:v>0.917</c:v>
                </c:pt>
                <c:pt idx="6699">
                  <c:v>0.917</c:v>
                </c:pt>
                <c:pt idx="6700">
                  <c:v>0.917</c:v>
                </c:pt>
                <c:pt idx="6701">
                  <c:v>0.95</c:v>
                </c:pt>
                <c:pt idx="6702">
                  <c:v>0.95</c:v>
                </c:pt>
                <c:pt idx="6703">
                  <c:v>0.95</c:v>
                </c:pt>
                <c:pt idx="6704">
                  <c:v>0.95</c:v>
                </c:pt>
                <c:pt idx="6705">
                  <c:v>0.95</c:v>
                </c:pt>
                <c:pt idx="6706">
                  <c:v>0.95</c:v>
                </c:pt>
                <c:pt idx="6707">
                  <c:v>0.95</c:v>
                </c:pt>
                <c:pt idx="6708">
                  <c:v>0.95</c:v>
                </c:pt>
                <c:pt idx="6709">
                  <c:v>0.95</c:v>
                </c:pt>
                <c:pt idx="6710">
                  <c:v>0.95</c:v>
                </c:pt>
                <c:pt idx="6711">
                  <c:v>0.95</c:v>
                </c:pt>
                <c:pt idx="6712">
                  <c:v>0.95</c:v>
                </c:pt>
                <c:pt idx="6713">
                  <c:v>0.95</c:v>
                </c:pt>
                <c:pt idx="6714">
                  <c:v>0.95</c:v>
                </c:pt>
                <c:pt idx="6715">
                  <c:v>0.95</c:v>
                </c:pt>
                <c:pt idx="6716">
                  <c:v>0.95</c:v>
                </c:pt>
                <c:pt idx="6717">
                  <c:v>0.95</c:v>
                </c:pt>
                <c:pt idx="6718">
                  <c:v>0.95</c:v>
                </c:pt>
                <c:pt idx="6719">
                  <c:v>0.95</c:v>
                </c:pt>
                <c:pt idx="6720">
                  <c:v>0.95</c:v>
                </c:pt>
                <c:pt idx="6721">
                  <c:v>0.85</c:v>
                </c:pt>
                <c:pt idx="6722">
                  <c:v>0.65</c:v>
                </c:pt>
                <c:pt idx="6723">
                  <c:v>0.65</c:v>
                </c:pt>
                <c:pt idx="6724">
                  <c:v>0.65</c:v>
                </c:pt>
                <c:pt idx="6725">
                  <c:v>0.65</c:v>
                </c:pt>
                <c:pt idx="6726">
                  <c:v>0.65</c:v>
                </c:pt>
                <c:pt idx="6727">
                  <c:v>0.65</c:v>
                </c:pt>
                <c:pt idx="6728">
                  <c:v>0.65</c:v>
                </c:pt>
                <c:pt idx="6729">
                  <c:v>0.65</c:v>
                </c:pt>
                <c:pt idx="6730">
                  <c:v>0.65</c:v>
                </c:pt>
                <c:pt idx="6731">
                  <c:v>0.65</c:v>
                </c:pt>
                <c:pt idx="6732">
                  <c:v>0.65</c:v>
                </c:pt>
                <c:pt idx="6733">
                  <c:v>0.65</c:v>
                </c:pt>
                <c:pt idx="6734">
                  <c:v>0.65</c:v>
                </c:pt>
                <c:pt idx="6735">
                  <c:v>0.65</c:v>
                </c:pt>
                <c:pt idx="6736">
                  <c:v>0.65</c:v>
                </c:pt>
                <c:pt idx="6737">
                  <c:v>0.65</c:v>
                </c:pt>
                <c:pt idx="6738">
                  <c:v>0.65</c:v>
                </c:pt>
                <c:pt idx="6739">
                  <c:v>0.65</c:v>
                </c:pt>
                <c:pt idx="6740">
                  <c:v>0.65</c:v>
                </c:pt>
                <c:pt idx="6741">
                  <c:v>0.65</c:v>
                </c:pt>
                <c:pt idx="6742">
                  <c:v>0.65</c:v>
                </c:pt>
                <c:pt idx="6743">
                  <c:v>0.65</c:v>
                </c:pt>
                <c:pt idx="6744">
                  <c:v>0.65</c:v>
                </c:pt>
                <c:pt idx="6745">
                  <c:v>0.65</c:v>
                </c:pt>
                <c:pt idx="6746">
                  <c:v>0.65</c:v>
                </c:pt>
                <c:pt idx="6747">
                  <c:v>0.647333333333334</c:v>
                </c:pt>
                <c:pt idx="6748">
                  <c:v>0.642</c:v>
                </c:pt>
                <c:pt idx="6749">
                  <c:v>0.642</c:v>
                </c:pt>
                <c:pt idx="6750">
                  <c:v>0.642</c:v>
                </c:pt>
                <c:pt idx="6751">
                  <c:v>0.642</c:v>
                </c:pt>
                <c:pt idx="6752">
                  <c:v>0.642</c:v>
                </c:pt>
                <c:pt idx="6753">
                  <c:v>0.642</c:v>
                </c:pt>
                <c:pt idx="6754">
                  <c:v>0.642</c:v>
                </c:pt>
                <c:pt idx="6755">
                  <c:v>0.642</c:v>
                </c:pt>
                <c:pt idx="6756">
                  <c:v>0.642</c:v>
                </c:pt>
                <c:pt idx="6757">
                  <c:v>0.642</c:v>
                </c:pt>
                <c:pt idx="6758">
                  <c:v>0.642</c:v>
                </c:pt>
                <c:pt idx="6759">
                  <c:v>0.642</c:v>
                </c:pt>
                <c:pt idx="6760">
                  <c:v>0.642</c:v>
                </c:pt>
                <c:pt idx="6761">
                  <c:v>0.642</c:v>
                </c:pt>
                <c:pt idx="6762">
                  <c:v>0.642</c:v>
                </c:pt>
                <c:pt idx="6763">
                  <c:v>0.642</c:v>
                </c:pt>
                <c:pt idx="6764">
                  <c:v>0.642</c:v>
                </c:pt>
                <c:pt idx="6765">
                  <c:v>0.642</c:v>
                </c:pt>
                <c:pt idx="6766">
                  <c:v>0.642</c:v>
                </c:pt>
                <c:pt idx="6767">
                  <c:v>0.642</c:v>
                </c:pt>
                <c:pt idx="6768">
                  <c:v>0.642</c:v>
                </c:pt>
                <c:pt idx="6769">
                  <c:v>0.642</c:v>
                </c:pt>
                <c:pt idx="6770">
                  <c:v>0.642</c:v>
                </c:pt>
                <c:pt idx="6771">
                  <c:v>0.642</c:v>
                </c:pt>
                <c:pt idx="6772">
                  <c:v>0.642</c:v>
                </c:pt>
                <c:pt idx="6773">
                  <c:v>0.642</c:v>
                </c:pt>
                <c:pt idx="6774">
                  <c:v>0.642</c:v>
                </c:pt>
                <c:pt idx="6775">
                  <c:v>0.642</c:v>
                </c:pt>
                <c:pt idx="6776">
                  <c:v>0.642</c:v>
                </c:pt>
                <c:pt idx="6777">
                  <c:v>0.817</c:v>
                </c:pt>
                <c:pt idx="6778">
                  <c:v>0.817</c:v>
                </c:pt>
                <c:pt idx="6779">
                  <c:v>0.817</c:v>
                </c:pt>
                <c:pt idx="6780">
                  <c:v>0.817</c:v>
                </c:pt>
                <c:pt idx="6781">
                  <c:v>0.817</c:v>
                </c:pt>
                <c:pt idx="6782">
                  <c:v>0.817</c:v>
                </c:pt>
                <c:pt idx="6783">
                  <c:v>0.817</c:v>
                </c:pt>
                <c:pt idx="6784">
                  <c:v>0.817</c:v>
                </c:pt>
                <c:pt idx="6785">
                  <c:v>0.817</c:v>
                </c:pt>
                <c:pt idx="6786">
                  <c:v>0.817</c:v>
                </c:pt>
                <c:pt idx="6787">
                  <c:v>0.817</c:v>
                </c:pt>
                <c:pt idx="6788">
                  <c:v>0.817</c:v>
                </c:pt>
                <c:pt idx="6789">
                  <c:v>0.817</c:v>
                </c:pt>
                <c:pt idx="6790">
                  <c:v>0.817</c:v>
                </c:pt>
                <c:pt idx="6791">
                  <c:v>0.817</c:v>
                </c:pt>
                <c:pt idx="6792">
                  <c:v>0.817</c:v>
                </c:pt>
                <c:pt idx="6793">
                  <c:v>0.817</c:v>
                </c:pt>
                <c:pt idx="6794">
                  <c:v>0.817</c:v>
                </c:pt>
                <c:pt idx="6795">
                  <c:v>0.817</c:v>
                </c:pt>
                <c:pt idx="6796">
                  <c:v>0.817</c:v>
                </c:pt>
                <c:pt idx="6797">
                  <c:v>0.817</c:v>
                </c:pt>
                <c:pt idx="6798">
                  <c:v>0.817</c:v>
                </c:pt>
                <c:pt idx="6799">
                  <c:v>0.817</c:v>
                </c:pt>
                <c:pt idx="6800">
                  <c:v>0.817</c:v>
                </c:pt>
                <c:pt idx="6801">
                  <c:v>0.817</c:v>
                </c:pt>
                <c:pt idx="6802">
                  <c:v>0.817</c:v>
                </c:pt>
                <c:pt idx="6803">
                  <c:v>0.817</c:v>
                </c:pt>
                <c:pt idx="6804">
                  <c:v>0.817</c:v>
                </c:pt>
                <c:pt idx="6805">
                  <c:v>0.817</c:v>
                </c:pt>
                <c:pt idx="6806">
                  <c:v>0.817</c:v>
                </c:pt>
                <c:pt idx="6807">
                  <c:v>0.817</c:v>
                </c:pt>
                <c:pt idx="6808">
                  <c:v>0.817</c:v>
                </c:pt>
                <c:pt idx="6809">
                  <c:v>0.817</c:v>
                </c:pt>
                <c:pt idx="6810">
                  <c:v>0.817</c:v>
                </c:pt>
                <c:pt idx="6811">
                  <c:v>0.817</c:v>
                </c:pt>
                <c:pt idx="6812">
                  <c:v>0.817</c:v>
                </c:pt>
                <c:pt idx="6813">
                  <c:v>0.817</c:v>
                </c:pt>
                <c:pt idx="6814">
                  <c:v>0.817</c:v>
                </c:pt>
                <c:pt idx="6815">
                  <c:v>0.817</c:v>
                </c:pt>
                <c:pt idx="6816">
                  <c:v>0.817</c:v>
                </c:pt>
                <c:pt idx="6817">
                  <c:v>0.817</c:v>
                </c:pt>
                <c:pt idx="6818">
                  <c:v>0.817</c:v>
                </c:pt>
                <c:pt idx="6819">
                  <c:v>0.817</c:v>
                </c:pt>
                <c:pt idx="6820">
                  <c:v>0.817</c:v>
                </c:pt>
                <c:pt idx="6821">
                  <c:v>0.817</c:v>
                </c:pt>
                <c:pt idx="6822">
                  <c:v>0.817</c:v>
                </c:pt>
                <c:pt idx="6823">
                  <c:v>0.817</c:v>
                </c:pt>
                <c:pt idx="6824">
                  <c:v>0.817</c:v>
                </c:pt>
                <c:pt idx="6825">
                  <c:v>0.817</c:v>
                </c:pt>
                <c:pt idx="6826">
                  <c:v>0.817</c:v>
                </c:pt>
                <c:pt idx="6827">
                  <c:v>0.817</c:v>
                </c:pt>
                <c:pt idx="6828">
                  <c:v>0.817</c:v>
                </c:pt>
                <c:pt idx="6829">
                  <c:v>0.817</c:v>
                </c:pt>
                <c:pt idx="6830">
                  <c:v>0.817</c:v>
                </c:pt>
                <c:pt idx="6831">
                  <c:v>0.867</c:v>
                </c:pt>
                <c:pt idx="6832">
                  <c:v>0.892</c:v>
                </c:pt>
                <c:pt idx="6833">
                  <c:v>0.892</c:v>
                </c:pt>
                <c:pt idx="6834">
                  <c:v>0.892</c:v>
                </c:pt>
                <c:pt idx="6835">
                  <c:v>0.892</c:v>
                </c:pt>
                <c:pt idx="6836">
                  <c:v>0.892</c:v>
                </c:pt>
                <c:pt idx="6837">
                  <c:v>0.892</c:v>
                </c:pt>
                <c:pt idx="6838">
                  <c:v>0.892</c:v>
                </c:pt>
                <c:pt idx="6839">
                  <c:v>0.892</c:v>
                </c:pt>
                <c:pt idx="6840">
                  <c:v>0.892</c:v>
                </c:pt>
                <c:pt idx="6841">
                  <c:v>0.892</c:v>
                </c:pt>
                <c:pt idx="6842">
                  <c:v>0.892</c:v>
                </c:pt>
                <c:pt idx="6843">
                  <c:v>0.892</c:v>
                </c:pt>
                <c:pt idx="6844">
                  <c:v>0.892</c:v>
                </c:pt>
                <c:pt idx="6845">
                  <c:v>0.892</c:v>
                </c:pt>
                <c:pt idx="6846">
                  <c:v>0.892</c:v>
                </c:pt>
                <c:pt idx="6847">
                  <c:v>0.892</c:v>
                </c:pt>
                <c:pt idx="6848">
                  <c:v>0.892</c:v>
                </c:pt>
                <c:pt idx="6849">
                  <c:v>0.892</c:v>
                </c:pt>
                <c:pt idx="6850">
                  <c:v>0.892</c:v>
                </c:pt>
                <c:pt idx="6851">
                  <c:v>0.892</c:v>
                </c:pt>
                <c:pt idx="6852">
                  <c:v>0.892</c:v>
                </c:pt>
                <c:pt idx="6853">
                  <c:v>0.892</c:v>
                </c:pt>
                <c:pt idx="6854">
                  <c:v>0.852666666666667</c:v>
                </c:pt>
                <c:pt idx="6855">
                  <c:v>0.833</c:v>
                </c:pt>
                <c:pt idx="6856">
                  <c:v>0.833</c:v>
                </c:pt>
                <c:pt idx="6857">
                  <c:v>0.833</c:v>
                </c:pt>
                <c:pt idx="6858">
                  <c:v>0.833</c:v>
                </c:pt>
                <c:pt idx="6859">
                  <c:v>0.833</c:v>
                </c:pt>
                <c:pt idx="6860">
                  <c:v>0.833</c:v>
                </c:pt>
                <c:pt idx="6861">
                  <c:v>0.833</c:v>
                </c:pt>
                <c:pt idx="6862">
                  <c:v>0.833</c:v>
                </c:pt>
                <c:pt idx="6863">
                  <c:v>0.836</c:v>
                </c:pt>
                <c:pt idx="6864">
                  <c:v>0.842</c:v>
                </c:pt>
                <c:pt idx="6865">
                  <c:v>0.842</c:v>
                </c:pt>
                <c:pt idx="6866">
                  <c:v>0.842</c:v>
                </c:pt>
                <c:pt idx="6867">
                  <c:v>0.842</c:v>
                </c:pt>
                <c:pt idx="6868">
                  <c:v>0.842</c:v>
                </c:pt>
                <c:pt idx="6869">
                  <c:v>0.842</c:v>
                </c:pt>
                <c:pt idx="6870">
                  <c:v>0.842</c:v>
                </c:pt>
                <c:pt idx="6871">
                  <c:v>0.842</c:v>
                </c:pt>
                <c:pt idx="6872">
                  <c:v>0.842</c:v>
                </c:pt>
                <c:pt idx="6873">
                  <c:v>0.842</c:v>
                </c:pt>
                <c:pt idx="6874">
                  <c:v>0.842</c:v>
                </c:pt>
                <c:pt idx="6875">
                  <c:v>0.758666666666667</c:v>
                </c:pt>
                <c:pt idx="6876">
                  <c:v>0.717</c:v>
                </c:pt>
                <c:pt idx="6877">
                  <c:v>0.717</c:v>
                </c:pt>
                <c:pt idx="6878">
                  <c:v>0.717</c:v>
                </c:pt>
                <c:pt idx="6879">
                  <c:v>0.717</c:v>
                </c:pt>
                <c:pt idx="6880">
                  <c:v>0.717</c:v>
                </c:pt>
                <c:pt idx="6881">
                  <c:v>0.717</c:v>
                </c:pt>
                <c:pt idx="6882">
                  <c:v>0.717</c:v>
                </c:pt>
                <c:pt idx="6883">
                  <c:v>0.717</c:v>
                </c:pt>
                <c:pt idx="6884">
                  <c:v>0.717</c:v>
                </c:pt>
                <c:pt idx="6885">
                  <c:v>0.717</c:v>
                </c:pt>
                <c:pt idx="6886">
                  <c:v>0.717</c:v>
                </c:pt>
                <c:pt idx="6887">
                  <c:v>0.717</c:v>
                </c:pt>
                <c:pt idx="6888">
                  <c:v>0.717</c:v>
                </c:pt>
                <c:pt idx="6889">
                  <c:v>0.717</c:v>
                </c:pt>
                <c:pt idx="6890">
                  <c:v>0.717</c:v>
                </c:pt>
                <c:pt idx="6891">
                  <c:v>0.717</c:v>
                </c:pt>
                <c:pt idx="6892">
                  <c:v>0.717</c:v>
                </c:pt>
                <c:pt idx="6893">
                  <c:v>0.717</c:v>
                </c:pt>
                <c:pt idx="6894">
                  <c:v>0.717</c:v>
                </c:pt>
                <c:pt idx="6895">
                  <c:v>0.717</c:v>
                </c:pt>
                <c:pt idx="6896">
                  <c:v>0.717</c:v>
                </c:pt>
                <c:pt idx="6897">
                  <c:v>0.8</c:v>
                </c:pt>
                <c:pt idx="6898">
                  <c:v>0.8</c:v>
                </c:pt>
                <c:pt idx="6899">
                  <c:v>0.8</c:v>
                </c:pt>
                <c:pt idx="6900">
                  <c:v>0.8</c:v>
                </c:pt>
                <c:pt idx="6901">
                  <c:v>0.8</c:v>
                </c:pt>
                <c:pt idx="6902">
                  <c:v>0.8</c:v>
                </c:pt>
                <c:pt idx="6903">
                  <c:v>0.8</c:v>
                </c:pt>
                <c:pt idx="6904">
                  <c:v>0.8</c:v>
                </c:pt>
                <c:pt idx="6905">
                  <c:v>0.7</c:v>
                </c:pt>
                <c:pt idx="6906">
                  <c:v>0.65</c:v>
                </c:pt>
                <c:pt idx="6907">
                  <c:v>0.65</c:v>
                </c:pt>
                <c:pt idx="6908">
                  <c:v>0.65</c:v>
                </c:pt>
                <c:pt idx="6909">
                  <c:v>0.65</c:v>
                </c:pt>
                <c:pt idx="6910">
                  <c:v>0.65</c:v>
                </c:pt>
                <c:pt idx="6911">
                  <c:v>0.65</c:v>
                </c:pt>
                <c:pt idx="6912">
                  <c:v>0.65</c:v>
                </c:pt>
                <c:pt idx="6913">
                  <c:v>0.65</c:v>
                </c:pt>
                <c:pt idx="6914">
                  <c:v>0.65</c:v>
                </c:pt>
                <c:pt idx="6915">
                  <c:v>0.65</c:v>
                </c:pt>
                <c:pt idx="6916">
                  <c:v>0.65</c:v>
                </c:pt>
                <c:pt idx="6917">
                  <c:v>0.65</c:v>
                </c:pt>
                <c:pt idx="6918">
                  <c:v>0.65</c:v>
                </c:pt>
                <c:pt idx="6919">
                  <c:v>0.65</c:v>
                </c:pt>
                <c:pt idx="6920">
                  <c:v>0.65</c:v>
                </c:pt>
                <c:pt idx="6921">
                  <c:v>0.65</c:v>
                </c:pt>
                <c:pt idx="6922">
                  <c:v>0.65</c:v>
                </c:pt>
                <c:pt idx="6923">
                  <c:v>0.65</c:v>
                </c:pt>
                <c:pt idx="6924">
                  <c:v>0.65</c:v>
                </c:pt>
                <c:pt idx="6925">
                  <c:v>0.65</c:v>
                </c:pt>
                <c:pt idx="6926">
                  <c:v>0.65</c:v>
                </c:pt>
                <c:pt idx="6927">
                  <c:v>0.65</c:v>
                </c:pt>
                <c:pt idx="6928">
                  <c:v>0.65</c:v>
                </c:pt>
                <c:pt idx="6929">
                  <c:v>0.65</c:v>
                </c:pt>
                <c:pt idx="6930">
                  <c:v>0.65</c:v>
                </c:pt>
                <c:pt idx="6931">
                  <c:v>0.65</c:v>
                </c:pt>
                <c:pt idx="6932">
                  <c:v>0.666666666666667</c:v>
                </c:pt>
                <c:pt idx="6933">
                  <c:v>0.7</c:v>
                </c:pt>
                <c:pt idx="6934">
                  <c:v>0.7</c:v>
                </c:pt>
                <c:pt idx="6935">
                  <c:v>0.7</c:v>
                </c:pt>
                <c:pt idx="6936">
                  <c:v>0.7</c:v>
                </c:pt>
                <c:pt idx="6937">
                  <c:v>0.7</c:v>
                </c:pt>
                <c:pt idx="6938">
                  <c:v>0.7</c:v>
                </c:pt>
                <c:pt idx="6939">
                  <c:v>0.7</c:v>
                </c:pt>
                <c:pt idx="6940">
                  <c:v>0.7</c:v>
                </c:pt>
                <c:pt idx="6941">
                  <c:v>0.7</c:v>
                </c:pt>
                <c:pt idx="6942">
                  <c:v>0.7</c:v>
                </c:pt>
                <c:pt idx="6943">
                  <c:v>0.7</c:v>
                </c:pt>
                <c:pt idx="6944">
                  <c:v>0.7</c:v>
                </c:pt>
                <c:pt idx="6945">
                  <c:v>0.7</c:v>
                </c:pt>
                <c:pt idx="6946">
                  <c:v>0.7</c:v>
                </c:pt>
                <c:pt idx="6947">
                  <c:v>0.7</c:v>
                </c:pt>
                <c:pt idx="6948">
                  <c:v>0.7</c:v>
                </c:pt>
                <c:pt idx="6949">
                  <c:v>0.7</c:v>
                </c:pt>
                <c:pt idx="6950">
                  <c:v>0.7</c:v>
                </c:pt>
                <c:pt idx="6951">
                  <c:v>0.705333333333334</c:v>
                </c:pt>
                <c:pt idx="6952">
                  <c:v>0.708</c:v>
                </c:pt>
                <c:pt idx="6953">
                  <c:v>0.708</c:v>
                </c:pt>
                <c:pt idx="6954">
                  <c:v>0.708</c:v>
                </c:pt>
                <c:pt idx="6955">
                  <c:v>0.708</c:v>
                </c:pt>
                <c:pt idx="6956">
                  <c:v>0.708</c:v>
                </c:pt>
                <c:pt idx="6957">
                  <c:v>0.708</c:v>
                </c:pt>
                <c:pt idx="6958">
                  <c:v>0.708</c:v>
                </c:pt>
                <c:pt idx="6959">
                  <c:v>0.708</c:v>
                </c:pt>
                <c:pt idx="6960">
                  <c:v>0.708</c:v>
                </c:pt>
                <c:pt idx="6961">
                  <c:v>0.708</c:v>
                </c:pt>
                <c:pt idx="6962">
                  <c:v>0.747333333333334</c:v>
                </c:pt>
                <c:pt idx="6963">
                  <c:v>0.767</c:v>
                </c:pt>
                <c:pt idx="6964">
                  <c:v>0.767</c:v>
                </c:pt>
                <c:pt idx="6965">
                  <c:v>0.767</c:v>
                </c:pt>
                <c:pt idx="6966">
                  <c:v>0.767</c:v>
                </c:pt>
                <c:pt idx="6967">
                  <c:v>0.767</c:v>
                </c:pt>
                <c:pt idx="6968">
                  <c:v>0.767</c:v>
                </c:pt>
                <c:pt idx="6969">
                  <c:v>0.767</c:v>
                </c:pt>
                <c:pt idx="6970">
                  <c:v>0.767</c:v>
                </c:pt>
                <c:pt idx="6971">
                  <c:v>0.767</c:v>
                </c:pt>
                <c:pt idx="6972">
                  <c:v>0.767</c:v>
                </c:pt>
                <c:pt idx="6973">
                  <c:v>0.767</c:v>
                </c:pt>
                <c:pt idx="6974">
                  <c:v>0.767</c:v>
                </c:pt>
                <c:pt idx="6975">
                  <c:v>0.767</c:v>
                </c:pt>
                <c:pt idx="6976">
                  <c:v>0.733666666666667</c:v>
                </c:pt>
                <c:pt idx="6977">
                  <c:v>0.667</c:v>
                </c:pt>
                <c:pt idx="6978">
                  <c:v>0.667</c:v>
                </c:pt>
                <c:pt idx="6979">
                  <c:v>0.667</c:v>
                </c:pt>
                <c:pt idx="6980">
                  <c:v>0.667</c:v>
                </c:pt>
                <c:pt idx="6981">
                  <c:v>0.667</c:v>
                </c:pt>
                <c:pt idx="6982">
                  <c:v>0.667</c:v>
                </c:pt>
                <c:pt idx="6983">
                  <c:v>0.667</c:v>
                </c:pt>
                <c:pt idx="6984">
                  <c:v>0.677666666666667</c:v>
                </c:pt>
                <c:pt idx="6985">
                  <c:v>0.683</c:v>
                </c:pt>
                <c:pt idx="6986">
                  <c:v>0.683</c:v>
                </c:pt>
                <c:pt idx="6987">
                  <c:v>0.683</c:v>
                </c:pt>
                <c:pt idx="6988">
                  <c:v>0.683</c:v>
                </c:pt>
                <c:pt idx="6989">
                  <c:v>0.683</c:v>
                </c:pt>
                <c:pt idx="6990">
                  <c:v>0.683</c:v>
                </c:pt>
                <c:pt idx="6991">
                  <c:v>0.683</c:v>
                </c:pt>
                <c:pt idx="6992">
                  <c:v>0.683</c:v>
                </c:pt>
                <c:pt idx="6993">
                  <c:v>0.683</c:v>
                </c:pt>
                <c:pt idx="6994">
                  <c:v>0.683</c:v>
                </c:pt>
                <c:pt idx="6995">
                  <c:v>0.683</c:v>
                </c:pt>
                <c:pt idx="6996">
                  <c:v>0.683</c:v>
                </c:pt>
                <c:pt idx="6997">
                  <c:v>0.683</c:v>
                </c:pt>
                <c:pt idx="6998">
                  <c:v>0.683</c:v>
                </c:pt>
                <c:pt idx="6999">
                  <c:v>0.683</c:v>
                </c:pt>
                <c:pt idx="7000">
                  <c:v>0.683</c:v>
                </c:pt>
                <c:pt idx="7001">
                  <c:v>0.683</c:v>
                </c:pt>
                <c:pt idx="7002">
                  <c:v>0.683</c:v>
                </c:pt>
                <c:pt idx="7003">
                  <c:v>0.683</c:v>
                </c:pt>
                <c:pt idx="7004">
                  <c:v>0.705666666666667</c:v>
                </c:pt>
                <c:pt idx="7005">
                  <c:v>0.717</c:v>
                </c:pt>
                <c:pt idx="7006">
                  <c:v>0.717</c:v>
                </c:pt>
                <c:pt idx="7007">
                  <c:v>0.717</c:v>
                </c:pt>
                <c:pt idx="7008">
                  <c:v>0.717</c:v>
                </c:pt>
                <c:pt idx="7009">
                  <c:v>0.717</c:v>
                </c:pt>
                <c:pt idx="7010">
                  <c:v>0.717</c:v>
                </c:pt>
                <c:pt idx="7011">
                  <c:v>0.717</c:v>
                </c:pt>
                <c:pt idx="7012">
                  <c:v>0.717</c:v>
                </c:pt>
                <c:pt idx="7013">
                  <c:v>0.717</c:v>
                </c:pt>
                <c:pt idx="7014">
                  <c:v>0.717</c:v>
                </c:pt>
                <c:pt idx="7015">
                  <c:v>0.7</c:v>
                </c:pt>
                <c:pt idx="7016">
                  <c:v>0.7</c:v>
                </c:pt>
                <c:pt idx="7017">
                  <c:v>0.667</c:v>
                </c:pt>
                <c:pt idx="7018">
                  <c:v>0.667</c:v>
                </c:pt>
                <c:pt idx="7019">
                  <c:v>0.667</c:v>
                </c:pt>
                <c:pt idx="7020">
                  <c:v>0.667</c:v>
                </c:pt>
                <c:pt idx="7021">
                  <c:v>0.667</c:v>
                </c:pt>
                <c:pt idx="7022">
                  <c:v>0.667</c:v>
                </c:pt>
                <c:pt idx="7023">
                  <c:v>0.667</c:v>
                </c:pt>
                <c:pt idx="7024">
                  <c:v>0.667</c:v>
                </c:pt>
                <c:pt idx="7025">
                  <c:v>0.667</c:v>
                </c:pt>
                <c:pt idx="7026">
                  <c:v>0.667</c:v>
                </c:pt>
                <c:pt idx="7027">
                  <c:v>0.644333333333334</c:v>
                </c:pt>
                <c:pt idx="7028">
                  <c:v>0.633</c:v>
                </c:pt>
                <c:pt idx="7029">
                  <c:v>0.633</c:v>
                </c:pt>
                <c:pt idx="7030">
                  <c:v>0.633</c:v>
                </c:pt>
                <c:pt idx="7031">
                  <c:v>0.633</c:v>
                </c:pt>
                <c:pt idx="7032">
                  <c:v>0.633</c:v>
                </c:pt>
                <c:pt idx="7033">
                  <c:v>0.633</c:v>
                </c:pt>
                <c:pt idx="7034">
                  <c:v>0.633</c:v>
                </c:pt>
                <c:pt idx="7035">
                  <c:v>0.633</c:v>
                </c:pt>
                <c:pt idx="7036">
                  <c:v>0.633</c:v>
                </c:pt>
                <c:pt idx="7037">
                  <c:v>0.633</c:v>
                </c:pt>
                <c:pt idx="7038">
                  <c:v>0.633</c:v>
                </c:pt>
                <c:pt idx="7039">
                  <c:v>0.633</c:v>
                </c:pt>
                <c:pt idx="7040">
                  <c:v>0.633</c:v>
                </c:pt>
                <c:pt idx="7041">
                  <c:v>0.633</c:v>
                </c:pt>
                <c:pt idx="7042">
                  <c:v>0.633</c:v>
                </c:pt>
                <c:pt idx="7043">
                  <c:v>0.633</c:v>
                </c:pt>
                <c:pt idx="7044">
                  <c:v>0.633</c:v>
                </c:pt>
                <c:pt idx="7045">
                  <c:v>0.666333333333334</c:v>
                </c:pt>
                <c:pt idx="7046">
                  <c:v>0.683</c:v>
                </c:pt>
                <c:pt idx="7047">
                  <c:v>0.683</c:v>
                </c:pt>
                <c:pt idx="7048">
                  <c:v>0.683</c:v>
                </c:pt>
                <c:pt idx="7049">
                  <c:v>0.683</c:v>
                </c:pt>
                <c:pt idx="7050">
                  <c:v>0.683</c:v>
                </c:pt>
                <c:pt idx="7051">
                  <c:v>0.683</c:v>
                </c:pt>
                <c:pt idx="7052">
                  <c:v>0.683</c:v>
                </c:pt>
                <c:pt idx="7053">
                  <c:v>0.683</c:v>
                </c:pt>
                <c:pt idx="7054">
                  <c:v>0.683</c:v>
                </c:pt>
                <c:pt idx="7055">
                  <c:v>0.683</c:v>
                </c:pt>
                <c:pt idx="7056">
                  <c:v>0.683</c:v>
                </c:pt>
                <c:pt idx="7057">
                  <c:v>0.683</c:v>
                </c:pt>
                <c:pt idx="7058">
                  <c:v>0.683</c:v>
                </c:pt>
                <c:pt idx="7059">
                  <c:v>0.683</c:v>
                </c:pt>
                <c:pt idx="7060">
                  <c:v>0.683</c:v>
                </c:pt>
                <c:pt idx="7061">
                  <c:v>0.683</c:v>
                </c:pt>
                <c:pt idx="7062">
                  <c:v>0.683</c:v>
                </c:pt>
                <c:pt idx="7063">
                  <c:v>0.683</c:v>
                </c:pt>
                <c:pt idx="7064">
                  <c:v>0.683</c:v>
                </c:pt>
                <c:pt idx="7065">
                  <c:v>0.683</c:v>
                </c:pt>
                <c:pt idx="7066">
                  <c:v>0.683</c:v>
                </c:pt>
                <c:pt idx="7067">
                  <c:v>0.683</c:v>
                </c:pt>
                <c:pt idx="7068">
                  <c:v>0.683</c:v>
                </c:pt>
                <c:pt idx="7069">
                  <c:v>0.775</c:v>
                </c:pt>
                <c:pt idx="7070">
                  <c:v>0.775</c:v>
                </c:pt>
                <c:pt idx="7071">
                  <c:v>0.775</c:v>
                </c:pt>
                <c:pt idx="7072">
                  <c:v>0.775</c:v>
                </c:pt>
                <c:pt idx="7073">
                  <c:v>0.775</c:v>
                </c:pt>
                <c:pt idx="7074">
                  <c:v>0.775</c:v>
                </c:pt>
                <c:pt idx="7075">
                  <c:v>0.775</c:v>
                </c:pt>
                <c:pt idx="7076">
                  <c:v>0.775</c:v>
                </c:pt>
                <c:pt idx="7077">
                  <c:v>0.775</c:v>
                </c:pt>
                <c:pt idx="7078">
                  <c:v>0.775</c:v>
                </c:pt>
                <c:pt idx="7079">
                  <c:v>0.775</c:v>
                </c:pt>
                <c:pt idx="7080">
                  <c:v>0.775</c:v>
                </c:pt>
                <c:pt idx="7081">
                  <c:v>0.775</c:v>
                </c:pt>
                <c:pt idx="7082">
                  <c:v>0.775</c:v>
                </c:pt>
                <c:pt idx="7083">
                  <c:v>0.775</c:v>
                </c:pt>
                <c:pt idx="7084">
                  <c:v>0.775</c:v>
                </c:pt>
                <c:pt idx="7085">
                  <c:v>0.775</c:v>
                </c:pt>
                <c:pt idx="7086">
                  <c:v>0.775</c:v>
                </c:pt>
                <c:pt idx="7087">
                  <c:v>0.775</c:v>
                </c:pt>
                <c:pt idx="7088">
                  <c:v>0.775</c:v>
                </c:pt>
                <c:pt idx="7089">
                  <c:v>0.775</c:v>
                </c:pt>
                <c:pt idx="7090">
                  <c:v>0.775</c:v>
                </c:pt>
                <c:pt idx="7091">
                  <c:v>0.775</c:v>
                </c:pt>
                <c:pt idx="7092">
                  <c:v>0.775</c:v>
                </c:pt>
                <c:pt idx="7093">
                  <c:v>0.775</c:v>
                </c:pt>
                <c:pt idx="7094">
                  <c:v>0.775</c:v>
                </c:pt>
                <c:pt idx="7095">
                  <c:v>0.775</c:v>
                </c:pt>
                <c:pt idx="7096">
                  <c:v>0.775</c:v>
                </c:pt>
                <c:pt idx="7097">
                  <c:v>0.775</c:v>
                </c:pt>
                <c:pt idx="7098">
                  <c:v>0.775</c:v>
                </c:pt>
                <c:pt idx="7099">
                  <c:v>0.775</c:v>
                </c:pt>
                <c:pt idx="7100">
                  <c:v>0.763666666666667</c:v>
                </c:pt>
                <c:pt idx="7101">
                  <c:v>0.758</c:v>
                </c:pt>
                <c:pt idx="7102">
                  <c:v>0.758</c:v>
                </c:pt>
                <c:pt idx="7103">
                  <c:v>0.758</c:v>
                </c:pt>
                <c:pt idx="7104">
                  <c:v>0.758</c:v>
                </c:pt>
                <c:pt idx="7105">
                  <c:v>0.758</c:v>
                </c:pt>
                <c:pt idx="7106">
                  <c:v>0.758</c:v>
                </c:pt>
                <c:pt idx="7107">
                  <c:v>0.758</c:v>
                </c:pt>
                <c:pt idx="7108">
                  <c:v>0.758</c:v>
                </c:pt>
                <c:pt idx="7109">
                  <c:v>0.758</c:v>
                </c:pt>
                <c:pt idx="7110">
                  <c:v>0.758</c:v>
                </c:pt>
                <c:pt idx="7111">
                  <c:v>0.758</c:v>
                </c:pt>
                <c:pt idx="7112">
                  <c:v>0.758</c:v>
                </c:pt>
                <c:pt idx="7113">
                  <c:v>0.758</c:v>
                </c:pt>
                <c:pt idx="7114">
                  <c:v>0.758</c:v>
                </c:pt>
                <c:pt idx="7115">
                  <c:v>0.758</c:v>
                </c:pt>
                <c:pt idx="7116">
                  <c:v>0.758</c:v>
                </c:pt>
                <c:pt idx="7117">
                  <c:v>0.758</c:v>
                </c:pt>
                <c:pt idx="7118">
                  <c:v>0.758</c:v>
                </c:pt>
                <c:pt idx="7119">
                  <c:v>0.758</c:v>
                </c:pt>
                <c:pt idx="7120">
                  <c:v>0.758</c:v>
                </c:pt>
                <c:pt idx="7121">
                  <c:v>0.758</c:v>
                </c:pt>
                <c:pt idx="7122">
                  <c:v>0.758</c:v>
                </c:pt>
                <c:pt idx="7123">
                  <c:v>0.758</c:v>
                </c:pt>
                <c:pt idx="7124">
                  <c:v>0.758</c:v>
                </c:pt>
                <c:pt idx="7125">
                  <c:v>0.758</c:v>
                </c:pt>
                <c:pt idx="7126">
                  <c:v>0.758</c:v>
                </c:pt>
                <c:pt idx="7127">
                  <c:v>0.758</c:v>
                </c:pt>
                <c:pt idx="7128">
                  <c:v>0.758</c:v>
                </c:pt>
                <c:pt idx="7129">
                  <c:v>0.758</c:v>
                </c:pt>
                <c:pt idx="7130">
                  <c:v>0.758</c:v>
                </c:pt>
                <c:pt idx="7131">
                  <c:v>0.769333333333334</c:v>
                </c:pt>
                <c:pt idx="7132">
                  <c:v>0.792</c:v>
                </c:pt>
                <c:pt idx="7133">
                  <c:v>0.792</c:v>
                </c:pt>
                <c:pt idx="7134">
                  <c:v>0.792</c:v>
                </c:pt>
                <c:pt idx="7135">
                  <c:v>0.792</c:v>
                </c:pt>
                <c:pt idx="7136">
                  <c:v>0.792</c:v>
                </c:pt>
                <c:pt idx="7137">
                  <c:v>0.792</c:v>
                </c:pt>
                <c:pt idx="7138">
                  <c:v>0.792</c:v>
                </c:pt>
                <c:pt idx="7139">
                  <c:v>0.792</c:v>
                </c:pt>
                <c:pt idx="7140">
                  <c:v>0.792</c:v>
                </c:pt>
                <c:pt idx="7141">
                  <c:v>0.792</c:v>
                </c:pt>
                <c:pt idx="7142">
                  <c:v>0.792</c:v>
                </c:pt>
                <c:pt idx="7143">
                  <c:v>0.792</c:v>
                </c:pt>
                <c:pt idx="7144">
                  <c:v>0.792</c:v>
                </c:pt>
                <c:pt idx="7145">
                  <c:v>0.792</c:v>
                </c:pt>
                <c:pt idx="7146">
                  <c:v>0.792</c:v>
                </c:pt>
                <c:pt idx="7147">
                  <c:v>0.792</c:v>
                </c:pt>
                <c:pt idx="7148">
                  <c:v>0.792</c:v>
                </c:pt>
                <c:pt idx="7149">
                  <c:v>0.792</c:v>
                </c:pt>
                <c:pt idx="7150">
                  <c:v>0.792</c:v>
                </c:pt>
                <c:pt idx="7151">
                  <c:v>0.792</c:v>
                </c:pt>
                <c:pt idx="7152">
                  <c:v>0.792</c:v>
                </c:pt>
                <c:pt idx="7153">
                  <c:v>0.792</c:v>
                </c:pt>
                <c:pt idx="7154">
                  <c:v>0.792</c:v>
                </c:pt>
                <c:pt idx="7155">
                  <c:v>0.792</c:v>
                </c:pt>
                <c:pt idx="7156">
                  <c:v>0.792</c:v>
                </c:pt>
                <c:pt idx="7157">
                  <c:v>0.792</c:v>
                </c:pt>
                <c:pt idx="7158">
                  <c:v>0.792</c:v>
                </c:pt>
                <c:pt idx="7159">
                  <c:v>0.792</c:v>
                </c:pt>
                <c:pt idx="7160">
                  <c:v>0.792</c:v>
                </c:pt>
                <c:pt idx="7161">
                  <c:v>0.792</c:v>
                </c:pt>
                <c:pt idx="7162">
                  <c:v>0.808</c:v>
                </c:pt>
                <c:pt idx="7163">
                  <c:v>0.808</c:v>
                </c:pt>
                <c:pt idx="7164">
                  <c:v>0.808</c:v>
                </c:pt>
                <c:pt idx="7165">
                  <c:v>0.808</c:v>
                </c:pt>
                <c:pt idx="7166">
                  <c:v>0.808</c:v>
                </c:pt>
                <c:pt idx="7167">
                  <c:v>0.808</c:v>
                </c:pt>
                <c:pt idx="7168">
                  <c:v>0.808</c:v>
                </c:pt>
                <c:pt idx="7169">
                  <c:v>0.808</c:v>
                </c:pt>
                <c:pt idx="7170">
                  <c:v>0.808</c:v>
                </c:pt>
                <c:pt idx="7171">
                  <c:v>0.808</c:v>
                </c:pt>
                <c:pt idx="7172">
                  <c:v>0.808</c:v>
                </c:pt>
                <c:pt idx="7173">
                  <c:v>0.808</c:v>
                </c:pt>
                <c:pt idx="7174">
                  <c:v>0.808</c:v>
                </c:pt>
                <c:pt idx="7175">
                  <c:v>0.808</c:v>
                </c:pt>
                <c:pt idx="7176">
                  <c:v>0.808</c:v>
                </c:pt>
                <c:pt idx="7177">
                  <c:v>0.808</c:v>
                </c:pt>
                <c:pt idx="7178">
                  <c:v>0.808</c:v>
                </c:pt>
                <c:pt idx="7179">
                  <c:v>0.808</c:v>
                </c:pt>
                <c:pt idx="7180">
                  <c:v>0.808</c:v>
                </c:pt>
                <c:pt idx="7181">
                  <c:v>0.808</c:v>
                </c:pt>
                <c:pt idx="7182">
                  <c:v>0.808</c:v>
                </c:pt>
                <c:pt idx="7183">
                  <c:v>0.808</c:v>
                </c:pt>
                <c:pt idx="7184">
                  <c:v>0.808</c:v>
                </c:pt>
                <c:pt idx="7185">
                  <c:v>0.808</c:v>
                </c:pt>
                <c:pt idx="7186">
                  <c:v>0.808</c:v>
                </c:pt>
                <c:pt idx="7187">
                  <c:v>0.808</c:v>
                </c:pt>
                <c:pt idx="7188">
                  <c:v>0.808</c:v>
                </c:pt>
                <c:pt idx="7189">
                  <c:v>0.808</c:v>
                </c:pt>
                <c:pt idx="7190">
                  <c:v>0.808</c:v>
                </c:pt>
                <c:pt idx="7191">
                  <c:v>0.808</c:v>
                </c:pt>
                <c:pt idx="7192">
                  <c:v>0.783</c:v>
                </c:pt>
                <c:pt idx="7193">
                  <c:v>0.783</c:v>
                </c:pt>
                <c:pt idx="7194">
                  <c:v>0.783</c:v>
                </c:pt>
                <c:pt idx="7195">
                  <c:v>0.783</c:v>
                </c:pt>
                <c:pt idx="7196">
                  <c:v>0.783</c:v>
                </c:pt>
                <c:pt idx="7197">
                  <c:v>0.783</c:v>
                </c:pt>
                <c:pt idx="7198">
                  <c:v>0.783</c:v>
                </c:pt>
                <c:pt idx="7199">
                  <c:v>0.783</c:v>
                </c:pt>
                <c:pt idx="7200">
                  <c:v>0.783</c:v>
                </c:pt>
                <c:pt idx="7201">
                  <c:v>0.783</c:v>
                </c:pt>
                <c:pt idx="7202">
                  <c:v>0.783</c:v>
                </c:pt>
                <c:pt idx="7203">
                  <c:v>0.783</c:v>
                </c:pt>
                <c:pt idx="7204">
                  <c:v>0.783</c:v>
                </c:pt>
                <c:pt idx="7205">
                  <c:v>0.783</c:v>
                </c:pt>
                <c:pt idx="7206">
                  <c:v>0.783</c:v>
                </c:pt>
                <c:pt idx="7207">
                  <c:v>0.783</c:v>
                </c:pt>
                <c:pt idx="7208">
                  <c:v>0.783</c:v>
                </c:pt>
                <c:pt idx="7209">
                  <c:v>0.783</c:v>
                </c:pt>
                <c:pt idx="7210">
                  <c:v>0.783</c:v>
                </c:pt>
                <c:pt idx="7211">
                  <c:v>0.783</c:v>
                </c:pt>
                <c:pt idx="7212">
                  <c:v>0.783</c:v>
                </c:pt>
                <c:pt idx="7213">
                  <c:v>0.783</c:v>
                </c:pt>
                <c:pt idx="7214">
                  <c:v>0.783</c:v>
                </c:pt>
                <c:pt idx="7215">
                  <c:v>0.783</c:v>
                </c:pt>
                <c:pt idx="7216">
                  <c:v>0.783</c:v>
                </c:pt>
                <c:pt idx="7217">
                  <c:v>0.783</c:v>
                </c:pt>
                <c:pt idx="7218">
                  <c:v>0.783</c:v>
                </c:pt>
                <c:pt idx="7219">
                  <c:v>0.783</c:v>
                </c:pt>
                <c:pt idx="7220">
                  <c:v>0.783</c:v>
                </c:pt>
                <c:pt idx="7221">
                  <c:v>0.783</c:v>
                </c:pt>
                <c:pt idx="7222">
                  <c:v>0.783</c:v>
                </c:pt>
                <c:pt idx="7223">
                  <c:v>0.783</c:v>
                </c:pt>
                <c:pt idx="7224">
                  <c:v>0.775</c:v>
                </c:pt>
                <c:pt idx="7225">
                  <c:v>0.775</c:v>
                </c:pt>
                <c:pt idx="7226">
                  <c:v>0.775</c:v>
                </c:pt>
                <c:pt idx="7227">
                  <c:v>0.775</c:v>
                </c:pt>
                <c:pt idx="7228">
                  <c:v>0.775</c:v>
                </c:pt>
                <c:pt idx="7229">
                  <c:v>0.777666666666667</c:v>
                </c:pt>
                <c:pt idx="7230">
                  <c:v>0.783</c:v>
                </c:pt>
                <c:pt idx="7231">
                  <c:v>0.783</c:v>
                </c:pt>
                <c:pt idx="7232">
                  <c:v>0.783</c:v>
                </c:pt>
                <c:pt idx="7233">
                  <c:v>0.783</c:v>
                </c:pt>
                <c:pt idx="7234">
                  <c:v>0.783</c:v>
                </c:pt>
                <c:pt idx="7235">
                  <c:v>0.783</c:v>
                </c:pt>
                <c:pt idx="7236">
                  <c:v>0.783</c:v>
                </c:pt>
                <c:pt idx="7237">
                  <c:v>0.783</c:v>
                </c:pt>
                <c:pt idx="7238">
                  <c:v>0.783</c:v>
                </c:pt>
                <c:pt idx="7239">
                  <c:v>0.783</c:v>
                </c:pt>
                <c:pt idx="7240">
                  <c:v>0.783</c:v>
                </c:pt>
                <c:pt idx="7241">
                  <c:v>0.783</c:v>
                </c:pt>
                <c:pt idx="7242">
                  <c:v>0.783</c:v>
                </c:pt>
                <c:pt idx="7243">
                  <c:v>0.783</c:v>
                </c:pt>
                <c:pt idx="7244">
                  <c:v>0.783</c:v>
                </c:pt>
                <c:pt idx="7245">
                  <c:v>0.783</c:v>
                </c:pt>
                <c:pt idx="7246">
                  <c:v>0.783</c:v>
                </c:pt>
                <c:pt idx="7247">
                  <c:v>0.783</c:v>
                </c:pt>
                <c:pt idx="7248">
                  <c:v>0.783</c:v>
                </c:pt>
                <c:pt idx="7249">
                  <c:v>0.783</c:v>
                </c:pt>
                <c:pt idx="7250">
                  <c:v>0.783</c:v>
                </c:pt>
                <c:pt idx="7251">
                  <c:v>0.783</c:v>
                </c:pt>
                <c:pt idx="7252">
                  <c:v>0.783</c:v>
                </c:pt>
                <c:pt idx="7253">
                  <c:v>0.783</c:v>
                </c:pt>
                <c:pt idx="7254">
                  <c:v>0.783</c:v>
                </c:pt>
                <c:pt idx="7255">
                  <c:v>0.783</c:v>
                </c:pt>
                <c:pt idx="7256">
                  <c:v>0.783</c:v>
                </c:pt>
                <c:pt idx="7257">
                  <c:v>0.767</c:v>
                </c:pt>
                <c:pt idx="7258">
                  <c:v>0.767</c:v>
                </c:pt>
                <c:pt idx="7259">
                  <c:v>0.767</c:v>
                </c:pt>
                <c:pt idx="7260">
                  <c:v>0.767</c:v>
                </c:pt>
                <c:pt idx="7261">
                  <c:v>0.767</c:v>
                </c:pt>
                <c:pt idx="7262">
                  <c:v>0.767</c:v>
                </c:pt>
                <c:pt idx="7263">
                  <c:v>0.767</c:v>
                </c:pt>
                <c:pt idx="7264">
                  <c:v>0.767</c:v>
                </c:pt>
                <c:pt idx="7265">
                  <c:v>0.767</c:v>
                </c:pt>
                <c:pt idx="7266">
                  <c:v>0.767</c:v>
                </c:pt>
                <c:pt idx="7267">
                  <c:v>0.767</c:v>
                </c:pt>
                <c:pt idx="7268">
                  <c:v>0.767</c:v>
                </c:pt>
                <c:pt idx="7269">
                  <c:v>0.767</c:v>
                </c:pt>
                <c:pt idx="7270">
                  <c:v>0.767</c:v>
                </c:pt>
                <c:pt idx="7271">
                  <c:v>0.767</c:v>
                </c:pt>
                <c:pt idx="7272">
                  <c:v>0.767</c:v>
                </c:pt>
                <c:pt idx="7273">
                  <c:v>0.767</c:v>
                </c:pt>
                <c:pt idx="7274">
                  <c:v>0.767</c:v>
                </c:pt>
                <c:pt idx="7275">
                  <c:v>0.767</c:v>
                </c:pt>
                <c:pt idx="7276">
                  <c:v>0.767</c:v>
                </c:pt>
                <c:pt idx="7277">
                  <c:v>0.767</c:v>
                </c:pt>
                <c:pt idx="7278">
                  <c:v>0.767</c:v>
                </c:pt>
                <c:pt idx="7279">
                  <c:v>0.767</c:v>
                </c:pt>
                <c:pt idx="7280">
                  <c:v>0.767</c:v>
                </c:pt>
                <c:pt idx="7281">
                  <c:v>0.767</c:v>
                </c:pt>
                <c:pt idx="7282">
                  <c:v>0.767</c:v>
                </c:pt>
                <c:pt idx="7283">
                  <c:v>0.767</c:v>
                </c:pt>
                <c:pt idx="7284">
                  <c:v>0.767</c:v>
                </c:pt>
                <c:pt idx="7285">
                  <c:v>0.767</c:v>
                </c:pt>
                <c:pt idx="7286">
                  <c:v>0.767</c:v>
                </c:pt>
                <c:pt idx="7287">
                  <c:v>0.767</c:v>
                </c:pt>
                <c:pt idx="7288">
                  <c:v>0.767</c:v>
                </c:pt>
                <c:pt idx="7289">
                  <c:v>0.767</c:v>
                </c:pt>
                <c:pt idx="7290">
                  <c:v>0.769666666666667</c:v>
                </c:pt>
                <c:pt idx="7291">
                  <c:v>0.775</c:v>
                </c:pt>
                <c:pt idx="7292">
                  <c:v>0.775</c:v>
                </c:pt>
                <c:pt idx="7293">
                  <c:v>0.775</c:v>
                </c:pt>
                <c:pt idx="7294">
                  <c:v>0.775</c:v>
                </c:pt>
                <c:pt idx="7295">
                  <c:v>0.775</c:v>
                </c:pt>
                <c:pt idx="7296">
                  <c:v>0.775</c:v>
                </c:pt>
                <c:pt idx="7297">
                  <c:v>0.775</c:v>
                </c:pt>
                <c:pt idx="7298">
                  <c:v>0.775</c:v>
                </c:pt>
                <c:pt idx="7299">
                  <c:v>0.775</c:v>
                </c:pt>
                <c:pt idx="7300">
                  <c:v>0.775</c:v>
                </c:pt>
                <c:pt idx="7301">
                  <c:v>0.775</c:v>
                </c:pt>
                <c:pt idx="7302">
                  <c:v>0.775</c:v>
                </c:pt>
                <c:pt idx="7303">
                  <c:v>0.775</c:v>
                </c:pt>
                <c:pt idx="7304">
                  <c:v>0.775</c:v>
                </c:pt>
                <c:pt idx="7305">
                  <c:v>0.775</c:v>
                </c:pt>
                <c:pt idx="7306">
                  <c:v>0.775</c:v>
                </c:pt>
                <c:pt idx="7307">
                  <c:v>0.775</c:v>
                </c:pt>
                <c:pt idx="7308">
                  <c:v>0.775</c:v>
                </c:pt>
                <c:pt idx="7309">
                  <c:v>0.775</c:v>
                </c:pt>
                <c:pt idx="7310">
                  <c:v>0.775</c:v>
                </c:pt>
                <c:pt idx="7311">
                  <c:v>0.775</c:v>
                </c:pt>
                <c:pt idx="7312">
                  <c:v>0.775</c:v>
                </c:pt>
                <c:pt idx="7313">
                  <c:v>0.775</c:v>
                </c:pt>
                <c:pt idx="7314">
                  <c:v>0.775</c:v>
                </c:pt>
                <c:pt idx="7315">
                  <c:v>0.775</c:v>
                </c:pt>
                <c:pt idx="7316">
                  <c:v>0.775</c:v>
                </c:pt>
                <c:pt idx="7317">
                  <c:v>0.775</c:v>
                </c:pt>
                <c:pt idx="7318">
                  <c:v>0.775</c:v>
                </c:pt>
                <c:pt idx="7319">
                  <c:v>0.775</c:v>
                </c:pt>
                <c:pt idx="7320">
                  <c:v>0.775</c:v>
                </c:pt>
                <c:pt idx="7321">
                  <c:v>0.763666666666667</c:v>
                </c:pt>
                <c:pt idx="7322">
                  <c:v>0.758</c:v>
                </c:pt>
                <c:pt idx="7323">
                  <c:v>0.758</c:v>
                </c:pt>
                <c:pt idx="7324">
                  <c:v>0.758</c:v>
                </c:pt>
                <c:pt idx="7325">
                  <c:v>0.758</c:v>
                </c:pt>
                <c:pt idx="7326">
                  <c:v>0.758</c:v>
                </c:pt>
                <c:pt idx="7327">
                  <c:v>0.758</c:v>
                </c:pt>
                <c:pt idx="7328">
                  <c:v>0.758</c:v>
                </c:pt>
                <c:pt idx="7329">
                  <c:v>0.758</c:v>
                </c:pt>
                <c:pt idx="7330">
                  <c:v>0.758</c:v>
                </c:pt>
                <c:pt idx="7331">
                  <c:v>0.758</c:v>
                </c:pt>
                <c:pt idx="7332">
                  <c:v>0.758</c:v>
                </c:pt>
                <c:pt idx="7333">
                  <c:v>0.758</c:v>
                </c:pt>
                <c:pt idx="7334">
                  <c:v>0.758</c:v>
                </c:pt>
                <c:pt idx="7335">
                  <c:v>0.758</c:v>
                </c:pt>
                <c:pt idx="7336">
                  <c:v>0.758</c:v>
                </c:pt>
                <c:pt idx="7337">
                  <c:v>0.758</c:v>
                </c:pt>
                <c:pt idx="7338">
                  <c:v>0.758</c:v>
                </c:pt>
                <c:pt idx="7339">
                  <c:v>0.758</c:v>
                </c:pt>
                <c:pt idx="7340">
                  <c:v>0.758</c:v>
                </c:pt>
                <c:pt idx="7341">
                  <c:v>0.758</c:v>
                </c:pt>
                <c:pt idx="7342">
                  <c:v>0.758</c:v>
                </c:pt>
                <c:pt idx="7343">
                  <c:v>0.758</c:v>
                </c:pt>
                <c:pt idx="7344">
                  <c:v>0.758</c:v>
                </c:pt>
                <c:pt idx="7345">
                  <c:v>0.758</c:v>
                </c:pt>
                <c:pt idx="7346">
                  <c:v>0.758</c:v>
                </c:pt>
                <c:pt idx="7347">
                  <c:v>0.758</c:v>
                </c:pt>
                <c:pt idx="7348">
                  <c:v>0.758</c:v>
                </c:pt>
                <c:pt idx="7349">
                  <c:v>0.758</c:v>
                </c:pt>
                <c:pt idx="7350">
                  <c:v>0.769333333333334</c:v>
                </c:pt>
                <c:pt idx="7351">
                  <c:v>0.792</c:v>
                </c:pt>
                <c:pt idx="7352">
                  <c:v>0.792</c:v>
                </c:pt>
                <c:pt idx="7353">
                  <c:v>0.792</c:v>
                </c:pt>
                <c:pt idx="7354">
                  <c:v>0.792</c:v>
                </c:pt>
                <c:pt idx="7355">
                  <c:v>0.792</c:v>
                </c:pt>
                <c:pt idx="7356">
                  <c:v>0.792</c:v>
                </c:pt>
                <c:pt idx="7357">
                  <c:v>0.792</c:v>
                </c:pt>
                <c:pt idx="7358">
                  <c:v>0.792</c:v>
                </c:pt>
                <c:pt idx="7359">
                  <c:v>0.792</c:v>
                </c:pt>
                <c:pt idx="7360">
                  <c:v>0.792</c:v>
                </c:pt>
                <c:pt idx="7361">
                  <c:v>0.800333333333333</c:v>
                </c:pt>
                <c:pt idx="7362">
                  <c:v>0.817</c:v>
                </c:pt>
                <c:pt idx="7363">
                  <c:v>0.817</c:v>
                </c:pt>
                <c:pt idx="7364">
                  <c:v>0.817</c:v>
                </c:pt>
                <c:pt idx="7365">
                  <c:v>0.817</c:v>
                </c:pt>
                <c:pt idx="7366">
                  <c:v>0.817</c:v>
                </c:pt>
                <c:pt idx="7367">
                  <c:v>0.817</c:v>
                </c:pt>
                <c:pt idx="7368">
                  <c:v>0.817</c:v>
                </c:pt>
                <c:pt idx="7369">
                  <c:v>0.817</c:v>
                </c:pt>
                <c:pt idx="7370">
                  <c:v>0.817</c:v>
                </c:pt>
                <c:pt idx="7371">
                  <c:v>0.817</c:v>
                </c:pt>
                <c:pt idx="7372">
                  <c:v>0.817</c:v>
                </c:pt>
                <c:pt idx="7373">
                  <c:v>0.817</c:v>
                </c:pt>
                <c:pt idx="7374">
                  <c:v>0.817</c:v>
                </c:pt>
                <c:pt idx="7375">
                  <c:v>0.817</c:v>
                </c:pt>
                <c:pt idx="7376">
                  <c:v>0.817</c:v>
                </c:pt>
                <c:pt idx="7377">
                  <c:v>0.817</c:v>
                </c:pt>
                <c:pt idx="7378">
                  <c:v>0.817</c:v>
                </c:pt>
                <c:pt idx="7379">
                  <c:v>0.830666666666667</c:v>
                </c:pt>
                <c:pt idx="7380">
                  <c:v>0.858</c:v>
                </c:pt>
                <c:pt idx="7381">
                  <c:v>0.858</c:v>
                </c:pt>
                <c:pt idx="7382">
                  <c:v>0.858</c:v>
                </c:pt>
                <c:pt idx="7383">
                  <c:v>0.858</c:v>
                </c:pt>
                <c:pt idx="7384">
                  <c:v>0.858</c:v>
                </c:pt>
                <c:pt idx="7385">
                  <c:v>0.858</c:v>
                </c:pt>
                <c:pt idx="7386">
                  <c:v>0.858</c:v>
                </c:pt>
                <c:pt idx="7387">
                  <c:v>0.858</c:v>
                </c:pt>
                <c:pt idx="7388">
                  <c:v>0.858</c:v>
                </c:pt>
                <c:pt idx="7389">
                  <c:v>0.858</c:v>
                </c:pt>
                <c:pt idx="7390">
                  <c:v>0.858</c:v>
                </c:pt>
                <c:pt idx="7391">
                  <c:v>0.858</c:v>
                </c:pt>
                <c:pt idx="7392">
                  <c:v>0.858</c:v>
                </c:pt>
                <c:pt idx="7393">
                  <c:v>0.858</c:v>
                </c:pt>
                <c:pt idx="7394">
                  <c:v>0.858</c:v>
                </c:pt>
                <c:pt idx="7395">
                  <c:v>0.858</c:v>
                </c:pt>
                <c:pt idx="7396">
                  <c:v>0.858</c:v>
                </c:pt>
                <c:pt idx="7397">
                  <c:v>0.858</c:v>
                </c:pt>
                <c:pt idx="7398">
                  <c:v>0.858</c:v>
                </c:pt>
                <c:pt idx="7399">
                  <c:v>0.858</c:v>
                </c:pt>
                <c:pt idx="7400">
                  <c:v>0.858</c:v>
                </c:pt>
                <c:pt idx="7401">
                  <c:v>0.852666666666667</c:v>
                </c:pt>
                <c:pt idx="7402">
                  <c:v>0.85</c:v>
                </c:pt>
                <c:pt idx="7403">
                  <c:v>0.85</c:v>
                </c:pt>
                <c:pt idx="7404">
                  <c:v>0.85</c:v>
                </c:pt>
                <c:pt idx="7405">
                  <c:v>0.85</c:v>
                </c:pt>
                <c:pt idx="7406">
                  <c:v>0.85</c:v>
                </c:pt>
                <c:pt idx="7407">
                  <c:v>0.817</c:v>
                </c:pt>
                <c:pt idx="7408">
                  <c:v>0.817</c:v>
                </c:pt>
                <c:pt idx="7409">
                  <c:v>0.817</c:v>
                </c:pt>
                <c:pt idx="7410">
                  <c:v>0.817</c:v>
                </c:pt>
                <c:pt idx="7411">
                  <c:v>0.817</c:v>
                </c:pt>
                <c:pt idx="7412">
                  <c:v>0.817</c:v>
                </c:pt>
                <c:pt idx="7413">
                  <c:v>0.817</c:v>
                </c:pt>
                <c:pt idx="7414">
                  <c:v>0.75</c:v>
                </c:pt>
                <c:pt idx="7415">
                  <c:v>0.75</c:v>
                </c:pt>
                <c:pt idx="7416">
                  <c:v>0.752666666666667</c:v>
                </c:pt>
                <c:pt idx="7417">
                  <c:v>0.758</c:v>
                </c:pt>
                <c:pt idx="7418">
                  <c:v>0.758</c:v>
                </c:pt>
                <c:pt idx="7419">
                  <c:v>0.758</c:v>
                </c:pt>
                <c:pt idx="7420">
                  <c:v>0.758</c:v>
                </c:pt>
                <c:pt idx="7421">
                  <c:v>0.758</c:v>
                </c:pt>
                <c:pt idx="7422">
                  <c:v>0.758</c:v>
                </c:pt>
                <c:pt idx="7423">
                  <c:v>0.758</c:v>
                </c:pt>
                <c:pt idx="7424">
                  <c:v>0.758</c:v>
                </c:pt>
                <c:pt idx="7425">
                  <c:v>0.758</c:v>
                </c:pt>
                <c:pt idx="7426">
                  <c:v>0.758</c:v>
                </c:pt>
                <c:pt idx="7427">
                  <c:v>0.758</c:v>
                </c:pt>
                <c:pt idx="7428">
                  <c:v>0.758</c:v>
                </c:pt>
                <c:pt idx="7429">
                  <c:v>0.758</c:v>
                </c:pt>
                <c:pt idx="7430">
                  <c:v>0.758</c:v>
                </c:pt>
                <c:pt idx="7431">
                  <c:v>0.758</c:v>
                </c:pt>
                <c:pt idx="7432">
                  <c:v>0.758</c:v>
                </c:pt>
                <c:pt idx="7433">
                  <c:v>0.758</c:v>
                </c:pt>
                <c:pt idx="7434">
                  <c:v>0.747</c:v>
                </c:pt>
                <c:pt idx="7435">
                  <c:v>0.725</c:v>
                </c:pt>
                <c:pt idx="7436">
                  <c:v>0.725</c:v>
                </c:pt>
                <c:pt idx="7437">
                  <c:v>0.725</c:v>
                </c:pt>
                <c:pt idx="7438">
                  <c:v>0.725</c:v>
                </c:pt>
                <c:pt idx="7439">
                  <c:v>0.725</c:v>
                </c:pt>
                <c:pt idx="7440">
                  <c:v>0.714</c:v>
                </c:pt>
                <c:pt idx="7441">
                  <c:v>0.692</c:v>
                </c:pt>
                <c:pt idx="7442">
                  <c:v>0.692</c:v>
                </c:pt>
                <c:pt idx="7443">
                  <c:v>0.692</c:v>
                </c:pt>
                <c:pt idx="7444">
                  <c:v>0.692</c:v>
                </c:pt>
                <c:pt idx="7445">
                  <c:v>0.692</c:v>
                </c:pt>
                <c:pt idx="7446">
                  <c:v>0.692</c:v>
                </c:pt>
                <c:pt idx="7447">
                  <c:v>0.692</c:v>
                </c:pt>
                <c:pt idx="7448">
                  <c:v>0.692</c:v>
                </c:pt>
                <c:pt idx="7449">
                  <c:v>0.692</c:v>
                </c:pt>
                <c:pt idx="7450">
                  <c:v>0.692</c:v>
                </c:pt>
                <c:pt idx="7451">
                  <c:v>0.692</c:v>
                </c:pt>
                <c:pt idx="7452">
                  <c:v>0.697333333333334</c:v>
                </c:pt>
                <c:pt idx="7453">
                  <c:v>0.7</c:v>
                </c:pt>
                <c:pt idx="7454">
                  <c:v>0.7</c:v>
                </c:pt>
                <c:pt idx="7455">
                  <c:v>0.7</c:v>
                </c:pt>
                <c:pt idx="7456">
                  <c:v>0.7</c:v>
                </c:pt>
                <c:pt idx="7457">
                  <c:v>0.7</c:v>
                </c:pt>
                <c:pt idx="7458">
                  <c:v>0.7</c:v>
                </c:pt>
                <c:pt idx="7459">
                  <c:v>0.7</c:v>
                </c:pt>
                <c:pt idx="7460">
                  <c:v>0.683</c:v>
                </c:pt>
                <c:pt idx="7461">
                  <c:v>0.683</c:v>
                </c:pt>
                <c:pt idx="7462">
                  <c:v>0.683</c:v>
                </c:pt>
                <c:pt idx="7463">
                  <c:v>0.683</c:v>
                </c:pt>
                <c:pt idx="7464">
                  <c:v>0.683</c:v>
                </c:pt>
                <c:pt idx="7465">
                  <c:v>0.683</c:v>
                </c:pt>
                <c:pt idx="7466">
                  <c:v>0.683</c:v>
                </c:pt>
                <c:pt idx="7467">
                  <c:v>0.683</c:v>
                </c:pt>
                <c:pt idx="7468">
                  <c:v>0.683</c:v>
                </c:pt>
                <c:pt idx="7469">
                  <c:v>0.683</c:v>
                </c:pt>
                <c:pt idx="7470">
                  <c:v>0.683</c:v>
                </c:pt>
                <c:pt idx="7471">
                  <c:v>0.683</c:v>
                </c:pt>
                <c:pt idx="7472">
                  <c:v>0.683</c:v>
                </c:pt>
                <c:pt idx="7473">
                  <c:v>0.683</c:v>
                </c:pt>
                <c:pt idx="7474">
                  <c:v>0.683</c:v>
                </c:pt>
                <c:pt idx="7475">
                  <c:v>0.683</c:v>
                </c:pt>
                <c:pt idx="7476">
                  <c:v>0.683</c:v>
                </c:pt>
                <c:pt idx="7477">
                  <c:v>0.683</c:v>
                </c:pt>
                <c:pt idx="7478">
                  <c:v>0.683</c:v>
                </c:pt>
                <c:pt idx="7479">
                  <c:v>0.683</c:v>
                </c:pt>
                <c:pt idx="7480">
                  <c:v>0.683</c:v>
                </c:pt>
                <c:pt idx="7481">
                  <c:v>0.683</c:v>
                </c:pt>
                <c:pt idx="7482">
                  <c:v>0.689</c:v>
                </c:pt>
                <c:pt idx="7483">
                  <c:v>0.692</c:v>
                </c:pt>
                <c:pt idx="7484">
                  <c:v>0.692</c:v>
                </c:pt>
                <c:pt idx="7485">
                  <c:v>0.692</c:v>
                </c:pt>
                <c:pt idx="7486">
                  <c:v>0.692</c:v>
                </c:pt>
                <c:pt idx="7487">
                  <c:v>0.692</c:v>
                </c:pt>
                <c:pt idx="7488">
                  <c:v>0.692</c:v>
                </c:pt>
                <c:pt idx="7489">
                  <c:v>0.692</c:v>
                </c:pt>
                <c:pt idx="7490">
                  <c:v>0.692</c:v>
                </c:pt>
                <c:pt idx="7491">
                  <c:v>0.697333333333334</c:v>
                </c:pt>
                <c:pt idx="7492">
                  <c:v>0.7</c:v>
                </c:pt>
                <c:pt idx="7493">
                  <c:v>0.7</c:v>
                </c:pt>
                <c:pt idx="7494">
                  <c:v>0.7</c:v>
                </c:pt>
                <c:pt idx="7495">
                  <c:v>0.7</c:v>
                </c:pt>
                <c:pt idx="7496">
                  <c:v>0.7</c:v>
                </c:pt>
                <c:pt idx="7497">
                  <c:v>0.7</c:v>
                </c:pt>
                <c:pt idx="7498">
                  <c:v>0.7</c:v>
                </c:pt>
                <c:pt idx="7499">
                  <c:v>0.7</c:v>
                </c:pt>
                <c:pt idx="7500">
                  <c:v>0.7</c:v>
                </c:pt>
                <c:pt idx="7501">
                  <c:v>0.7</c:v>
                </c:pt>
                <c:pt idx="7502">
                  <c:v>0.7</c:v>
                </c:pt>
                <c:pt idx="7503">
                  <c:v>0.7</c:v>
                </c:pt>
                <c:pt idx="7504">
                  <c:v>0.7</c:v>
                </c:pt>
                <c:pt idx="7505">
                  <c:v>0.7</c:v>
                </c:pt>
                <c:pt idx="7506">
                  <c:v>0.7</c:v>
                </c:pt>
                <c:pt idx="7507">
                  <c:v>0.7</c:v>
                </c:pt>
                <c:pt idx="7508">
                  <c:v>0.7</c:v>
                </c:pt>
                <c:pt idx="7509">
                  <c:v>0.7</c:v>
                </c:pt>
                <c:pt idx="7510">
                  <c:v>0.7</c:v>
                </c:pt>
                <c:pt idx="7511">
                  <c:v>0.7</c:v>
                </c:pt>
                <c:pt idx="7512">
                  <c:v>0.7</c:v>
                </c:pt>
                <c:pt idx="7513">
                  <c:v>0.7</c:v>
                </c:pt>
                <c:pt idx="7514">
                  <c:v>0.691666666666667</c:v>
                </c:pt>
                <c:pt idx="7515">
                  <c:v>0.675</c:v>
                </c:pt>
                <c:pt idx="7516">
                  <c:v>0.675</c:v>
                </c:pt>
                <c:pt idx="7517">
                  <c:v>0.675</c:v>
                </c:pt>
                <c:pt idx="7518">
                  <c:v>0.675</c:v>
                </c:pt>
                <c:pt idx="7519">
                  <c:v>0.675</c:v>
                </c:pt>
                <c:pt idx="7520">
                  <c:v>0.675</c:v>
                </c:pt>
                <c:pt idx="7521">
                  <c:v>0.675</c:v>
                </c:pt>
                <c:pt idx="7522">
                  <c:v>0.675</c:v>
                </c:pt>
                <c:pt idx="7523">
                  <c:v>0.675</c:v>
                </c:pt>
                <c:pt idx="7524">
                  <c:v>0.675</c:v>
                </c:pt>
                <c:pt idx="7525">
                  <c:v>0.675</c:v>
                </c:pt>
                <c:pt idx="7526">
                  <c:v>0.675</c:v>
                </c:pt>
                <c:pt idx="7527">
                  <c:v>0.675</c:v>
                </c:pt>
                <c:pt idx="7528">
                  <c:v>0.675</c:v>
                </c:pt>
                <c:pt idx="7529">
                  <c:v>0.675</c:v>
                </c:pt>
                <c:pt idx="7530">
                  <c:v>0.675</c:v>
                </c:pt>
                <c:pt idx="7531">
                  <c:v>0.675</c:v>
                </c:pt>
                <c:pt idx="7532">
                  <c:v>0.675</c:v>
                </c:pt>
                <c:pt idx="7533">
                  <c:v>0.675</c:v>
                </c:pt>
                <c:pt idx="7534">
                  <c:v>0.675</c:v>
                </c:pt>
                <c:pt idx="7535">
                  <c:v>0.675</c:v>
                </c:pt>
                <c:pt idx="7536">
                  <c:v>0.675</c:v>
                </c:pt>
                <c:pt idx="7537">
                  <c:v>0.703</c:v>
                </c:pt>
                <c:pt idx="7538">
                  <c:v>0.717</c:v>
                </c:pt>
                <c:pt idx="7539">
                  <c:v>0.717</c:v>
                </c:pt>
                <c:pt idx="7540">
                  <c:v>0.717</c:v>
                </c:pt>
                <c:pt idx="7541">
                  <c:v>0.717</c:v>
                </c:pt>
                <c:pt idx="7542">
                  <c:v>0.717</c:v>
                </c:pt>
                <c:pt idx="7543">
                  <c:v>0.717</c:v>
                </c:pt>
                <c:pt idx="7544">
                  <c:v>0.717</c:v>
                </c:pt>
                <c:pt idx="7545">
                  <c:v>0.717</c:v>
                </c:pt>
                <c:pt idx="7546">
                  <c:v>0.717</c:v>
                </c:pt>
                <c:pt idx="7547">
                  <c:v>0.717</c:v>
                </c:pt>
                <c:pt idx="7548">
                  <c:v>0.717</c:v>
                </c:pt>
                <c:pt idx="7549">
                  <c:v>0.717</c:v>
                </c:pt>
                <c:pt idx="7550">
                  <c:v>0.717</c:v>
                </c:pt>
                <c:pt idx="7551">
                  <c:v>0.717</c:v>
                </c:pt>
                <c:pt idx="7552">
                  <c:v>0.717</c:v>
                </c:pt>
                <c:pt idx="7553">
                  <c:v>0.717</c:v>
                </c:pt>
                <c:pt idx="7554">
                  <c:v>0.717</c:v>
                </c:pt>
                <c:pt idx="7555">
                  <c:v>0.717</c:v>
                </c:pt>
                <c:pt idx="7556">
                  <c:v>0.717</c:v>
                </c:pt>
                <c:pt idx="7557">
                  <c:v>0.717</c:v>
                </c:pt>
                <c:pt idx="7558">
                  <c:v>0.719666666666667</c:v>
                </c:pt>
                <c:pt idx="7559">
                  <c:v>0.742</c:v>
                </c:pt>
                <c:pt idx="7560">
                  <c:v>0.742</c:v>
                </c:pt>
                <c:pt idx="7561">
                  <c:v>0.742</c:v>
                </c:pt>
                <c:pt idx="7562">
                  <c:v>0.742</c:v>
                </c:pt>
                <c:pt idx="7563">
                  <c:v>0.742</c:v>
                </c:pt>
                <c:pt idx="7564">
                  <c:v>0.742</c:v>
                </c:pt>
                <c:pt idx="7565">
                  <c:v>0.742</c:v>
                </c:pt>
                <c:pt idx="7566">
                  <c:v>0.747333333333334</c:v>
                </c:pt>
                <c:pt idx="7567">
                  <c:v>0.75</c:v>
                </c:pt>
                <c:pt idx="7568">
                  <c:v>0.75</c:v>
                </c:pt>
                <c:pt idx="7569">
                  <c:v>0.75</c:v>
                </c:pt>
                <c:pt idx="7570">
                  <c:v>0.75</c:v>
                </c:pt>
                <c:pt idx="7571">
                  <c:v>0.75</c:v>
                </c:pt>
                <c:pt idx="7572">
                  <c:v>0.75</c:v>
                </c:pt>
                <c:pt idx="7573">
                  <c:v>0.75</c:v>
                </c:pt>
                <c:pt idx="7574">
                  <c:v>0.75</c:v>
                </c:pt>
                <c:pt idx="7575">
                  <c:v>0.75</c:v>
                </c:pt>
                <c:pt idx="7576">
                  <c:v>0.75</c:v>
                </c:pt>
                <c:pt idx="7577">
                  <c:v>0.75</c:v>
                </c:pt>
                <c:pt idx="7578">
                  <c:v>0.75</c:v>
                </c:pt>
                <c:pt idx="7579">
                  <c:v>0.75</c:v>
                </c:pt>
                <c:pt idx="7580">
                  <c:v>0.75</c:v>
                </c:pt>
                <c:pt idx="7581">
                  <c:v>0.75</c:v>
                </c:pt>
                <c:pt idx="7582">
                  <c:v>0.75</c:v>
                </c:pt>
                <c:pt idx="7583">
                  <c:v>0.75</c:v>
                </c:pt>
                <c:pt idx="7584">
                  <c:v>0.75</c:v>
                </c:pt>
                <c:pt idx="7585">
                  <c:v>0.75</c:v>
                </c:pt>
                <c:pt idx="7586">
                  <c:v>0.75</c:v>
                </c:pt>
                <c:pt idx="7587">
                  <c:v>0.75</c:v>
                </c:pt>
                <c:pt idx="7588">
                  <c:v>0.75</c:v>
                </c:pt>
                <c:pt idx="7589">
                  <c:v>0.75</c:v>
                </c:pt>
                <c:pt idx="7590">
                  <c:v>0.75</c:v>
                </c:pt>
                <c:pt idx="7591">
                  <c:v>0.75</c:v>
                </c:pt>
                <c:pt idx="7592">
                  <c:v>0.75</c:v>
                </c:pt>
                <c:pt idx="7593">
                  <c:v>0.75</c:v>
                </c:pt>
                <c:pt idx="7594">
                  <c:v>0.75</c:v>
                </c:pt>
                <c:pt idx="7595">
                  <c:v>0.75</c:v>
                </c:pt>
                <c:pt idx="7596">
                  <c:v>0.75</c:v>
                </c:pt>
                <c:pt idx="7597">
                  <c:v>0.75</c:v>
                </c:pt>
                <c:pt idx="7598">
                  <c:v>0.75</c:v>
                </c:pt>
                <c:pt idx="7599">
                  <c:v>0.75</c:v>
                </c:pt>
                <c:pt idx="7600">
                  <c:v>0.75</c:v>
                </c:pt>
                <c:pt idx="7601">
                  <c:v>0.75</c:v>
                </c:pt>
                <c:pt idx="7602">
                  <c:v>0.75</c:v>
                </c:pt>
                <c:pt idx="7603">
                  <c:v>0.75</c:v>
                </c:pt>
                <c:pt idx="7604">
                  <c:v>0.75</c:v>
                </c:pt>
                <c:pt idx="7605">
                  <c:v>0.75</c:v>
                </c:pt>
                <c:pt idx="7606">
                  <c:v>0.75</c:v>
                </c:pt>
                <c:pt idx="7607">
                  <c:v>0.75</c:v>
                </c:pt>
                <c:pt idx="7608">
                  <c:v>0.75</c:v>
                </c:pt>
                <c:pt idx="7609">
                  <c:v>0.75</c:v>
                </c:pt>
                <c:pt idx="7610">
                  <c:v>0.75</c:v>
                </c:pt>
                <c:pt idx="7611">
                  <c:v>0.75</c:v>
                </c:pt>
                <c:pt idx="7612">
                  <c:v>0.75</c:v>
                </c:pt>
                <c:pt idx="7613">
                  <c:v>0.75</c:v>
                </c:pt>
                <c:pt idx="7614">
                  <c:v>0.75</c:v>
                </c:pt>
                <c:pt idx="7615">
                  <c:v>0.75</c:v>
                </c:pt>
                <c:pt idx="7616">
                  <c:v>0.755666666666667</c:v>
                </c:pt>
                <c:pt idx="7617">
                  <c:v>0.767</c:v>
                </c:pt>
                <c:pt idx="7618">
                  <c:v>0.767</c:v>
                </c:pt>
                <c:pt idx="7619">
                  <c:v>0.767</c:v>
                </c:pt>
                <c:pt idx="7620">
                  <c:v>0.767</c:v>
                </c:pt>
                <c:pt idx="7621">
                  <c:v>0.767</c:v>
                </c:pt>
                <c:pt idx="7622">
                  <c:v>0.767</c:v>
                </c:pt>
                <c:pt idx="7623">
                  <c:v>0.767</c:v>
                </c:pt>
                <c:pt idx="7624">
                  <c:v>0.767</c:v>
                </c:pt>
                <c:pt idx="7625">
                  <c:v>0.767</c:v>
                </c:pt>
                <c:pt idx="7626">
                  <c:v>0.767</c:v>
                </c:pt>
                <c:pt idx="7627">
                  <c:v>0.767</c:v>
                </c:pt>
                <c:pt idx="7628">
                  <c:v>0.767</c:v>
                </c:pt>
                <c:pt idx="7629">
                  <c:v>0.767</c:v>
                </c:pt>
                <c:pt idx="7630">
                  <c:v>0.767</c:v>
                </c:pt>
                <c:pt idx="7631">
                  <c:v>0.767</c:v>
                </c:pt>
                <c:pt idx="7632">
                  <c:v>0.767</c:v>
                </c:pt>
                <c:pt idx="7633">
                  <c:v>0.767</c:v>
                </c:pt>
                <c:pt idx="7634">
                  <c:v>0.767</c:v>
                </c:pt>
                <c:pt idx="7635">
                  <c:v>0.767</c:v>
                </c:pt>
                <c:pt idx="7636">
                  <c:v>0.767</c:v>
                </c:pt>
                <c:pt idx="7637">
                  <c:v>0.767</c:v>
                </c:pt>
                <c:pt idx="7638">
                  <c:v>0.767</c:v>
                </c:pt>
                <c:pt idx="7639">
                  <c:v>0.767</c:v>
                </c:pt>
                <c:pt idx="7640">
                  <c:v>0.767</c:v>
                </c:pt>
                <c:pt idx="7641">
                  <c:v>0.767</c:v>
                </c:pt>
                <c:pt idx="7642">
                  <c:v>0.767</c:v>
                </c:pt>
                <c:pt idx="7643">
                  <c:v>0.767</c:v>
                </c:pt>
                <c:pt idx="7644">
                  <c:v>0.767</c:v>
                </c:pt>
                <c:pt idx="7645">
                  <c:v>0.767</c:v>
                </c:pt>
                <c:pt idx="7646">
                  <c:v>0.767</c:v>
                </c:pt>
                <c:pt idx="7647">
                  <c:v>0.767</c:v>
                </c:pt>
                <c:pt idx="7648">
                  <c:v>0.767</c:v>
                </c:pt>
                <c:pt idx="7649">
                  <c:v>0.767</c:v>
                </c:pt>
                <c:pt idx="7650">
                  <c:v>0.733666666666667</c:v>
                </c:pt>
                <c:pt idx="7651">
                  <c:v>0.717</c:v>
                </c:pt>
                <c:pt idx="7652">
                  <c:v>0.717</c:v>
                </c:pt>
                <c:pt idx="7653">
                  <c:v>0.717</c:v>
                </c:pt>
                <c:pt idx="7654">
                  <c:v>0.717</c:v>
                </c:pt>
                <c:pt idx="7655">
                  <c:v>0.717</c:v>
                </c:pt>
                <c:pt idx="7656">
                  <c:v>0.717</c:v>
                </c:pt>
                <c:pt idx="7657">
                  <c:v>0.717</c:v>
                </c:pt>
                <c:pt idx="7658">
                  <c:v>0.717</c:v>
                </c:pt>
                <c:pt idx="7659">
                  <c:v>0.764</c:v>
                </c:pt>
                <c:pt idx="7660">
                  <c:v>0.858</c:v>
                </c:pt>
                <c:pt idx="7661">
                  <c:v>0.858</c:v>
                </c:pt>
                <c:pt idx="7662">
                  <c:v>0.858</c:v>
                </c:pt>
                <c:pt idx="7663">
                  <c:v>0.858</c:v>
                </c:pt>
                <c:pt idx="7664">
                  <c:v>0.791333333333333</c:v>
                </c:pt>
                <c:pt idx="7665">
                  <c:v>0.758</c:v>
                </c:pt>
                <c:pt idx="7666">
                  <c:v>0.758</c:v>
                </c:pt>
                <c:pt idx="7667">
                  <c:v>0.758</c:v>
                </c:pt>
                <c:pt idx="7668">
                  <c:v>0.758</c:v>
                </c:pt>
                <c:pt idx="7669">
                  <c:v>0.758</c:v>
                </c:pt>
                <c:pt idx="7670">
                  <c:v>0.758</c:v>
                </c:pt>
                <c:pt idx="7671">
                  <c:v>0.758</c:v>
                </c:pt>
                <c:pt idx="7672">
                  <c:v>0.675</c:v>
                </c:pt>
                <c:pt idx="7673">
                  <c:v>0.675</c:v>
                </c:pt>
                <c:pt idx="7674">
                  <c:v>0.675</c:v>
                </c:pt>
                <c:pt idx="7675">
                  <c:v>0.675</c:v>
                </c:pt>
                <c:pt idx="7676">
                  <c:v>0.675</c:v>
                </c:pt>
                <c:pt idx="7677">
                  <c:v>0.675</c:v>
                </c:pt>
                <c:pt idx="7678">
                  <c:v>0.675</c:v>
                </c:pt>
                <c:pt idx="7679">
                  <c:v>0.675</c:v>
                </c:pt>
                <c:pt idx="7680">
                  <c:v>0.675</c:v>
                </c:pt>
                <c:pt idx="7681">
                  <c:v>0.675</c:v>
                </c:pt>
                <c:pt idx="7682">
                  <c:v>0.686333333333333</c:v>
                </c:pt>
                <c:pt idx="7683">
                  <c:v>0.672333333333334</c:v>
                </c:pt>
                <c:pt idx="7684">
                  <c:v>0.633</c:v>
                </c:pt>
                <c:pt idx="7685">
                  <c:v>0.633</c:v>
                </c:pt>
                <c:pt idx="7686">
                  <c:v>0.633</c:v>
                </c:pt>
                <c:pt idx="7687">
                  <c:v>0.633</c:v>
                </c:pt>
                <c:pt idx="7688">
                  <c:v>0.633</c:v>
                </c:pt>
                <c:pt idx="7689">
                  <c:v>0.633</c:v>
                </c:pt>
                <c:pt idx="7690">
                  <c:v>0.633</c:v>
                </c:pt>
                <c:pt idx="7691">
                  <c:v>0.633</c:v>
                </c:pt>
                <c:pt idx="7692">
                  <c:v>0.633</c:v>
                </c:pt>
                <c:pt idx="7693">
                  <c:v>0.633</c:v>
                </c:pt>
                <c:pt idx="7694">
                  <c:v>0.633</c:v>
                </c:pt>
                <c:pt idx="7695">
                  <c:v>0.633</c:v>
                </c:pt>
                <c:pt idx="7696">
                  <c:v>0.633</c:v>
                </c:pt>
                <c:pt idx="7697">
                  <c:v>0.633</c:v>
                </c:pt>
                <c:pt idx="7698">
                  <c:v>0.633</c:v>
                </c:pt>
                <c:pt idx="7699">
                  <c:v>0.633</c:v>
                </c:pt>
                <c:pt idx="7700">
                  <c:v>0.633</c:v>
                </c:pt>
                <c:pt idx="7701">
                  <c:v>0.633</c:v>
                </c:pt>
                <c:pt idx="7702">
                  <c:v>0.633</c:v>
                </c:pt>
                <c:pt idx="7703">
                  <c:v>0.633</c:v>
                </c:pt>
                <c:pt idx="7704">
                  <c:v>0.633</c:v>
                </c:pt>
                <c:pt idx="7705">
                  <c:v>0.633</c:v>
                </c:pt>
                <c:pt idx="7706">
                  <c:v>0.633</c:v>
                </c:pt>
                <c:pt idx="7707">
                  <c:v>0.633</c:v>
                </c:pt>
                <c:pt idx="7708">
                  <c:v>0.633</c:v>
                </c:pt>
                <c:pt idx="7709">
                  <c:v>0.633</c:v>
                </c:pt>
                <c:pt idx="7710">
                  <c:v>0.633</c:v>
                </c:pt>
                <c:pt idx="7711">
                  <c:v>0.633</c:v>
                </c:pt>
                <c:pt idx="7712">
                  <c:v>0.633</c:v>
                </c:pt>
                <c:pt idx="7713">
                  <c:v>0.633</c:v>
                </c:pt>
                <c:pt idx="7714">
                  <c:v>0.633</c:v>
                </c:pt>
                <c:pt idx="7715">
                  <c:v>0.633</c:v>
                </c:pt>
                <c:pt idx="7716">
                  <c:v>0.633</c:v>
                </c:pt>
                <c:pt idx="7717">
                  <c:v>0.633</c:v>
                </c:pt>
                <c:pt idx="7718">
                  <c:v>0.633</c:v>
                </c:pt>
                <c:pt idx="7719">
                  <c:v>0.633</c:v>
                </c:pt>
                <c:pt idx="7720">
                  <c:v>0.633</c:v>
                </c:pt>
                <c:pt idx="7721">
                  <c:v>0.633</c:v>
                </c:pt>
                <c:pt idx="7722">
                  <c:v>0.592</c:v>
                </c:pt>
                <c:pt idx="7723">
                  <c:v>0.592</c:v>
                </c:pt>
                <c:pt idx="7724">
                  <c:v>0.592</c:v>
                </c:pt>
                <c:pt idx="7725">
                  <c:v>0.592</c:v>
                </c:pt>
                <c:pt idx="7726">
                  <c:v>0.619333333333334</c:v>
                </c:pt>
                <c:pt idx="7727">
                  <c:v>0.633</c:v>
                </c:pt>
                <c:pt idx="7728">
                  <c:v>0.633</c:v>
                </c:pt>
                <c:pt idx="7729">
                  <c:v>0.633</c:v>
                </c:pt>
                <c:pt idx="7730">
                  <c:v>0.633</c:v>
                </c:pt>
                <c:pt idx="7731">
                  <c:v>0.633</c:v>
                </c:pt>
                <c:pt idx="7732">
                  <c:v>0.633</c:v>
                </c:pt>
                <c:pt idx="7733">
                  <c:v>0.633</c:v>
                </c:pt>
                <c:pt idx="7734">
                  <c:v>0.633</c:v>
                </c:pt>
                <c:pt idx="7735">
                  <c:v>0.633</c:v>
                </c:pt>
                <c:pt idx="7736">
                  <c:v>0.633</c:v>
                </c:pt>
                <c:pt idx="7737">
                  <c:v>0.633</c:v>
                </c:pt>
                <c:pt idx="7738">
                  <c:v>0.633</c:v>
                </c:pt>
                <c:pt idx="7739">
                  <c:v>0.633</c:v>
                </c:pt>
                <c:pt idx="7740">
                  <c:v>0.633</c:v>
                </c:pt>
                <c:pt idx="7741">
                  <c:v>0.633</c:v>
                </c:pt>
                <c:pt idx="7742">
                  <c:v>0.633</c:v>
                </c:pt>
                <c:pt idx="7743">
                  <c:v>0.633</c:v>
                </c:pt>
                <c:pt idx="7744">
                  <c:v>0.633</c:v>
                </c:pt>
                <c:pt idx="7745">
                  <c:v>0.633</c:v>
                </c:pt>
                <c:pt idx="7746">
                  <c:v>0.533</c:v>
                </c:pt>
                <c:pt idx="7747">
                  <c:v>0.483</c:v>
                </c:pt>
                <c:pt idx="7748">
                  <c:v>0.483</c:v>
                </c:pt>
                <c:pt idx="7749">
                  <c:v>0.483</c:v>
                </c:pt>
                <c:pt idx="7750">
                  <c:v>0.483</c:v>
                </c:pt>
                <c:pt idx="7751">
                  <c:v>0.483</c:v>
                </c:pt>
                <c:pt idx="7752">
                  <c:v>0.483</c:v>
                </c:pt>
                <c:pt idx="7753">
                  <c:v>0.483</c:v>
                </c:pt>
                <c:pt idx="7754">
                  <c:v>0.483</c:v>
                </c:pt>
                <c:pt idx="7755">
                  <c:v>0.483</c:v>
                </c:pt>
                <c:pt idx="7756">
                  <c:v>0.542</c:v>
                </c:pt>
                <c:pt idx="7757">
                  <c:v>0.542</c:v>
                </c:pt>
                <c:pt idx="7758">
                  <c:v>0.542</c:v>
                </c:pt>
                <c:pt idx="7759">
                  <c:v>0.542</c:v>
                </c:pt>
                <c:pt idx="7760">
                  <c:v>0.542</c:v>
                </c:pt>
                <c:pt idx="7761">
                  <c:v>0.542</c:v>
                </c:pt>
                <c:pt idx="7762">
                  <c:v>0.542</c:v>
                </c:pt>
                <c:pt idx="7763">
                  <c:v>0.542</c:v>
                </c:pt>
                <c:pt idx="7764">
                  <c:v>0.542</c:v>
                </c:pt>
                <c:pt idx="7765">
                  <c:v>0.542</c:v>
                </c:pt>
                <c:pt idx="7766">
                  <c:v>0.542</c:v>
                </c:pt>
                <c:pt idx="7767">
                  <c:v>0.542</c:v>
                </c:pt>
                <c:pt idx="7768">
                  <c:v>0.542</c:v>
                </c:pt>
                <c:pt idx="7769">
                  <c:v>0.542</c:v>
                </c:pt>
                <c:pt idx="7770">
                  <c:v>0.542</c:v>
                </c:pt>
                <c:pt idx="7771">
                  <c:v>0.542</c:v>
                </c:pt>
                <c:pt idx="7772">
                  <c:v>0.542</c:v>
                </c:pt>
                <c:pt idx="7773">
                  <c:v>0.542</c:v>
                </c:pt>
                <c:pt idx="7774">
                  <c:v>0.542</c:v>
                </c:pt>
                <c:pt idx="7775">
                  <c:v>0.542</c:v>
                </c:pt>
                <c:pt idx="7776">
                  <c:v>0.542</c:v>
                </c:pt>
                <c:pt idx="7777">
                  <c:v>0.542</c:v>
                </c:pt>
                <c:pt idx="7778">
                  <c:v>0.558666666666667</c:v>
                </c:pt>
                <c:pt idx="7779">
                  <c:v>0.592</c:v>
                </c:pt>
                <c:pt idx="7780">
                  <c:v>0.592</c:v>
                </c:pt>
                <c:pt idx="7781">
                  <c:v>0.592</c:v>
                </c:pt>
                <c:pt idx="7782">
                  <c:v>0.592</c:v>
                </c:pt>
                <c:pt idx="7783">
                  <c:v>0.592</c:v>
                </c:pt>
                <c:pt idx="7784">
                  <c:v>0.592</c:v>
                </c:pt>
                <c:pt idx="7785">
                  <c:v>0.592</c:v>
                </c:pt>
                <c:pt idx="7786">
                  <c:v>0.592</c:v>
                </c:pt>
                <c:pt idx="7787">
                  <c:v>0.592</c:v>
                </c:pt>
                <c:pt idx="7788">
                  <c:v>0.592</c:v>
                </c:pt>
                <c:pt idx="7789">
                  <c:v>0.592</c:v>
                </c:pt>
                <c:pt idx="7790">
                  <c:v>0.592</c:v>
                </c:pt>
                <c:pt idx="7791">
                  <c:v>0.592</c:v>
                </c:pt>
                <c:pt idx="7792">
                  <c:v>0.592</c:v>
                </c:pt>
                <c:pt idx="7793">
                  <c:v>0.592</c:v>
                </c:pt>
                <c:pt idx="7794">
                  <c:v>0.658</c:v>
                </c:pt>
                <c:pt idx="7795">
                  <c:v>0.658</c:v>
                </c:pt>
                <c:pt idx="7796">
                  <c:v>0.658</c:v>
                </c:pt>
                <c:pt idx="7797">
                  <c:v>0.658</c:v>
                </c:pt>
                <c:pt idx="7798">
                  <c:v>0.658</c:v>
                </c:pt>
                <c:pt idx="7799">
                  <c:v>0.658</c:v>
                </c:pt>
                <c:pt idx="7800">
                  <c:v>0.658</c:v>
                </c:pt>
                <c:pt idx="7801">
                  <c:v>0.658</c:v>
                </c:pt>
                <c:pt idx="7802">
                  <c:v>0.658</c:v>
                </c:pt>
                <c:pt idx="7803">
                  <c:v>0.658</c:v>
                </c:pt>
                <c:pt idx="7804">
                  <c:v>0.658</c:v>
                </c:pt>
                <c:pt idx="7805">
                  <c:v>0.658</c:v>
                </c:pt>
                <c:pt idx="7806">
                  <c:v>0.658</c:v>
                </c:pt>
                <c:pt idx="7807">
                  <c:v>0.658</c:v>
                </c:pt>
                <c:pt idx="7808">
                  <c:v>0.658</c:v>
                </c:pt>
                <c:pt idx="7809">
                  <c:v>0.658</c:v>
                </c:pt>
                <c:pt idx="7810">
                  <c:v>0.658</c:v>
                </c:pt>
                <c:pt idx="7811">
                  <c:v>0.658</c:v>
                </c:pt>
                <c:pt idx="7812">
                  <c:v>0.658</c:v>
                </c:pt>
                <c:pt idx="7813">
                  <c:v>0.658</c:v>
                </c:pt>
                <c:pt idx="7814">
                  <c:v>0.658</c:v>
                </c:pt>
                <c:pt idx="7815">
                  <c:v>0.658</c:v>
                </c:pt>
                <c:pt idx="7816">
                  <c:v>0.658</c:v>
                </c:pt>
                <c:pt idx="7817">
                  <c:v>0.658</c:v>
                </c:pt>
                <c:pt idx="7818">
                  <c:v>0.647333333333334</c:v>
                </c:pt>
                <c:pt idx="7819">
                  <c:v>0.642</c:v>
                </c:pt>
                <c:pt idx="7820">
                  <c:v>0.642</c:v>
                </c:pt>
                <c:pt idx="7821">
                  <c:v>0.642</c:v>
                </c:pt>
                <c:pt idx="7822">
                  <c:v>0.642</c:v>
                </c:pt>
                <c:pt idx="7823">
                  <c:v>0.642</c:v>
                </c:pt>
                <c:pt idx="7824">
                  <c:v>0.642</c:v>
                </c:pt>
                <c:pt idx="7825">
                  <c:v>0.642</c:v>
                </c:pt>
                <c:pt idx="7826">
                  <c:v>0.642</c:v>
                </c:pt>
                <c:pt idx="7827">
                  <c:v>0.642</c:v>
                </c:pt>
                <c:pt idx="7828">
                  <c:v>0.642</c:v>
                </c:pt>
                <c:pt idx="7829">
                  <c:v>0.642</c:v>
                </c:pt>
                <c:pt idx="7830">
                  <c:v>0.642</c:v>
                </c:pt>
                <c:pt idx="7831">
                  <c:v>0.642</c:v>
                </c:pt>
                <c:pt idx="7832">
                  <c:v>0.642</c:v>
                </c:pt>
                <c:pt idx="7833">
                  <c:v>0.642</c:v>
                </c:pt>
                <c:pt idx="7834">
                  <c:v>0.75</c:v>
                </c:pt>
                <c:pt idx="7835">
                  <c:v>0.75</c:v>
                </c:pt>
                <c:pt idx="7836">
                  <c:v>0.75</c:v>
                </c:pt>
                <c:pt idx="7837">
                  <c:v>0.75</c:v>
                </c:pt>
                <c:pt idx="7838">
                  <c:v>0.75</c:v>
                </c:pt>
                <c:pt idx="7839">
                  <c:v>0.75</c:v>
                </c:pt>
                <c:pt idx="7840">
                  <c:v>0.75</c:v>
                </c:pt>
                <c:pt idx="7841">
                  <c:v>0.75</c:v>
                </c:pt>
                <c:pt idx="7842">
                  <c:v>0.75</c:v>
                </c:pt>
                <c:pt idx="7843">
                  <c:v>0.75</c:v>
                </c:pt>
                <c:pt idx="7844">
                  <c:v>0.75</c:v>
                </c:pt>
                <c:pt idx="7845">
                  <c:v>0.75</c:v>
                </c:pt>
                <c:pt idx="7846">
                  <c:v>0.75</c:v>
                </c:pt>
                <c:pt idx="7847">
                  <c:v>0.75</c:v>
                </c:pt>
                <c:pt idx="7848">
                  <c:v>0.75</c:v>
                </c:pt>
                <c:pt idx="7849">
                  <c:v>0.75</c:v>
                </c:pt>
                <c:pt idx="7850">
                  <c:v>0.75</c:v>
                </c:pt>
                <c:pt idx="7851">
                  <c:v>0.75</c:v>
                </c:pt>
                <c:pt idx="7852">
                  <c:v>0.75</c:v>
                </c:pt>
                <c:pt idx="7853">
                  <c:v>0.75</c:v>
                </c:pt>
                <c:pt idx="7854">
                  <c:v>0.739</c:v>
                </c:pt>
                <c:pt idx="7855">
                  <c:v>0.717</c:v>
                </c:pt>
                <c:pt idx="7856">
                  <c:v>0.717</c:v>
                </c:pt>
                <c:pt idx="7857">
                  <c:v>0.717</c:v>
                </c:pt>
                <c:pt idx="7858">
                  <c:v>0.717</c:v>
                </c:pt>
                <c:pt idx="7859">
                  <c:v>0.717</c:v>
                </c:pt>
                <c:pt idx="7860">
                  <c:v>0.717</c:v>
                </c:pt>
                <c:pt idx="7861">
                  <c:v>0.717</c:v>
                </c:pt>
                <c:pt idx="7862">
                  <c:v>0.717</c:v>
                </c:pt>
                <c:pt idx="7863">
                  <c:v>0.717</c:v>
                </c:pt>
                <c:pt idx="7864">
                  <c:v>0.717</c:v>
                </c:pt>
                <c:pt idx="7865">
                  <c:v>0.717</c:v>
                </c:pt>
                <c:pt idx="7866">
                  <c:v>0.775</c:v>
                </c:pt>
                <c:pt idx="7867">
                  <c:v>0.775</c:v>
                </c:pt>
                <c:pt idx="7868">
                  <c:v>0.775</c:v>
                </c:pt>
                <c:pt idx="7869">
                  <c:v>0.775</c:v>
                </c:pt>
                <c:pt idx="7870">
                  <c:v>0.775</c:v>
                </c:pt>
                <c:pt idx="7871">
                  <c:v>0.775</c:v>
                </c:pt>
                <c:pt idx="7872">
                  <c:v>0.813666666666667</c:v>
                </c:pt>
                <c:pt idx="7873">
                  <c:v>0.833</c:v>
                </c:pt>
                <c:pt idx="7874">
                  <c:v>0.833</c:v>
                </c:pt>
                <c:pt idx="7875">
                  <c:v>0.833</c:v>
                </c:pt>
                <c:pt idx="7876">
                  <c:v>0.833</c:v>
                </c:pt>
                <c:pt idx="7877">
                  <c:v>0.833</c:v>
                </c:pt>
                <c:pt idx="7878">
                  <c:v>0.833</c:v>
                </c:pt>
                <c:pt idx="7879">
                  <c:v>0.833</c:v>
                </c:pt>
                <c:pt idx="7880">
                  <c:v>0.833</c:v>
                </c:pt>
                <c:pt idx="7881">
                  <c:v>0.833</c:v>
                </c:pt>
                <c:pt idx="7882">
                  <c:v>0.833</c:v>
                </c:pt>
                <c:pt idx="7883">
                  <c:v>0.833</c:v>
                </c:pt>
                <c:pt idx="7884">
                  <c:v>0.833</c:v>
                </c:pt>
                <c:pt idx="7885">
                  <c:v>0.833</c:v>
                </c:pt>
                <c:pt idx="7886">
                  <c:v>0.833</c:v>
                </c:pt>
                <c:pt idx="7887">
                  <c:v>0.833</c:v>
                </c:pt>
                <c:pt idx="7888">
                  <c:v>0.833</c:v>
                </c:pt>
                <c:pt idx="7889">
                  <c:v>0.689</c:v>
                </c:pt>
                <c:pt idx="7890">
                  <c:v>0.617</c:v>
                </c:pt>
                <c:pt idx="7891">
                  <c:v>0.617</c:v>
                </c:pt>
                <c:pt idx="7892">
                  <c:v>0.617</c:v>
                </c:pt>
                <c:pt idx="7893">
                  <c:v>0.617</c:v>
                </c:pt>
                <c:pt idx="7894">
                  <c:v>0.617</c:v>
                </c:pt>
                <c:pt idx="7895">
                  <c:v>0.617</c:v>
                </c:pt>
                <c:pt idx="7896">
                  <c:v>0.617</c:v>
                </c:pt>
                <c:pt idx="7897">
                  <c:v>0.617</c:v>
                </c:pt>
                <c:pt idx="7898">
                  <c:v>0.642</c:v>
                </c:pt>
                <c:pt idx="7899">
                  <c:v>0.692</c:v>
                </c:pt>
                <c:pt idx="7900">
                  <c:v>0.692</c:v>
                </c:pt>
                <c:pt idx="7901">
                  <c:v>0.692</c:v>
                </c:pt>
                <c:pt idx="7902">
                  <c:v>0.692</c:v>
                </c:pt>
                <c:pt idx="7903">
                  <c:v>0.692</c:v>
                </c:pt>
                <c:pt idx="7904">
                  <c:v>0.692</c:v>
                </c:pt>
                <c:pt idx="7905">
                  <c:v>0.692</c:v>
                </c:pt>
                <c:pt idx="7906">
                  <c:v>0.692</c:v>
                </c:pt>
                <c:pt idx="7907">
                  <c:v>0.692</c:v>
                </c:pt>
                <c:pt idx="7908">
                  <c:v>0.692</c:v>
                </c:pt>
                <c:pt idx="7909">
                  <c:v>0.692</c:v>
                </c:pt>
                <c:pt idx="7910">
                  <c:v>0.692</c:v>
                </c:pt>
                <c:pt idx="7911">
                  <c:v>0.692</c:v>
                </c:pt>
                <c:pt idx="7912">
                  <c:v>0.692</c:v>
                </c:pt>
                <c:pt idx="7913">
                  <c:v>0.692</c:v>
                </c:pt>
                <c:pt idx="7914">
                  <c:v>0.692</c:v>
                </c:pt>
                <c:pt idx="7915">
                  <c:v>0.692</c:v>
                </c:pt>
                <c:pt idx="7916">
                  <c:v>0.692</c:v>
                </c:pt>
                <c:pt idx="7917">
                  <c:v>0.692</c:v>
                </c:pt>
                <c:pt idx="7918">
                  <c:v>0.692</c:v>
                </c:pt>
                <c:pt idx="7919">
                  <c:v>0.692</c:v>
                </c:pt>
                <c:pt idx="7920">
                  <c:v>0.692</c:v>
                </c:pt>
                <c:pt idx="7921">
                  <c:v>0.692</c:v>
                </c:pt>
                <c:pt idx="7922">
                  <c:v>0.692</c:v>
                </c:pt>
                <c:pt idx="7923">
                  <c:v>0.692</c:v>
                </c:pt>
                <c:pt idx="7924">
                  <c:v>0.692</c:v>
                </c:pt>
                <c:pt idx="7925">
                  <c:v>0.692</c:v>
                </c:pt>
                <c:pt idx="7926">
                  <c:v>0.692</c:v>
                </c:pt>
                <c:pt idx="7927">
                  <c:v>0.689</c:v>
                </c:pt>
                <c:pt idx="7928">
                  <c:v>0.683</c:v>
                </c:pt>
                <c:pt idx="7929">
                  <c:v>0.683</c:v>
                </c:pt>
                <c:pt idx="7930">
                  <c:v>0.683</c:v>
                </c:pt>
                <c:pt idx="7931">
                  <c:v>0.683</c:v>
                </c:pt>
                <c:pt idx="7932">
                  <c:v>0.683</c:v>
                </c:pt>
                <c:pt idx="7933">
                  <c:v>0.683</c:v>
                </c:pt>
                <c:pt idx="7934">
                  <c:v>0.683</c:v>
                </c:pt>
                <c:pt idx="7935">
                  <c:v>0.683</c:v>
                </c:pt>
                <c:pt idx="7936">
                  <c:v>0.683</c:v>
                </c:pt>
                <c:pt idx="7937">
                  <c:v>0.727666666666667</c:v>
                </c:pt>
                <c:pt idx="7938">
                  <c:v>0.817</c:v>
                </c:pt>
                <c:pt idx="7939">
                  <c:v>0.817</c:v>
                </c:pt>
                <c:pt idx="7940">
                  <c:v>0.817</c:v>
                </c:pt>
                <c:pt idx="7941">
                  <c:v>0.817</c:v>
                </c:pt>
                <c:pt idx="7942">
                  <c:v>0.817</c:v>
                </c:pt>
                <c:pt idx="7943">
                  <c:v>0.817</c:v>
                </c:pt>
                <c:pt idx="7944">
                  <c:v>0.817</c:v>
                </c:pt>
                <c:pt idx="7945">
                  <c:v>0.817</c:v>
                </c:pt>
                <c:pt idx="7946">
                  <c:v>0.817</c:v>
                </c:pt>
                <c:pt idx="7947">
                  <c:v>0.817</c:v>
                </c:pt>
                <c:pt idx="7948">
                  <c:v>0.817</c:v>
                </c:pt>
                <c:pt idx="7949">
                  <c:v>0.817</c:v>
                </c:pt>
                <c:pt idx="7950">
                  <c:v>0.817</c:v>
                </c:pt>
                <c:pt idx="7951">
                  <c:v>0.817</c:v>
                </c:pt>
                <c:pt idx="7952">
                  <c:v>0.817</c:v>
                </c:pt>
                <c:pt idx="7953">
                  <c:v>0.817</c:v>
                </c:pt>
                <c:pt idx="7954">
                  <c:v>0.817</c:v>
                </c:pt>
                <c:pt idx="7955">
                  <c:v>0.908666666666666</c:v>
                </c:pt>
                <c:pt idx="7956">
                  <c:v>1.092</c:v>
                </c:pt>
                <c:pt idx="7957">
                  <c:v>1.092</c:v>
                </c:pt>
                <c:pt idx="7958">
                  <c:v>1.092</c:v>
                </c:pt>
                <c:pt idx="7959">
                  <c:v>1.092</c:v>
                </c:pt>
                <c:pt idx="7960">
                  <c:v>1.092</c:v>
                </c:pt>
                <c:pt idx="7961">
                  <c:v>1.092</c:v>
                </c:pt>
                <c:pt idx="7962">
                  <c:v>1.092</c:v>
                </c:pt>
                <c:pt idx="7963">
                  <c:v>1.092</c:v>
                </c:pt>
                <c:pt idx="7964">
                  <c:v>1.092</c:v>
                </c:pt>
                <c:pt idx="7965">
                  <c:v>1.092</c:v>
                </c:pt>
                <c:pt idx="7966">
                  <c:v>1.092</c:v>
                </c:pt>
                <c:pt idx="7967">
                  <c:v>1.092</c:v>
                </c:pt>
                <c:pt idx="7968">
                  <c:v>1.092</c:v>
                </c:pt>
                <c:pt idx="7969">
                  <c:v>1.092</c:v>
                </c:pt>
                <c:pt idx="7970">
                  <c:v>1.092</c:v>
                </c:pt>
                <c:pt idx="7971">
                  <c:v>1.092</c:v>
                </c:pt>
                <c:pt idx="7972">
                  <c:v>1.092</c:v>
                </c:pt>
                <c:pt idx="7973">
                  <c:v>1.092</c:v>
                </c:pt>
                <c:pt idx="7974">
                  <c:v>1.092</c:v>
                </c:pt>
                <c:pt idx="7975">
                  <c:v>1.092</c:v>
                </c:pt>
                <c:pt idx="7976">
                  <c:v>1.092</c:v>
                </c:pt>
                <c:pt idx="7977">
                  <c:v>1.092</c:v>
                </c:pt>
                <c:pt idx="7978">
                  <c:v>1.092</c:v>
                </c:pt>
                <c:pt idx="7979">
                  <c:v>1.092</c:v>
                </c:pt>
                <c:pt idx="7980">
                  <c:v>1.092</c:v>
                </c:pt>
                <c:pt idx="7981">
                  <c:v>1.092</c:v>
                </c:pt>
                <c:pt idx="7982">
                  <c:v>1.092</c:v>
                </c:pt>
                <c:pt idx="7983">
                  <c:v>0.914</c:v>
                </c:pt>
                <c:pt idx="7984">
                  <c:v>0.825</c:v>
                </c:pt>
                <c:pt idx="7985">
                  <c:v>0.825</c:v>
                </c:pt>
                <c:pt idx="7986">
                  <c:v>0.825</c:v>
                </c:pt>
                <c:pt idx="7987">
                  <c:v>0.825</c:v>
                </c:pt>
                <c:pt idx="7988">
                  <c:v>0.825</c:v>
                </c:pt>
                <c:pt idx="7989">
                  <c:v>0.825</c:v>
                </c:pt>
                <c:pt idx="7990">
                  <c:v>0.825</c:v>
                </c:pt>
                <c:pt idx="7991">
                  <c:v>0.825</c:v>
                </c:pt>
                <c:pt idx="7992">
                  <c:v>0.825</c:v>
                </c:pt>
                <c:pt idx="7993">
                  <c:v>0.825</c:v>
                </c:pt>
                <c:pt idx="7994">
                  <c:v>0.825</c:v>
                </c:pt>
                <c:pt idx="7995">
                  <c:v>0.825</c:v>
                </c:pt>
                <c:pt idx="7996">
                  <c:v>0.825</c:v>
                </c:pt>
                <c:pt idx="7997">
                  <c:v>0.825</c:v>
                </c:pt>
                <c:pt idx="7998">
                  <c:v>0.825</c:v>
                </c:pt>
                <c:pt idx="7999">
                  <c:v>0.825</c:v>
                </c:pt>
                <c:pt idx="8000">
                  <c:v>0.825</c:v>
                </c:pt>
                <c:pt idx="8001">
                  <c:v>0.825</c:v>
                </c:pt>
                <c:pt idx="8002">
                  <c:v>0.825</c:v>
                </c:pt>
                <c:pt idx="8003">
                  <c:v>0.825</c:v>
                </c:pt>
                <c:pt idx="8004">
                  <c:v>0.825</c:v>
                </c:pt>
                <c:pt idx="8005">
                  <c:v>0.825</c:v>
                </c:pt>
                <c:pt idx="8006">
                  <c:v>0.825</c:v>
                </c:pt>
                <c:pt idx="8007">
                  <c:v>0.825</c:v>
                </c:pt>
                <c:pt idx="8008">
                  <c:v>0.825</c:v>
                </c:pt>
                <c:pt idx="8009">
                  <c:v>0.825</c:v>
                </c:pt>
                <c:pt idx="8010">
                  <c:v>0.825</c:v>
                </c:pt>
                <c:pt idx="8011">
                  <c:v>0.825</c:v>
                </c:pt>
                <c:pt idx="8012">
                  <c:v>0.825</c:v>
                </c:pt>
                <c:pt idx="8013">
                  <c:v>0.825</c:v>
                </c:pt>
                <c:pt idx="8014">
                  <c:v>0.825</c:v>
                </c:pt>
                <c:pt idx="8015">
                  <c:v>0.825</c:v>
                </c:pt>
                <c:pt idx="8016">
                  <c:v>0.825</c:v>
                </c:pt>
                <c:pt idx="8017">
                  <c:v>0.825</c:v>
                </c:pt>
                <c:pt idx="8018">
                  <c:v>0.825</c:v>
                </c:pt>
                <c:pt idx="8019">
                  <c:v>0.825</c:v>
                </c:pt>
                <c:pt idx="8020">
                  <c:v>0.825</c:v>
                </c:pt>
                <c:pt idx="8021">
                  <c:v>0.825</c:v>
                </c:pt>
                <c:pt idx="8022">
                  <c:v>0.85</c:v>
                </c:pt>
                <c:pt idx="8023">
                  <c:v>0.85</c:v>
                </c:pt>
                <c:pt idx="8024">
                  <c:v>0.85</c:v>
                </c:pt>
                <c:pt idx="8025">
                  <c:v>0.85</c:v>
                </c:pt>
                <c:pt idx="8026">
                  <c:v>0.9</c:v>
                </c:pt>
                <c:pt idx="8027">
                  <c:v>0.925</c:v>
                </c:pt>
                <c:pt idx="8028">
                  <c:v>0.925</c:v>
                </c:pt>
                <c:pt idx="8029">
                  <c:v>0.925</c:v>
                </c:pt>
                <c:pt idx="8030">
                  <c:v>0.925</c:v>
                </c:pt>
                <c:pt idx="8031">
                  <c:v>0.925</c:v>
                </c:pt>
                <c:pt idx="8032">
                  <c:v>0.925</c:v>
                </c:pt>
                <c:pt idx="8033">
                  <c:v>0.925</c:v>
                </c:pt>
                <c:pt idx="8034">
                  <c:v>0.925</c:v>
                </c:pt>
                <c:pt idx="8035">
                  <c:v>0.925</c:v>
                </c:pt>
                <c:pt idx="8036">
                  <c:v>0.925</c:v>
                </c:pt>
                <c:pt idx="8037">
                  <c:v>0.925</c:v>
                </c:pt>
                <c:pt idx="8038">
                  <c:v>0.925</c:v>
                </c:pt>
                <c:pt idx="8039">
                  <c:v>0.925</c:v>
                </c:pt>
                <c:pt idx="8040">
                  <c:v>0.925</c:v>
                </c:pt>
                <c:pt idx="8041">
                  <c:v>0.925</c:v>
                </c:pt>
                <c:pt idx="8042">
                  <c:v>0.925</c:v>
                </c:pt>
                <c:pt idx="8043">
                  <c:v>0.925</c:v>
                </c:pt>
                <c:pt idx="8044">
                  <c:v>0.925</c:v>
                </c:pt>
                <c:pt idx="8045">
                  <c:v>0.85</c:v>
                </c:pt>
                <c:pt idx="8046">
                  <c:v>0.85</c:v>
                </c:pt>
                <c:pt idx="8047">
                  <c:v>0.85</c:v>
                </c:pt>
                <c:pt idx="8048">
                  <c:v>0.85</c:v>
                </c:pt>
                <c:pt idx="8049">
                  <c:v>0.775</c:v>
                </c:pt>
                <c:pt idx="8050">
                  <c:v>0.775</c:v>
                </c:pt>
                <c:pt idx="8051">
                  <c:v>0.775</c:v>
                </c:pt>
                <c:pt idx="8052">
                  <c:v>0.775</c:v>
                </c:pt>
                <c:pt idx="8053">
                  <c:v>0.775</c:v>
                </c:pt>
                <c:pt idx="8054">
                  <c:v>0.775</c:v>
                </c:pt>
                <c:pt idx="8055">
                  <c:v>0.775</c:v>
                </c:pt>
                <c:pt idx="8056">
                  <c:v>0.775</c:v>
                </c:pt>
                <c:pt idx="8057">
                  <c:v>0.775</c:v>
                </c:pt>
                <c:pt idx="8058">
                  <c:v>0.719666666666667</c:v>
                </c:pt>
                <c:pt idx="8059">
                  <c:v>0.692</c:v>
                </c:pt>
                <c:pt idx="8060">
                  <c:v>0.692</c:v>
                </c:pt>
                <c:pt idx="8061">
                  <c:v>0.692</c:v>
                </c:pt>
                <c:pt idx="8062">
                  <c:v>0.692</c:v>
                </c:pt>
                <c:pt idx="8063">
                  <c:v>0.692</c:v>
                </c:pt>
                <c:pt idx="8064">
                  <c:v>0.692</c:v>
                </c:pt>
                <c:pt idx="8065">
                  <c:v>0.692</c:v>
                </c:pt>
                <c:pt idx="8066">
                  <c:v>0.692</c:v>
                </c:pt>
                <c:pt idx="8067">
                  <c:v>0.692</c:v>
                </c:pt>
                <c:pt idx="8068">
                  <c:v>0.730666666666667</c:v>
                </c:pt>
                <c:pt idx="8069">
                  <c:v>0.808</c:v>
                </c:pt>
                <c:pt idx="8070">
                  <c:v>0.808</c:v>
                </c:pt>
                <c:pt idx="8071">
                  <c:v>0.808</c:v>
                </c:pt>
                <c:pt idx="8072">
                  <c:v>0.808</c:v>
                </c:pt>
                <c:pt idx="8073">
                  <c:v>0.808</c:v>
                </c:pt>
                <c:pt idx="8074">
                  <c:v>0.808</c:v>
                </c:pt>
                <c:pt idx="8075">
                  <c:v>0.808</c:v>
                </c:pt>
                <c:pt idx="8076">
                  <c:v>0.808</c:v>
                </c:pt>
                <c:pt idx="8077">
                  <c:v>0.808</c:v>
                </c:pt>
                <c:pt idx="8078">
                  <c:v>0.8</c:v>
                </c:pt>
                <c:pt idx="8079">
                  <c:v>0.8</c:v>
                </c:pt>
                <c:pt idx="8080">
                  <c:v>0.8</c:v>
                </c:pt>
                <c:pt idx="8081">
                  <c:v>0.8</c:v>
                </c:pt>
                <c:pt idx="8082">
                  <c:v>0.8</c:v>
                </c:pt>
                <c:pt idx="8083">
                  <c:v>0.8</c:v>
                </c:pt>
                <c:pt idx="8084">
                  <c:v>0.8</c:v>
                </c:pt>
                <c:pt idx="8085">
                  <c:v>0.8</c:v>
                </c:pt>
                <c:pt idx="8086">
                  <c:v>0.8</c:v>
                </c:pt>
                <c:pt idx="8087">
                  <c:v>0.8</c:v>
                </c:pt>
                <c:pt idx="8088">
                  <c:v>0.808333333333333</c:v>
                </c:pt>
                <c:pt idx="8089">
                  <c:v>0.825</c:v>
                </c:pt>
                <c:pt idx="8090">
                  <c:v>0.825</c:v>
                </c:pt>
                <c:pt idx="8091">
                  <c:v>0.825</c:v>
                </c:pt>
                <c:pt idx="8092">
                  <c:v>0.825</c:v>
                </c:pt>
                <c:pt idx="8093">
                  <c:v>0.825</c:v>
                </c:pt>
                <c:pt idx="8094">
                  <c:v>0.825</c:v>
                </c:pt>
                <c:pt idx="8095">
                  <c:v>0.825</c:v>
                </c:pt>
                <c:pt idx="8096">
                  <c:v>0.825</c:v>
                </c:pt>
                <c:pt idx="8097">
                  <c:v>0.825</c:v>
                </c:pt>
                <c:pt idx="8098">
                  <c:v>0.886333333333333</c:v>
                </c:pt>
                <c:pt idx="8099">
                  <c:v>0.917</c:v>
                </c:pt>
                <c:pt idx="8100">
                  <c:v>0.917</c:v>
                </c:pt>
                <c:pt idx="8101">
                  <c:v>0.917</c:v>
                </c:pt>
                <c:pt idx="8102">
                  <c:v>0.917</c:v>
                </c:pt>
                <c:pt idx="8103">
                  <c:v>0.917</c:v>
                </c:pt>
                <c:pt idx="8104">
                  <c:v>0.917</c:v>
                </c:pt>
                <c:pt idx="8105">
                  <c:v>0.917</c:v>
                </c:pt>
                <c:pt idx="8106">
                  <c:v>0.917</c:v>
                </c:pt>
                <c:pt idx="8107">
                  <c:v>0.917</c:v>
                </c:pt>
                <c:pt idx="8108">
                  <c:v>0.917</c:v>
                </c:pt>
                <c:pt idx="8109">
                  <c:v>0.917</c:v>
                </c:pt>
                <c:pt idx="8110">
                  <c:v>0.917</c:v>
                </c:pt>
                <c:pt idx="8111">
                  <c:v>0.917</c:v>
                </c:pt>
                <c:pt idx="8112">
                  <c:v>0.917</c:v>
                </c:pt>
                <c:pt idx="8113">
                  <c:v>0.917</c:v>
                </c:pt>
                <c:pt idx="8114">
                  <c:v>0.917</c:v>
                </c:pt>
                <c:pt idx="8115">
                  <c:v>0.917</c:v>
                </c:pt>
                <c:pt idx="8116">
                  <c:v>0.917</c:v>
                </c:pt>
                <c:pt idx="8117">
                  <c:v>0.917</c:v>
                </c:pt>
                <c:pt idx="8118">
                  <c:v>0.917</c:v>
                </c:pt>
                <c:pt idx="8119">
                  <c:v>0.917</c:v>
                </c:pt>
                <c:pt idx="8120">
                  <c:v>0.917</c:v>
                </c:pt>
                <c:pt idx="8121">
                  <c:v>0.917</c:v>
                </c:pt>
                <c:pt idx="8122">
                  <c:v>0.917</c:v>
                </c:pt>
                <c:pt idx="8123">
                  <c:v>0.917</c:v>
                </c:pt>
                <c:pt idx="8124">
                  <c:v>0.917</c:v>
                </c:pt>
                <c:pt idx="8125">
                  <c:v>0.917</c:v>
                </c:pt>
                <c:pt idx="8126">
                  <c:v>0.917</c:v>
                </c:pt>
                <c:pt idx="8127">
                  <c:v>0.917</c:v>
                </c:pt>
                <c:pt idx="8128">
                  <c:v>0.917</c:v>
                </c:pt>
                <c:pt idx="8129">
                  <c:v>0.917</c:v>
                </c:pt>
                <c:pt idx="8130">
                  <c:v>0.917</c:v>
                </c:pt>
                <c:pt idx="8131">
                  <c:v>0.917</c:v>
                </c:pt>
                <c:pt idx="8132">
                  <c:v>0.917</c:v>
                </c:pt>
                <c:pt idx="8133">
                  <c:v>0.917</c:v>
                </c:pt>
                <c:pt idx="8134">
                  <c:v>0.917</c:v>
                </c:pt>
                <c:pt idx="8135">
                  <c:v>0.917</c:v>
                </c:pt>
                <c:pt idx="8136">
                  <c:v>0.917</c:v>
                </c:pt>
                <c:pt idx="8137">
                  <c:v>0.917</c:v>
                </c:pt>
                <c:pt idx="8138">
                  <c:v>0.917</c:v>
                </c:pt>
                <c:pt idx="8139">
                  <c:v>0.917</c:v>
                </c:pt>
                <c:pt idx="8140">
                  <c:v>0.917</c:v>
                </c:pt>
                <c:pt idx="8141">
                  <c:v>0.917</c:v>
                </c:pt>
                <c:pt idx="8142">
                  <c:v>0.917</c:v>
                </c:pt>
                <c:pt idx="8143">
                  <c:v>0.917</c:v>
                </c:pt>
                <c:pt idx="8144">
                  <c:v>0.917</c:v>
                </c:pt>
                <c:pt idx="8145">
                  <c:v>0.889</c:v>
                </c:pt>
                <c:pt idx="8146">
                  <c:v>0.875</c:v>
                </c:pt>
                <c:pt idx="8147">
                  <c:v>0.875</c:v>
                </c:pt>
                <c:pt idx="8148">
                  <c:v>0.875</c:v>
                </c:pt>
                <c:pt idx="8149">
                  <c:v>0.875</c:v>
                </c:pt>
                <c:pt idx="8150">
                  <c:v>0.875</c:v>
                </c:pt>
                <c:pt idx="8151">
                  <c:v>0.875</c:v>
                </c:pt>
                <c:pt idx="8152">
                  <c:v>0.875</c:v>
                </c:pt>
                <c:pt idx="8153">
                  <c:v>0.875</c:v>
                </c:pt>
                <c:pt idx="8154">
                  <c:v>0.875</c:v>
                </c:pt>
                <c:pt idx="8155">
                  <c:v>0.875</c:v>
                </c:pt>
                <c:pt idx="8156">
                  <c:v>0.875</c:v>
                </c:pt>
                <c:pt idx="8157">
                  <c:v>0.875</c:v>
                </c:pt>
                <c:pt idx="8158">
                  <c:v>0.858333333333334</c:v>
                </c:pt>
                <c:pt idx="8159">
                  <c:v>0.85</c:v>
                </c:pt>
                <c:pt idx="8160">
                  <c:v>0.85</c:v>
                </c:pt>
                <c:pt idx="8161">
                  <c:v>0.85</c:v>
                </c:pt>
                <c:pt idx="8162">
                  <c:v>0.85</c:v>
                </c:pt>
                <c:pt idx="8163">
                  <c:v>0.85</c:v>
                </c:pt>
                <c:pt idx="8164">
                  <c:v>0.85</c:v>
                </c:pt>
                <c:pt idx="8165">
                  <c:v>0.85</c:v>
                </c:pt>
                <c:pt idx="8166">
                  <c:v>0.85</c:v>
                </c:pt>
                <c:pt idx="8167">
                  <c:v>0.85</c:v>
                </c:pt>
                <c:pt idx="8168">
                  <c:v>0.85</c:v>
                </c:pt>
                <c:pt idx="8169">
                  <c:v>0.85</c:v>
                </c:pt>
                <c:pt idx="8170">
                  <c:v>0.85</c:v>
                </c:pt>
                <c:pt idx="8171">
                  <c:v>0.85</c:v>
                </c:pt>
                <c:pt idx="8172">
                  <c:v>0.85</c:v>
                </c:pt>
                <c:pt idx="8173">
                  <c:v>0.85</c:v>
                </c:pt>
                <c:pt idx="8174">
                  <c:v>0.85</c:v>
                </c:pt>
                <c:pt idx="8175">
                  <c:v>0.85</c:v>
                </c:pt>
                <c:pt idx="8176">
                  <c:v>0.85</c:v>
                </c:pt>
                <c:pt idx="8177">
                  <c:v>0.85</c:v>
                </c:pt>
                <c:pt idx="8178">
                  <c:v>0.85</c:v>
                </c:pt>
                <c:pt idx="8179">
                  <c:v>0.85</c:v>
                </c:pt>
                <c:pt idx="8180">
                  <c:v>0.85</c:v>
                </c:pt>
                <c:pt idx="8181">
                  <c:v>0.85</c:v>
                </c:pt>
                <c:pt idx="8182">
                  <c:v>0.85</c:v>
                </c:pt>
                <c:pt idx="8183">
                  <c:v>0.85</c:v>
                </c:pt>
                <c:pt idx="8184">
                  <c:v>0.85</c:v>
                </c:pt>
                <c:pt idx="8185">
                  <c:v>0.85</c:v>
                </c:pt>
                <c:pt idx="8186">
                  <c:v>0.875</c:v>
                </c:pt>
                <c:pt idx="8187">
                  <c:v>0.875</c:v>
                </c:pt>
                <c:pt idx="8188">
                  <c:v>0.875</c:v>
                </c:pt>
                <c:pt idx="8189">
                  <c:v>0.875</c:v>
                </c:pt>
                <c:pt idx="8190">
                  <c:v>0.875</c:v>
                </c:pt>
                <c:pt idx="8191">
                  <c:v>0.875</c:v>
                </c:pt>
                <c:pt idx="8192">
                  <c:v>0.875</c:v>
                </c:pt>
                <c:pt idx="8193">
                  <c:v>0.875</c:v>
                </c:pt>
                <c:pt idx="8194">
                  <c:v>0.875</c:v>
                </c:pt>
                <c:pt idx="8195">
                  <c:v>0.875</c:v>
                </c:pt>
                <c:pt idx="8196">
                  <c:v>0.875</c:v>
                </c:pt>
                <c:pt idx="8197">
                  <c:v>0.875</c:v>
                </c:pt>
                <c:pt idx="8198">
                  <c:v>0.903</c:v>
                </c:pt>
                <c:pt idx="8199">
                  <c:v>0.917</c:v>
                </c:pt>
                <c:pt idx="8200">
                  <c:v>0.917</c:v>
                </c:pt>
                <c:pt idx="8201">
                  <c:v>0.917</c:v>
                </c:pt>
                <c:pt idx="8202">
                  <c:v>0.917</c:v>
                </c:pt>
                <c:pt idx="8203">
                  <c:v>0.917</c:v>
                </c:pt>
                <c:pt idx="8204">
                  <c:v>0.917</c:v>
                </c:pt>
                <c:pt idx="8205">
                  <c:v>0.917</c:v>
                </c:pt>
                <c:pt idx="8206">
                  <c:v>0.917</c:v>
                </c:pt>
                <c:pt idx="8207">
                  <c:v>0.917</c:v>
                </c:pt>
                <c:pt idx="8208">
                  <c:v>0.917</c:v>
                </c:pt>
                <c:pt idx="8209">
                  <c:v>0.917</c:v>
                </c:pt>
                <c:pt idx="8210">
                  <c:v>0.917</c:v>
                </c:pt>
                <c:pt idx="8211">
                  <c:v>0.917</c:v>
                </c:pt>
                <c:pt idx="8212">
                  <c:v>0.917</c:v>
                </c:pt>
                <c:pt idx="8213">
                  <c:v>0.917</c:v>
                </c:pt>
                <c:pt idx="8214">
                  <c:v>0.917</c:v>
                </c:pt>
                <c:pt idx="8215">
                  <c:v>0.917</c:v>
                </c:pt>
                <c:pt idx="8216">
                  <c:v>0.917</c:v>
                </c:pt>
                <c:pt idx="8217">
                  <c:v>0.917</c:v>
                </c:pt>
                <c:pt idx="8218">
                  <c:v>0.917</c:v>
                </c:pt>
                <c:pt idx="8219">
                  <c:v>0.917</c:v>
                </c:pt>
                <c:pt idx="8220">
                  <c:v>0.917</c:v>
                </c:pt>
                <c:pt idx="8221">
                  <c:v>0.917</c:v>
                </c:pt>
                <c:pt idx="8222">
                  <c:v>0.855666666666667</c:v>
                </c:pt>
                <c:pt idx="8223">
                  <c:v>0.825</c:v>
                </c:pt>
                <c:pt idx="8224">
                  <c:v>0.825</c:v>
                </c:pt>
                <c:pt idx="8225">
                  <c:v>0.825</c:v>
                </c:pt>
                <c:pt idx="8226">
                  <c:v>0.825</c:v>
                </c:pt>
                <c:pt idx="8227">
                  <c:v>0.825</c:v>
                </c:pt>
                <c:pt idx="8228">
                  <c:v>0.825</c:v>
                </c:pt>
                <c:pt idx="8229">
                  <c:v>0.825</c:v>
                </c:pt>
                <c:pt idx="8230">
                  <c:v>0.825</c:v>
                </c:pt>
                <c:pt idx="8231">
                  <c:v>0.825</c:v>
                </c:pt>
                <c:pt idx="8232">
                  <c:v>0.847</c:v>
                </c:pt>
                <c:pt idx="8233">
                  <c:v>0.858</c:v>
                </c:pt>
                <c:pt idx="8234">
                  <c:v>0.858</c:v>
                </c:pt>
                <c:pt idx="8235">
                  <c:v>0.858</c:v>
                </c:pt>
                <c:pt idx="8236">
                  <c:v>0.858</c:v>
                </c:pt>
                <c:pt idx="8237">
                  <c:v>0.858</c:v>
                </c:pt>
                <c:pt idx="8238">
                  <c:v>0.858</c:v>
                </c:pt>
                <c:pt idx="8239">
                  <c:v>0.858</c:v>
                </c:pt>
                <c:pt idx="8240">
                  <c:v>0.858</c:v>
                </c:pt>
                <c:pt idx="8241">
                  <c:v>0.858</c:v>
                </c:pt>
                <c:pt idx="8242">
                  <c:v>0.858</c:v>
                </c:pt>
                <c:pt idx="8243">
                  <c:v>0.858</c:v>
                </c:pt>
                <c:pt idx="8244">
                  <c:v>0.858</c:v>
                </c:pt>
                <c:pt idx="8245">
                  <c:v>0.858</c:v>
                </c:pt>
                <c:pt idx="8246">
                  <c:v>0.858</c:v>
                </c:pt>
                <c:pt idx="8247">
                  <c:v>0.858</c:v>
                </c:pt>
                <c:pt idx="8248">
                  <c:v>0.858</c:v>
                </c:pt>
                <c:pt idx="8249">
                  <c:v>0.858</c:v>
                </c:pt>
                <c:pt idx="8250">
                  <c:v>0.858</c:v>
                </c:pt>
                <c:pt idx="8251">
                  <c:v>0.858</c:v>
                </c:pt>
                <c:pt idx="8252">
                  <c:v>0.858</c:v>
                </c:pt>
                <c:pt idx="8253">
                  <c:v>0.858</c:v>
                </c:pt>
                <c:pt idx="8254">
                  <c:v>0.858</c:v>
                </c:pt>
                <c:pt idx="8255">
                  <c:v>0.858</c:v>
                </c:pt>
                <c:pt idx="8256">
                  <c:v>0.858</c:v>
                </c:pt>
                <c:pt idx="8257">
                  <c:v>0.858</c:v>
                </c:pt>
                <c:pt idx="8258">
                  <c:v>0.858</c:v>
                </c:pt>
                <c:pt idx="8259">
                  <c:v>0.858</c:v>
                </c:pt>
                <c:pt idx="8260">
                  <c:v>0.858</c:v>
                </c:pt>
                <c:pt idx="8261">
                  <c:v>0.858</c:v>
                </c:pt>
                <c:pt idx="8262">
                  <c:v>0.858</c:v>
                </c:pt>
                <c:pt idx="8263">
                  <c:v>0.858</c:v>
                </c:pt>
                <c:pt idx="8264">
                  <c:v>0.858</c:v>
                </c:pt>
                <c:pt idx="8265">
                  <c:v>0.858</c:v>
                </c:pt>
                <c:pt idx="8266">
                  <c:v>0.858</c:v>
                </c:pt>
                <c:pt idx="8267">
                  <c:v>0.858</c:v>
                </c:pt>
                <c:pt idx="8268">
                  <c:v>0.858</c:v>
                </c:pt>
                <c:pt idx="8269">
                  <c:v>0.858</c:v>
                </c:pt>
                <c:pt idx="8270">
                  <c:v>0.858</c:v>
                </c:pt>
                <c:pt idx="8271">
                  <c:v>0.880666666666667</c:v>
                </c:pt>
                <c:pt idx="8272">
                  <c:v>0.892</c:v>
                </c:pt>
                <c:pt idx="8273">
                  <c:v>0.892</c:v>
                </c:pt>
                <c:pt idx="8274">
                  <c:v>0.892</c:v>
                </c:pt>
                <c:pt idx="8275">
                  <c:v>0.892</c:v>
                </c:pt>
                <c:pt idx="8276">
                  <c:v>0.892</c:v>
                </c:pt>
                <c:pt idx="8277">
                  <c:v>0.892</c:v>
                </c:pt>
                <c:pt idx="8278">
                  <c:v>0.892</c:v>
                </c:pt>
                <c:pt idx="8279">
                  <c:v>0.892</c:v>
                </c:pt>
                <c:pt idx="8280">
                  <c:v>0.892</c:v>
                </c:pt>
                <c:pt idx="8281">
                  <c:v>0.892</c:v>
                </c:pt>
                <c:pt idx="8282">
                  <c:v>0.892</c:v>
                </c:pt>
                <c:pt idx="8283">
                  <c:v>0.892</c:v>
                </c:pt>
                <c:pt idx="8284">
                  <c:v>0.892</c:v>
                </c:pt>
                <c:pt idx="8285">
                  <c:v>0.892</c:v>
                </c:pt>
                <c:pt idx="8286">
                  <c:v>0.892</c:v>
                </c:pt>
                <c:pt idx="8287">
                  <c:v>0.892</c:v>
                </c:pt>
                <c:pt idx="8288">
                  <c:v>0.892</c:v>
                </c:pt>
                <c:pt idx="8289">
                  <c:v>0.892</c:v>
                </c:pt>
                <c:pt idx="8290">
                  <c:v>0.892</c:v>
                </c:pt>
                <c:pt idx="8291">
                  <c:v>0.892</c:v>
                </c:pt>
                <c:pt idx="8292">
                  <c:v>0.892</c:v>
                </c:pt>
                <c:pt idx="8293">
                  <c:v>0.892</c:v>
                </c:pt>
                <c:pt idx="8294">
                  <c:v>0.892</c:v>
                </c:pt>
                <c:pt idx="8295">
                  <c:v>0.892</c:v>
                </c:pt>
                <c:pt idx="8296">
                  <c:v>0.892</c:v>
                </c:pt>
                <c:pt idx="8297">
                  <c:v>0.892</c:v>
                </c:pt>
                <c:pt idx="8298">
                  <c:v>0.892</c:v>
                </c:pt>
                <c:pt idx="8299">
                  <c:v>0.892</c:v>
                </c:pt>
                <c:pt idx="8300">
                  <c:v>0.892</c:v>
                </c:pt>
                <c:pt idx="8301">
                  <c:v>0.892</c:v>
                </c:pt>
                <c:pt idx="8302">
                  <c:v>0.892</c:v>
                </c:pt>
                <c:pt idx="8303">
                  <c:v>0.892</c:v>
                </c:pt>
                <c:pt idx="8304">
                  <c:v>0.892</c:v>
                </c:pt>
                <c:pt idx="8305">
                  <c:v>0.892</c:v>
                </c:pt>
                <c:pt idx="8306">
                  <c:v>0.892</c:v>
                </c:pt>
                <c:pt idx="8307">
                  <c:v>0.892</c:v>
                </c:pt>
                <c:pt idx="8308">
                  <c:v>0.872333333333334</c:v>
                </c:pt>
                <c:pt idx="8309">
                  <c:v>0.833</c:v>
                </c:pt>
                <c:pt idx="8310">
                  <c:v>0.833</c:v>
                </c:pt>
                <c:pt idx="8311">
                  <c:v>0.925</c:v>
                </c:pt>
                <c:pt idx="8312">
                  <c:v>0.925</c:v>
                </c:pt>
                <c:pt idx="8313">
                  <c:v>0.925</c:v>
                </c:pt>
                <c:pt idx="8314">
                  <c:v>0.925</c:v>
                </c:pt>
                <c:pt idx="8315">
                  <c:v>0.925</c:v>
                </c:pt>
                <c:pt idx="8316">
                  <c:v>0.925</c:v>
                </c:pt>
                <c:pt idx="8317">
                  <c:v>0.925</c:v>
                </c:pt>
                <c:pt idx="8318">
                  <c:v>0.925</c:v>
                </c:pt>
                <c:pt idx="8319">
                  <c:v>0.925</c:v>
                </c:pt>
                <c:pt idx="8320">
                  <c:v>0.925</c:v>
                </c:pt>
                <c:pt idx="8321">
                  <c:v>0.925</c:v>
                </c:pt>
                <c:pt idx="8322">
                  <c:v>0.925</c:v>
                </c:pt>
                <c:pt idx="8323">
                  <c:v>0.925</c:v>
                </c:pt>
                <c:pt idx="8324">
                  <c:v>0.925</c:v>
                </c:pt>
                <c:pt idx="8325">
                  <c:v>0.925</c:v>
                </c:pt>
                <c:pt idx="8326">
                  <c:v>0.925</c:v>
                </c:pt>
                <c:pt idx="8327">
                  <c:v>0.925</c:v>
                </c:pt>
                <c:pt idx="8328">
                  <c:v>0.925</c:v>
                </c:pt>
                <c:pt idx="8329">
                  <c:v>0.925</c:v>
                </c:pt>
                <c:pt idx="8330">
                  <c:v>0.925</c:v>
                </c:pt>
                <c:pt idx="8331">
                  <c:v>0.925</c:v>
                </c:pt>
                <c:pt idx="8332">
                  <c:v>0.925</c:v>
                </c:pt>
                <c:pt idx="8333">
                  <c:v>0.925</c:v>
                </c:pt>
                <c:pt idx="8334">
                  <c:v>0.925</c:v>
                </c:pt>
                <c:pt idx="8335">
                  <c:v>0.925</c:v>
                </c:pt>
                <c:pt idx="8336">
                  <c:v>0.925</c:v>
                </c:pt>
                <c:pt idx="8337">
                  <c:v>0.925</c:v>
                </c:pt>
                <c:pt idx="8338">
                  <c:v>0.925</c:v>
                </c:pt>
                <c:pt idx="8339">
                  <c:v>0.925</c:v>
                </c:pt>
                <c:pt idx="8340">
                  <c:v>0.925</c:v>
                </c:pt>
                <c:pt idx="8341">
                  <c:v>0.925</c:v>
                </c:pt>
                <c:pt idx="8342">
                  <c:v>0.925</c:v>
                </c:pt>
                <c:pt idx="8343">
                  <c:v>0.925</c:v>
                </c:pt>
                <c:pt idx="8344">
                  <c:v>0.925</c:v>
                </c:pt>
                <c:pt idx="8345">
                  <c:v>0.925</c:v>
                </c:pt>
                <c:pt idx="8346">
                  <c:v>0.925</c:v>
                </c:pt>
                <c:pt idx="8347">
                  <c:v>0.925</c:v>
                </c:pt>
                <c:pt idx="8348">
                  <c:v>0.925</c:v>
                </c:pt>
                <c:pt idx="8349">
                  <c:v>0.925</c:v>
                </c:pt>
                <c:pt idx="8350">
                  <c:v>0.925</c:v>
                </c:pt>
                <c:pt idx="8351">
                  <c:v>0.925</c:v>
                </c:pt>
                <c:pt idx="8352">
                  <c:v>0.936</c:v>
                </c:pt>
                <c:pt idx="8353">
                  <c:v>0.936</c:v>
                </c:pt>
                <c:pt idx="8354">
                  <c:v>0.892</c:v>
                </c:pt>
                <c:pt idx="8355">
                  <c:v>0.892</c:v>
                </c:pt>
                <c:pt idx="8356">
                  <c:v>0.892</c:v>
                </c:pt>
                <c:pt idx="8357">
                  <c:v>0.892</c:v>
                </c:pt>
                <c:pt idx="8358">
                  <c:v>0.892</c:v>
                </c:pt>
                <c:pt idx="8359">
                  <c:v>0.892</c:v>
                </c:pt>
                <c:pt idx="8360">
                  <c:v>0.892</c:v>
                </c:pt>
                <c:pt idx="8361">
                  <c:v>0.892</c:v>
                </c:pt>
                <c:pt idx="8362">
                  <c:v>0.892</c:v>
                </c:pt>
                <c:pt idx="8363">
                  <c:v>0.892</c:v>
                </c:pt>
                <c:pt idx="8364">
                  <c:v>0.892</c:v>
                </c:pt>
                <c:pt idx="8365">
                  <c:v>0.892</c:v>
                </c:pt>
                <c:pt idx="8366">
                  <c:v>0.892</c:v>
                </c:pt>
                <c:pt idx="8367">
                  <c:v>0.892</c:v>
                </c:pt>
                <c:pt idx="8368">
                  <c:v>0.892</c:v>
                </c:pt>
                <c:pt idx="8369">
                  <c:v>0.892</c:v>
                </c:pt>
                <c:pt idx="8370">
                  <c:v>0.892</c:v>
                </c:pt>
                <c:pt idx="8371">
                  <c:v>0.892</c:v>
                </c:pt>
                <c:pt idx="8372">
                  <c:v>0.892</c:v>
                </c:pt>
                <c:pt idx="8373">
                  <c:v>0.892</c:v>
                </c:pt>
                <c:pt idx="8374">
                  <c:v>0.892</c:v>
                </c:pt>
                <c:pt idx="8375">
                  <c:v>0.892</c:v>
                </c:pt>
                <c:pt idx="8376">
                  <c:v>0.892</c:v>
                </c:pt>
                <c:pt idx="8377">
                  <c:v>0.892</c:v>
                </c:pt>
                <c:pt idx="8378">
                  <c:v>0.892</c:v>
                </c:pt>
                <c:pt idx="8379">
                  <c:v>0.892</c:v>
                </c:pt>
                <c:pt idx="8380">
                  <c:v>0.892</c:v>
                </c:pt>
                <c:pt idx="8381">
                  <c:v>0.892</c:v>
                </c:pt>
                <c:pt idx="8382">
                  <c:v>0.892</c:v>
                </c:pt>
                <c:pt idx="8383">
                  <c:v>0.892</c:v>
                </c:pt>
                <c:pt idx="8384">
                  <c:v>0.892</c:v>
                </c:pt>
                <c:pt idx="8385">
                  <c:v>0.892</c:v>
                </c:pt>
                <c:pt idx="8386">
                  <c:v>0.892</c:v>
                </c:pt>
                <c:pt idx="8387">
                  <c:v>0.892</c:v>
                </c:pt>
                <c:pt idx="8388">
                  <c:v>0.892</c:v>
                </c:pt>
                <c:pt idx="8389">
                  <c:v>0.892</c:v>
                </c:pt>
                <c:pt idx="8390">
                  <c:v>0.889</c:v>
                </c:pt>
                <c:pt idx="8391">
                  <c:v>0.883</c:v>
                </c:pt>
                <c:pt idx="8392">
                  <c:v>0.883</c:v>
                </c:pt>
                <c:pt idx="8393">
                  <c:v>0.883</c:v>
                </c:pt>
                <c:pt idx="8394">
                  <c:v>0.883</c:v>
                </c:pt>
                <c:pt idx="8395">
                  <c:v>0.877666666666667</c:v>
                </c:pt>
                <c:pt idx="8396">
                  <c:v>0.867</c:v>
                </c:pt>
                <c:pt idx="8397">
                  <c:v>0.867</c:v>
                </c:pt>
                <c:pt idx="8398">
                  <c:v>0.867</c:v>
                </c:pt>
                <c:pt idx="8399">
                  <c:v>0.867</c:v>
                </c:pt>
                <c:pt idx="8400">
                  <c:v>0.867</c:v>
                </c:pt>
                <c:pt idx="8401">
                  <c:v>0.867</c:v>
                </c:pt>
                <c:pt idx="8402">
                  <c:v>0.867</c:v>
                </c:pt>
                <c:pt idx="8403">
                  <c:v>0.867</c:v>
                </c:pt>
                <c:pt idx="8404">
                  <c:v>0.867</c:v>
                </c:pt>
                <c:pt idx="8405">
                  <c:v>0.867</c:v>
                </c:pt>
                <c:pt idx="8406">
                  <c:v>0.867</c:v>
                </c:pt>
                <c:pt idx="8407">
                  <c:v>0.867</c:v>
                </c:pt>
                <c:pt idx="8408">
                  <c:v>0.867</c:v>
                </c:pt>
                <c:pt idx="8409">
                  <c:v>0.867</c:v>
                </c:pt>
                <c:pt idx="8410">
                  <c:v>0.867</c:v>
                </c:pt>
                <c:pt idx="8411">
                  <c:v>0.867</c:v>
                </c:pt>
                <c:pt idx="8412">
                  <c:v>0.867</c:v>
                </c:pt>
                <c:pt idx="8413">
                  <c:v>0.867</c:v>
                </c:pt>
                <c:pt idx="8414">
                  <c:v>0.867</c:v>
                </c:pt>
                <c:pt idx="8415">
                  <c:v>0.867</c:v>
                </c:pt>
                <c:pt idx="8416">
                  <c:v>0.867</c:v>
                </c:pt>
                <c:pt idx="8417">
                  <c:v>0.867</c:v>
                </c:pt>
                <c:pt idx="8418">
                  <c:v>0.805666666666667</c:v>
                </c:pt>
                <c:pt idx="8419">
                  <c:v>0.775</c:v>
                </c:pt>
                <c:pt idx="8420">
                  <c:v>0.775</c:v>
                </c:pt>
                <c:pt idx="8421">
                  <c:v>0.775</c:v>
                </c:pt>
                <c:pt idx="8422">
                  <c:v>0.819666666666667</c:v>
                </c:pt>
                <c:pt idx="8423">
                  <c:v>0.842</c:v>
                </c:pt>
                <c:pt idx="8424">
                  <c:v>0.842</c:v>
                </c:pt>
                <c:pt idx="8425">
                  <c:v>0.842</c:v>
                </c:pt>
                <c:pt idx="8426">
                  <c:v>0.842</c:v>
                </c:pt>
                <c:pt idx="8427">
                  <c:v>0.842</c:v>
                </c:pt>
                <c:pt idx="8428">
                  <c:v>0.842</c:v>
                </c:pt>
                <c:pt idx="8429">
                  <c:v>0.842</c:v>
                </c:pt>
                <c:pt idx="8430">
                  <c:v>0.842</c:v>
                </c:pt>
                <c:pt idx="8431">
                  <c:v>0.842</c:v>
                </c:pt>
                <c:pt idx="8432">
                  <c:v>0.842</c:v>
                </c:pt>
                <c:pt idx="8433">
                  <c:v>0.842</c:v>
                </c:pt>
                <c:pt idx="8434">
                  <c:v>0.842</c:v>
                </c:pt>
                <c:pt idx="8435">
                  <c:v>0.842</c:v>
                </c:pt>
                <c:pt idx="8436">
                  <c:v>0.842</c:v>
                </c:pt>
                <c:pt idx="8437">
                  <c:v>0.842</c:v>
                </c:pt>
                <c:pt idx="8438">
                  <c:v>0.842</c:v>
                </c:pt>
                <c:pt idx="8439">
                  <c:v>0.842</c:v>
                </c:pt>
                <c:pt idx="8440">
                  <c:v>0.842</c:v>
                </c:pt>
                <c:pt idx="8441">
                  <c:v>0.842</c:v>
                </c:pt>
                <c:pt idx="8442">
                  <c:v>0.842</c:v>
                </c:pt>
                <c:pt idx="8443">
                  <c:v>0.842</c:v>
                </c:pt>
                <c:pt idx="8444">
                  <c:v>0.842</c:v>
                </c:pt>
                <c:pt idx="8445">
                  <c:v>0.842</c:v>
                </c:pt>
                <c:pt idx="8446">
                  <c:v>0.842</c:v>
                </c:pt>
                <c:pt idx="8447">
                  <c:v>0.842</c:v>
                </c:pt>
                <c:pt idx="8448">
                  <c:v>0.842</c:v>
                </c:pt>
                <c:pt idx="8449">
                  <c:v>0.842</c:v>
                </c:pt>
                <c:pt idx="8450">
                  <c:v>0.842</c:v>
                </c:pt>
                <c:pt idx="8451">
                  <c:v>0.842</c:v>
                </c:pt>
                <c:pt idx="8452">
                  <c:v>0.842</c:v>
                </c:pt>
                <c:pt idx="8453">
                  <c:v>0.842</c:v>
                </c:pt>
                <c:pt idx="8454">
                  <c:v>0.842</c:v>
                </c:pt>
                <c:pt idx="8455">
                  <c:v>0.864</c:v>
                </c:pt>
                <c:pt idx="8456">
                  <c:v>0.875</c:v>
                </c:pt>
                <c:pt idx="8457">
                  <c:v>0.875</c:v>
                </c:pt>
                <c:pt idx="8458">
                  <c:v>0.875</c:v>
                </c:pt>
                <c:pt idx="8459">
                  <c:v>0.875</c:v>
                </c:pt>
                <c:pt idx="8460">
                  <c:v>0.875</c:v>
                </c:pt>
                <c:pt idx="8461">
                  <c:v>0.875</c:v>
                </c:pt>
                <c:pt idx="8462">
                  <c:v>0.875</c:v>
                </c:pt>
                <c:pt idx="8463">
                  <c:v>0.875</c:v>
                </c:pt>
                <c:pt idx="8464">
                  <c:v>0.875</c:v>
                </c:pt>
                <c:pt idx="8465">
                  <c:v>0.875</c:v>
                </c:pt>
                <c:pt idx="8466">
                  <c:v>0.875</c:v>
                </c:pt>
                <c:pt idx="8467">
                  <c:v>0.866666666666667</c:v>
                </c:pt>
                <c:pt idx="8468">
                  <c:v>0.85</c:v>
                </c:pt>
                <c:pt idx="8469">
                  <c:v>0.85</c:v>
                </c:pt>
                <c:pt idx="8470">
                  <c:v>0.85</c:v>
                </c:pt>
                <c:pt idx="8471">
                  <c:v>0.85</c:v>
                </c:pt>
                <c:pt idx="8472">
                  <c:v>0.85</c:v>
                </c:pt>
                <c:pt idx="8473">
                  <c:v>0.85</c:v>
                </c:pt>
                <c:pt idx="8474">
                  <c:v>0.85</c:v>
                </c:pt>
                <c:pt idx="8475">
                  <c:v>0.85</c:v>
                </c:pt>
                <c:pt idx="8476">
                  <c:v>0.85</c:v>
                </c:pt>
                <c:pt idx="8477">
                  <c:v>0.85</c:v>
                </c:pt>
                <c:pt idx="8478">
                  <c:v>0.85</c:v>
                </c:pt>
                <c:pt idx="8479">
                  <c:v>0.85</c:v>
                </c:pt>
                <c:pt idx="8480">
                  <c:v>0.85</c:v>
                </c:pt>
                <c:pt idx="8481">
                  <c:v>0.85</c:v>
                </c:pt>
                <c:pt idx="8482">
                  <c:v>0.85</c:v>
                </c:pt>
                <c:pt idx="8483">
                  <c:v>0.85</c:v>
                </c:pt>
                <c:pt idx="8484">
                  <c:v>0.85</c:v>
                </c:pt>
                <c:pt idx="8485">
                  <c:v>0.85</c:v>
                </c:pt>
                <c:pt idx="8486">
                  <c:v>0.85</c:v>
                </c:pt>
                <c:pt idx="8487">
                  <c:v>0.85</c:v>
                </c:pt>
                <c:pt idx="8488">
                  <c:v>0.85</c:v>
                </c:pt>
                <c:pt idx="8489">
                  <c:v>0.85</c:v>
                </c:pt>
                <c:pt idx="8490">
                  <c:v>0.85</c:v>
                </c:pt>
                <c:pt idx="8491">
                  <c:v>0.85</c:v>
                </c:pt>
                <c:pt idx="8492">
                  <c:v>0.85</c:v>
                </c:pt>
                <c:pt idx="8493">
                  <c:v>0.85</c:v>
                </c:pt>
                <c:pt idx="8494">
                  <c:v>0.85</c:v>
                </c:pt>
                <c:pt idx="8495">
                  <c:v>0.85</c:v>
                </c:pt>
                <c:pt idx="8496">
                  <c:v>0.85</c:v>
                </c:pt>
                <c:pt idx="8497">
                  <c:v>0.85</c:v>
                </c:pt>
                <c:pt idx="8498">
                  <c:v>0.85</c:v>
                </c:pt>
                <c:pt idx="8499">
                  <c:v>0.872</c:v>
                </c:pt>
                <c:pt idx="8500">
                  <c:v>0.883</c:v>
                </c:pt>
                <c:pt idx="8501">
                  <c:v>0.883</c:v>
                </c:pt>
                <c:pt idx="8502">
                  <c:v>0.883</c:v>
                </c:pt>
                <c:pt idx="8503">
                  <c:v>0.883</c:v>
                </c:pt>
                <c:pt idx="8504">
                  <c:v>0.883</c:v>
                </c:pt>
                <c:pt idx="8505">
                  <c:v>0.883</c:v>
                </c:pt>
                <c:pt idx="8506">
                  <c:v>0.883</c:v>
                </c:pt>
                <c:pt idx="8507">
                  <c:v>0.883</c:v>
                </c:pt>
                <c:pt idx="8508">
                  <c:v>0.883</c:v>
                </c:pt>
                <c:pt idx="8509">
                  <c:v>0.883</c:v>
                </c:pt>
                <c:pt idx="8510">
                  <c:v>0.883</c:v>
                </c:pt>
                <c:pt idx="8511">
                  <c:v>0.883</c:v>
                </c:pt>
                <c:pt idx="8512">
                  <c:v>0.883</c:v>
                </c:pt>
                <c:pt idx="8513">
                  <c:v>0.883</c:v>
                </c:pt>
                <c:pt idx="8514">
                  <c:v>0.883</c:v>
                </c:pt>
                <c:pt idx="8515">
                  <c:v>0.892</c:v>
                </c:pt>
                <c:pt idx="8516">
                  <c:v>0.892</c:v>
                </c:pt>
                <c:pt idx="8517">
                  <c:v>0.892</c:v>
                </c:pt>
                <c:pt idx="8518">
                  <c:v>0.892</c:v>
                </c:pt>
                <c:pt idx="8519">
                  <c:v>0.892</c:v>
                </c:pt>
                <c:pt idx="8520">
                  <c:v>0.892</c:v>
                </c:pt>
                <c:pt idx="8521">
                  <c:v>0.892</c:v>
                </c:pt>
                <c:pt idx="8522">
                  <c:v>0.892</c:v>
                </c:pt>
                <c:pt idx="8523">
                  <c:v>0.892</c:v>
                </c:pt>
                <c:pt idx="8524">
                  <c:v>0.892</c:v>
                </c:pt>
                <c:pt idx="8525">
                  <c:v>0.892</c:v>
                </c:pt>
                <c:pt idx="8526">
                  <c:v>0.892</c:v>
                </c:pt>
                <c:pt idx="8527">
                  <c:v>0.892</c:v>
                </c:pt>
                <c:pt idx="8528">
                  <c:v>0.892</c:v>
                </c:pt>
                <c:pt idx="8529">
                  <c:v>0.892</c:v>
                </c:pt>
                <c:pt idx="8530">
                  <c:v>0.892</c:v>
                </c:pt>
                <c:pt idx="8531">
                  <c:v>0.892</c:v>
                </c:pt>
                <c:pt idx="8532">
                  <c:v>0.892</c:v>
                </c:pt>
                <c:pt idx="8533">
                  <c:v>0.892</c:v>
                </c:pt>
                <c:pt idx="8534">
                  <c:v>0.892</c:v>
                </c:pt>
                <c:pt idx="8535">
                  <c:v>0.892</c:v>
                </c:pt>
                <c:pt idx="8536">
                  <c:v>0.892</c:v>
                </c:pt>
                <c:pt idx="8537">
                  <c:v>0.892</c:v>
                </c:pt>
                <c:pt idx="8538">
                  <c:v>0.892</c:v>
                </c:pt>
                <c:pt idx="8539">
                  <c:v>0.869333333333334</c:v>
                </c:pt>
                <c:pt idx="8540">
                  <c:v>0.858</c:v>
                </c:pt>
                <c:pt idx="8541">
                  <c:v>0.858</c:v>
                </c:pt>
                <c:pt idx="8542">
                  <c:v>0.858</c:v>
                </c:pt>
                <c:pt idx="8543">
                  <c:v>0.858</c:v>
                </c:pt>
                <c:pt idx="8544">
                  <c:v>0.858</c:v>
                </c:pt>
                <c:pt idx="8545">
                  <c:v>0.858</c:v>
                </c:pt>
                <c:pt idx="8546">
                  <c:v>0.858</c:v>
                </c:pt>
                <c:pt idx="8547">
                  <c:v>0.858</c:v>
                </c:pt>
                <c:pt idx="8548">
                  <c:v>0.858</c:v>
                </c:pt>
                <c:pt idx="8549">
                  <c:v>0.858</c:v>
                </c:pt>
                <c:pt idx="8550">
                  <c:v>0.858</c:v>
                </c:pt>
                <c:pt idx="8551">
                  <c:v>0.858</c:v>
                </c:pt>
                <c:pt idx="8552">
                  <c:v>0.858</c:v>
                </c:pt>
                <c:pt idx="8553">
                  <c:v>0.858</c:v>
                </c:pt>
                <c:pt idx="8554">
                  <c:v>0.858</c:v>
                </c:pt>
                <c:pt idx="8555">
                  <c:v>0.858</c:v>
                </c:pt>
                <c:pt idx="8556">
                  <c:v>0.833</c:v>
                </c:pt>
                <c:pt idx="8557">
                  <c:v>0.783</c:v>
                </c:pt>
                <c:pt idx="8558">
                  <c:v>0.783</c:v>
                </c:pt>
                <c:pt idx="8559">
                  <c:v>0.783</c:v>
                </c:pt>
                <c:pt idx="8560">
                  <c:v>0.783</c:v>
                </c:pt>
                <c:pt idx="8561">
                  <c:v>0.783</c:v>
                </c:pt>
                <c:pt idx="8562">
                  <c:v>0.783</c:v>
                </c:pt>
                <c:pt idx="8563">
                  <c:v>0.783</c:v>
                </c:pt>
                <c:pt idx="8564">
                  <c:v>0.783</c:v>
                </c:pt>
                <c:pt idx="8565">
                  <c:v>0.783</c:v>
                </c:pt>
                <c:pt idx="8566">
                  <c:v>0.783</c:v>
                </c:pt>
                <c:pt idx="8567">
                  <c:v>0.783</c:v>
                </c:pt>
                <c:pt idx="8568">
                  <c:v>0.783</c:v>
                </c:pt>
                <c:pt idx="8569">
                  <c:v>0.783</c:v>
                </c:pt>
                <c:pt idx="8570">
                  <c:v>0.783</c:v>
                </c:pt>
                <c:pt idx="8571">
                  <c:v>0.783</c:v>
                </c:pt>
                <c:pt idx="8572">
                  <c:v>0.783</c:v>
                </c:pt>
                <c:pt idx="8573">
                  <c:v>0.783</c:v>
                </c:pt>
                <c:pt idx="8574">
                  <c:v>0.867</c:v>
                </c:pt>
                <c:pt idx="8575">
                  <c:v>0.867</c:v>
                </c:pt>
                <c:pt idx="8576">
                  <c:v>0.867</c:v>
                </c:pt>
                <c:pt idx="8577">
                  <c:v>0.867</c:v>
                </c:pt>
                <c:pt idx="8578">
                  <c:v>0.867</c:v>
                </c:pt>
                <c:pt idx="8579">
                  <c:v>0.867</c:v>
                </c:pt>
                <c:pt idx="8580">
                  <c:v>0.867</c:v>
                </c:pt>
                <c:pt idx="8581">
                  <c:v>0.867</c:v>
                </c:pt>
                <c:pt idx="8582">
                  <c:v>0.867</c:v>
                </c:pt>
                <c:pt idx="8583">
                  <c:v>0.867</c:v>
                </c:pt>
                <c:pt idx="8584">
                  <c:v>0.867</c:v>
                </c:pt>
                <c:pt idx="8585">
                  <c:v>0.867</c:v>
                </c:pt>
                <c:pt idx="8586">
                  <c:v>0.867</c:v>
                </c:pt>
                <c:pt idx="8587">
                  <c:v>0.867</c:v>
                </c:pt>
                <c:pt idx="8588">
                  <c:v>0.867</c:v>
                </c:pt>
                <c:pt idx="8589">
                  <c:v>0.867</c:v>
                </c:pt>
                <c:pt idx="8590">
                  <c:v>0.867</c:v>
                </c:pt>
                <c:pt idx="8591">
                  <c:v>0.867</c:v>
                </c:pt>
                <c:pt idx="8592">
                  <c:v>0.867</c:v>
                </c:pt>
                <c:pt idx="8593">
                  <c:v>0.892</c:v>
                </c:pt>
                <c:pt idx="8594">
                  <c:v>0.892</c:v>
                </c:pt>
                <c:pt idx="8595">
                  <c:v>0.892</c:v>
                </c:pt>
                <c:pt idx="8596">
                  <c:v>0.892</c:v>
                </c:pt>
                <c:pt idx="8597">
                  <c:v>0.892</c:v>
                </c:pt>
                <c:pt idx="8598">
                  <c:v>0.892</c:v>
                </c:pt>
                <c:pt idx="8599">
                  <c:v>0.892</c:v>
                </c:pt>
                <c:pt idx="8600">
                  <c:v>0.892</c:v>
                </c:pt>
                <c:pt idx="8601">
                  <c:v>0.892</c:v>
                </c:pt>
                <c:pt idx="8602">
                  <c:v>0.892</c:v>
                </c:pt>
                <c:pt idx="8603">
                  <c:v>0.892</c:v>
                </c:pt>
                <c:pt idx="8604">
                  <c:v>0.892</c:v>
                </c:pt>
                <c:pt idx="8605">
                  <c:v>0.892</c:v>
                </c:pt>
                <c:pt idx="8606">
                  <c:v>0.892</c:v>
                </c:pt>
                <c:pt idx="8607">
                  <c:v>0.892</c:v>
                </c:pt>
                <c:pt idx="8608">
                  <c:v>0.892</c:v>
                </c:pt>
                <c:pt idx="8609">
                  <c:v>0.892</c:v>
                </c:pt>
                <c:pt idx="8610">
                  <c:v>0.892</c:v>
                </c:pt>
                <c:pt idx="8611">
                  <c:v>0.892</c:v>
                </c:pt>
                <c:pt idx="8612">
                  <c:v>0.892</c:v>
                </c:pt>
                <c:pt idx="8613">
                  <c:v>0.95</c:v>
                </c:pt>
                <c:pt idx="8614">
                  <c:v>0.95</c:v>
                </c:pt>
                <c:pt idx="8615">
                  <c:v>0.95</c:v>
                </c:pt>
                <c:pt idx="8616">
                  <c:v>0.95</c:v>
                </c:pt>
                <c:pt idx="8617">
                  <c:v>0.95</c:v>
                </c:pt>
                <c:pt idx="8618">
                  <c:v>0.95</c:v>
                </c:pt>
                <c:pt idx="8619">
                  <c:v>0.95</c:v>
                </c:pt>
                <c:pt idx="8620">
                  <c:v>0.95</c:v>
                </c:pt>
                <c:pt idx="8621">
                  <c:v>0.95</c:v>
                </c:pt>
                <c:pt idx="8622">
                  <c:v>0.95</c:v>
                </c:pt>
                <c:pt idx="8623">
                  <c:v>0.942</c:v>
                </c:pt>
                <c:pt idx="8624">
                  <c:v>0.942</c:v>
                </c:pt>
                <c:pt idx="8625">
                  <c:v>0.942</c:v>
                </c:pt>
                <c:pt idx="8626">
                  <c:v>0.942</c:v>
                </c:pt>
                <c:pt idx="8627">
                  <c:v>0.942</c:v>
                </c:pt>
                <c:pt idx="8628">
                  <c:v>0.942</c:v>
                </c:pt>
                <c:pt idx="8629">
                  <c:v>0.942</c:v>
                </c:pt>
                <c:pt idx="8630">
                  <c:v>0.942</c:v>
                </c:pt>
                <c:pt idx="8631">
                  <c:v>0.942</c:v>
                </c:pt>
                <c:pt idx="8632">
                  <c:v>0.942</c:v>
                </c:pt>
                <c:pt idx="8633">
                  <c:v>0.942</c:v>
                </c:pt>
                <c:pt idx="8634">
                  <c:v>0.942</c:v>
                </c:pt>
                <c:pt idx="8635">
                  <c:v>0.942</c:v>
                </c:pt>
                <c:pt idx="8636">
                  <c:v>0.942</c:v>
                </c:pt>
                <c:pt idx="8637">
                  <c:v>0.942</c:v>
                </c:pt>
                <c:pt idx="8638">
                  <c:v>0.930666666666666</c:v>
                </c:pt>
                <c:pt idx="8639">
                  <c:v>0.908</c:v>
                </c:pt>
                <c:pt idx="8640">
                  <c:v>0.908</c:v>
                </c:pt>
                <c:pt idx="8641">
                  <c:v>0.908</c:v>
                </c:pt>
                <c:pt idx="8642">
                  <c:v>0.908</c:v>
                </c:pt>
                <c:pt idx="8643">
                  <c:v>0.908</c:v>
                </c:pt>
                <c:pt idx="8644">
                  <c:v>0.908</c:v>
                </c:pt>
                <c:pt idx="8645">
                  <c:v>0.908</c:v>
                </c:pt>
                <c:pt idx="8646">
                  <c:v>0.908</c:v>
                </c:pt>
                <c:pt idx="8647">
                  <c:v>0.908</c:v>
                </c:pt>
                <c:pt idx="8648">
                  <c:v>0.908</c:v>
                </c:pt>
                <c:pt idx="8649">
                  <c:v>0.908</c:v>
                </c:pt>
                <c:pt idx="8650">
                  <c:v>0.908</c:v>
                </c:pt>
                <c:pt idx="8651">
                  <c:v>0.908</c:v>
                </c:pt>
                <c:pt idx="8652">
                  <c:v>0.908</c:v>
                </c:pt>
                <c:pt idx="8653">
                  <c:v>0.908</c:v>
                </c:pt>
                <c:pt idx="8654">
                  <c:v>0.908</c:v>
                </c:pt>
                <c:pt idx="8655">
                  <c:v>0.894333333333333</c:v>
                </c:pt>
                <c:pt idx="8656">
                  <c:v>0.883</c:v>
                </c:pt>
                <c:pt idx="8657">
                  <c:v>0.883</c:v>
                </c:pt>
                <c:pt idx="8658">
                  <c:v>0.883</c:v>
                </c:pt>
                <c:pt idx="8659">
                  <c:v>0.883</c:v>
                </c:pt>
                <c:pt idx="8660">
                  <c:v>0.883</c:v>
                </c:pt>
                <c:pt idx="8661">
                  <c:v>0.883</c:v>
                </c:pt>
                <c:pt idx="8662">
                  <c:v>0.888666666666667</c:v>
                </c:pt>
                <c:pt idx="8663">
                  <c:v>0.916666666666666</c:v>
                </c:pt>
                <c:pt idx="8664">
                  <c:v>0.925</c:v>
                </c:pt>
                <c:pt idx="8665">
                  <c:v>0.925</c:v>
                </c:pt>
                <c:pt idx="8666">
                  <c:v>0.925</c:v>
                </c:pt>
                <c:pt idx="8667">
                  <c:v>0.925</c:v>
                </c:pt>
                <c:pt idx="8668">
                  <c:v>0.925</c:v>
                </c:pt>
                <c:pt idx="8669">
                  <c:v>0.925</c:v>
                </c:pt>
                <c:pt idx="8670">
                  <c:v>0.925</c:v>
                </c:pt>
                <c:pt idx="8671">
                  <c:v>0.925</c:v>
                </c:pt>
                <c:pt idx="8672">
                  <c:v>0.925</c:v>
                </c:pt>
                <c:pt idx="8673">
                  <c:v>0.925</c:v>
                </c:pt>
                <c:pt idx="8674">
                  <c:v>0.925</c:v>
                </c:pt>
                <c:pt idx="8675">
                  <c:v>0.925</c:v>
                </c:pt>
                <c:pt idx="8676">
                  <c:v>0.925</c:v>
                </c:pt>
                <c:pt idx="8677">
                  <c:v>0.925</c:v>
                </c:pt>
                <c:pt idx="8678">
                  <c:v>0.875</c:v>
                </c:pt>
                <c:pt idx="8679">
                  <c:v>0.875</c:v>
                </c:pt>
                <c:pt idx="8680">
                  <c:v>0.875</c:v>
                </c:pt>
                <c:pt idx="8681">
                  <c:v>0.875</c:v>
                </c:pt>
                <c:pt idx="8682">
                  <c:v>0.875</c:v>
                </c:pt>
                <c:pt idx="8683">
                  <c:v>0.875</c:v>
                </c:pt>
                <c:pt idx="8684">
                  <c:v>0.875</c:v>
                </c:pt>
                <c:pt idx="8685">
                  <c:v>0.875</c:v>
                </c:pt>
                <c:pt idx="8686">
                  <c:v>0.875</c:v>
                </c:pt>
                <c:pt idx="8687">
                  <c:v>0.908</c:v>
                </c:pt>
                <c:pt idx="8688">
                  <c:v>0.908</c:v>
                </c:pt>
                <c:pt idx="8689">
                  <c:v>0.908</c:v>
                </c:pt>
                <c:pt idx="8690">
                  <c:v>0.908</c:v>
                </c:pt>
                <c:pt idx="8691">
                  <c:v>0.908</c:v>
                </c:pt>
                <c:pt idx="8692">
                  <c:v>0.908</c:v>
                </c:pt>
                <c:pt idx="8693">
                  <c:v>0.908</c:v>
                </c:pt>
                <c:pt idx="8694">
                  <c:v>0.908</c:v>
                </c:pt>
                <c:pt idx="8695">
                  <c:v>0.908</c:v>
                </c:pt>
                <c:pt idx="8696">
                  <c:v>0.908</c:v>
                </c:pt>
                <c:pt idx="8697">
                  <c:v>0.908</c:v>
                </c:pt>
                <c:pt idx="8698">
                  <c:v>0.908</c:v>
                </c:pt>
                <c:pt idx="8699">
                  <c:v>0.908</c:v>
                </c:pt>
                <c:pt idx="8700">
                  <c:v>0.908</c:v>
                </c:pt>
                <c:pt idx="8701">
                  <c:v>0.908</c:v>
                </c:pt>
                <c:pt idx="8702">
                  <c:v>0.908</c:v>
                </c:pt>
                <c:pt idx="8703">
                  <c:v>0.908</c:v>
                </c:pt>
                <c:pt idx="8704">
                  <c:v>0.908</c:v>
                </c:pt>
                <c:pt idx="8705">
                  <c:v>0.908</c:v>
                </c:pt>
                <c:pt idx="8706">
                  <c:v>0.908</c:v>
                </c:pt>
                <c:pt idx="8707">
                  <c:v>0.908</c:v>
                </c:pt>
                <c:pt idx="8708">
                  <c:v>0.908</c:v>
                </c:pt>
                <c:pt idx="8709">
                  <c:v>0.908</c:v>
                </c:pt>
                <c:pt idx="8710">
                  <c:v>0.908</c:v>
                </c:pt>
                <c:pt idx="8711">
                  <c:v>0.908</c:v>
                </c:pt>
                <c:pt idx="8712">
                  <c:v>0.908</c:v>
                </c:pt>
                <c:pt idx="8713">
                  <c:v>0.908</c:v>
                </c:pt>
                <c:pt idx="8714">
                  <c:v>0.908</c:v>
                </c:pt>
                <c:pt idx="8715">
                  <c:v>0.908</c:v>
                </c:pt>
                <c:pt idx="8716">
                  <c:v>0.908</c:v>
                </c:pt>
                <c:pt idx="8717">
                  <c:v>0.908</c:v>
                </c:pt>
                <c:pt idx="8718">
                  <c:v>0.908</c:v>
                </c:pt>
                <c:pt idx="8719">
                  <c:v>0.908</c:v>
                </c:pt>
                <c:pt idx="8720">
                  <c:v>0.908</c:v>
                </c:pt>
                <c:pt idx="8721">
                  <c:v>0.908</c:v>
                </c:pt>
                <c:pt idx="8722">
                  <c:v>0.908</c:v>
                </c:pt>
                <c:pt idx="8723">
                  <c:v>0.908</c:v>
                </c:pt>
                <c:pt idx="8724">
                  <c:v>0.908</c:v>
                </c:pt>
                <c:pt idx="8725">
                  <c:v>0.908</c:v>
                </c:pt>
                <c:pt idx="8726">
                  <c:v>0.908</c:v>
                </c:pt>
                <c:pt idx="8727">
                  <c:v>0.902666666666666</c:v>
                </c:pt>
                <c:pt idx="8728">
                  <c:v>0.9</c:v>
                </c:pt>
                <c:pt idx="8729">
                  <c:v>0.9</c:v>
                </c:pt>
                <c:pt idx="8730">
                  <c:v>0.9</c:v>
                </c:pt>
                <c:pt idx="8731">
                  <c:v>0.9</c:v>
                </c:pt>
                <c:pt idx="8732">
                  <c:v>0.9</c:v>
                </c:pt>
                <c:pt idx="8733">
                  <c:v>0.9</c:v>
                </c:pt>
                <c:pt idx="8734">
                  <c:v>0.9</c:v>
                </c:pt>
                <c:pt idx="8735">
                  <c:v>0.9</c:v>
                </c:pt>
                <c:pt idx="8736">
                  <c:v>0.9</c:v>
                </c:pt>
                <c:pt idx="8737">
                  <c:v>0.9</c:v>
                </c:pt>
                <c:pt idx="8738">
                  <c:v>0.9</c:v>
                </c:pt>
                <c:pt idx="8739">
                  <c:v>0.9</c:v>
                </c:pt>
                <c:pt idx="8740">
                  <c:v>0.892</c:v>
                </c:pt>
                <c:pt idx="8741">
                  <c:v>0.892</c:v>
                </c:pt>
                <c:pt idx="8742">
                  <c:v>0.892</c:v>
                </c:pt>
                <c:pt idx="8743">
                  <c:v>0.892</c:v>
                </c:pt>
                <c:pt idx="8744">
                  <c:v>0.892</c:v>
                </c:pt>
                <c:pt idx="8745">
                  <c:v>0.892</c:v>
                </c:pt>
                <c:pt idx="8746">
                  <c:v>0.864</c:v>
                </c:pt>
                <c:pt idx="8747">
                  <c:v>0.811333333333333</c:v>
                </c:pt>
                <c:pt idx="8748">
                  <c:v>0.792</c:v>
                </c:pt>
                <c:pt idx="8749">
                  <c:v>0.792</c:v>
                </c:pt>
                <c:pt idx="8750">
                  <c:v>0.792</c:v>
                </c:pt>
                <c:pt idx="8751">
                  <c:v>0.792</c:v>
                </c:pt>
                <c:pt idx="8752">
                  <c:v>0.792</c:v>
                </c:pt>
                <c:pt idx="8753">
                  <c:v>0.792</c:v>
                </c:pt>
                <c:pt idx="8754">
                  <c:v>0.792</c:v>
                </c:pt>
                <c:pt idx="8755">
                  <c:v>0.792</c:v>
                </c:pt>
                <c:pt idx="8756">
                  <c:v>0.792</c:v>
                </c:pt>
                <c:pt idx="8757">
                  <c:v>0.792</c:v>
                </c:pt>
                <c:pt idx="8758">
                  <c:v>0.792</c:v>
                </c:pt>
                <c:pt idx="8759">
                  <c:v>0.792</c:v>
                </c:pt>
                <c:pt idx="8760">
                  <c:v>0.792</c:v>
                </c:pt>
                <c:pt idx="8761">
                  <c:v>0.792</c:v>
                </c:pt>
                <c:pt idx="8762">
                  <c:v>0.792</c:v>
                </c:pt>
                <c:pt idx="8763">
                  <c:v>0.792</c:v>
                </c:pt>
                <c:pt idx="8764">
                  <c:v>0.792</c:v>
                </c:pt>
                <c:pt idx="8765">
                  <c:v>0.792</c:v>
                </c:pt>
                <c:pt idx="8766">
                  <c:v>0.792</c:v>
                </c:pt>
                <c:pt idx="8767">
                  <c:v>0.792</c:v>
                </c:pt>
                <c:pt idx="8768">
                  <c:v>0.792</c:v>
                </c:pt>
                <c:pt idx="8769">
                  <c:v>0.792</c:v>
                </c:pt>
                <c:pt idx="8770">
                  <c:v>0.792</c:v>
                </c:pt>
                <c:pt idx="8771">
                  <c:v>0.792</c:v>
                </c:pt>
                <c:pt idx="8772">
                  <c:v>0.792</c:v>
                </c:pt>
                <c:pt idx="8773">
                  <c:v>0.792</c:v>
                </c:pt>
                <c:pt idx="8774">
                  <c:v>0.792</c:v>
                </c:pt>
                <c:pt idx="8775">
                  <c:v>0.792</c:v>
                </c:pt>
                <c:pt idx="8776">
                  <c:v>0.792</c:v>
                </c:pt>
                <c:pt idx="8777">
                  <c:v>0.792</c:v>
                </c:pt>
                <c:pt idx="8778">
                  <c:v>0.792</c:v>
                </c:pt>
                <c:pt idx="8779">
                  <c:v>0.792</c:v>
                </c:pt>
                <c:pt idx="8780">
                  <c:v>0.792</c:v>
                </c:pt>
                <c:pt idx="8781">
                  <c:v>0.792</c:v>
                </c:pt>
                <c:pt idx="8782">
                  <c:v>0.792</c:v>
                </c:pt>
                <c:pt idx="8783">
                  <c:v>0.833</c:v>
                </c:pt>
                <c:pt idx="8784">
                  <c:v>0.816333333333333</c:v>
                </c:pt>
                <c:pt idx="8785">
                  <c:v>0.808</c:v>
                </c:pt>
                <c:pt idx="8786">
                  <c:v>0.808</c:v>
                </c:pt>
                <c:pt idx="8787">
                  <c:v>0.808</c:v>
                </c:pt>
                <c:pt idx="8788">
                  <c:v>0.808</c:v>
                </c:pt>
                <c:pt idx="8789">
                  <c:v>0.808</c:v>
                </c:pt>
                <c:pt idx="8790">
                  <c:v>0.808</c:v>
                </c:pt>
                <c:pt idx="8791">
                  <c:v>0.808</c:v>
                </c:pt>
                <c:pt idx="8792">
                  <c:v>0.808</c:v>
                </c:pt>
                <c:pt idx="8793">
                  <c:v>0.808</c:v>
                </c:pt>
                <c:pt idx="8794">
                  <c:v>0.808</c:v>
                </c:pt>
                <c:pt idx="8795">
                  <c:v>0.808</c:v>
                </c:pt>
                <c:pt idx="8796">
                  <c:v>0.808</c:v>
                </c:pt>
                <c:pt idx="8797">
                  <c:v>0.808</c:v>
                </c:pt>
                <c:pt idx="8798">
                  <c:v>0.808</c:v>
                </c:pt>
                <c:pt idx="8799">
                  <c:v>0.808</c:v>
                </c:pt>
                <c:pt idx="8800">
                  <c:v>0.808</c:v>
                </c:pt>
                <c:pt idx="8801">
                  <c:v>0.808</c:v>
                </c:pt>
                <c:pt idx="8802">
                  <c:v>0.808</c:v>
                </c:pt>
                <c:pt idx="8803">
                  <c:v>0.808</c:v>
                </c:pt>
                <c:pt idx="8804">
                  <c:v>0.808</c:v>
                </c:pt>
                <c:pt idx="8805">
                  <c:v>0.808</c:v>
                </c:pt>
                <c:pt idx="8806">
                  <c:v>0.808</c:v>
                </c:pt>
                <c:pt idx="8807">
                  <c:v>0.808</c:v>
                </c:pt>
                <c:pt idx="8808">
                  <c:v>0.808</c:v>
                </c:pt>
                <c:pt idx="8809">
                  <c:v>0.808</c:v>
                </c:pt>
                <c:pt idx="8810">
                  <c:v>0.808</c:v>
                </c:pt>
                <c:pt idx="8811">
                  <c:v>0.808</c:v>
                </c:pt>
                <c:pt idx="8812">
                  <c:v>0.808</c:v>
                </c:pt>
                <c:pt idx="8813">
                  <c:v>0.808</c:v>
                </c:pt>
                <c:pt idx="8814">
                  <c:v>0.805333333333333</c:v>
                </c:pt>
                <c:pt idx="8815">
                  <c:v>0.8</c:v>
                </c:pt>
                <c:pt idx="8816">
                  <c:v>0.792</c:v>
                </c:pt>
                <c:pt idx="8817">
                  <c:v>0.792</c:v>
                </c:pt>
                <c:pt idx="8818">
                  <c:v>0.792</c:v>
                </c:pt>
                <c:pt idx="8819">
                  <c:v>0.792</c:v>
                </c:pt>
                <c:pt idx="8820">
                  <c:v>0.792</c:v>
                </c:pt>
                <c:pt idx="8821">
                  <c:v>0.792</c:v>
                </c:pt>
                <c:pt idx="8822">
                  <c:v>0.792</c:v>
                </c:pt>
                <c:pt idx="8823">
                  <c:v>0.792</c:v>
                </c:pt>
                <c:pt idx="8824">
                  <c:v>0.792</c:v>
                </c:pt>
                <c:pt idx="8825">
                  <c:v>0.792</c:v>
                </c:pt>
                <c:pt idx="8826">
                  <c:v>0.792</c:v>
                </c:pt>
                <c:pt idx="8827">
                  <c:v>0.792</c:v>
                </c:pt>
                <c:pt idx="8828">
                  <c:v>0.792</c:v>
                </c:pt>
                <c:pt idx="8829">
                  <c:v>0.792</c:v>
                </c:pt>
                <c:pt idx="8830">
                  <c:v>0.792</c:v>
                </c:pt>
                <c:pt idx="8831">
                  <c:v>0.792</c:v>
                </c:pt>
                <c:pt idx="8832">
                  <c:v>0.792</c:v>
                </c:pt>
                <c:pt idx="8833">
                  <c:v>0.792</c:v>
                </c:pt>
                <c:pt idx="8834">
                  <c:v>0.792</c:v>
                </c:pt>
                <c:pt idx="8835">
                  <c:v>0.792</c:v>
                </c:pt>
                <c:pt idx="8836">
                  <c:v>0.792</c:v>
                </c:pt>
                <c:pt idx="8837">
                  <c:v>0.792</c:v>
                </c:pt>
                <c:pt idx="8838">
                  <c:v>0.792</c:v>
                </c:pt>
                <c:pt idx="8839">
                  <c:v>0.792</c:v>
                </c:pt>
                <c:pt idx="8840">
                  <c:v>0.792</c:v>
                </c:pt>
                <c:pt idx="8841">
                  <c:v>0.792</c:v>
                </c:pt>
                <c:pt idx="8842">
                  <c:v>0.792</c:v>
                </c:pt>
                <c:pt idx="8843">
                  <c:v>0.792</c:v>
                </c:pt>
                <c:pt idx="8844">
                  <c:v>0.792</c:v>
                </c:pt>
                <c:pt idx="8845">
                  <c:v>0.792</c:v>
                </c:pt>
                <c:pt idx="8846">
                  <c:v>0.792</c:v>
                </c:pt>
                <c:pt idx="8847">
                  <c:v>0.792</c:v>
                </c:pt>
                <c:pt idx="8848">
                  <c:v>0.800333333333333</c:v>
                </c:pt>
                <c:pt idx="8849">
                  <c:v>0.817</c:v>
                </c:pt>
                <c:pt idx="8850">
                  <c:v>0.817</c:v>
                </c:pt>
                <c:pt idx="8851">
                  <c:v>0.817</c:v>
                </c:pt>
                <c:pt idx="8852">
                  <c:v>0.817</c:v>
                </c:pt>
                <c:pt idx="8853">
                  <c:v>0.817</c:v>
                </c:pt>
                <c:pt idx="8854">
                  <c:v>0.817</c:v>
                </c:pt>
                <c:pt idx="8855">
                  <c:v>0.822333333333333</c:v>
                </c:pt>
                <c:pt idx="8856">
                  <c:v>0.833</c:v>
                </c:pt>
                <c:pt idx="8857">
                  <c:v>0.833</c:v>
                </c:pt>
                <c:pt idx="8858">
                  <c:v>0.833</c:v>
                </c:pt>
                <c:pt idx="8859">
                  <c:v>0.833</c:v>
                </c:pt>
                <c:pt idx="8860">
                  <c:v>0.833</c:v>
                </c:pt>
                <c:pt idx="8861">
                  <c:v>0.833</c:v>
                </c:pt>
                <c:pt idx="8862">
                  <c:v>0.833</c:v>
                </c:pt>
                <c:pt idx="8863">
                  <c:v>0.833</c:v>
                </c:pt>
                <c:pt idx="8864">
                  <c:v>0.833</c:v>
                </c:pt>
                <c:pt idx="8865">
                  <c:v>0.833</c:v>
                </c:pt>
                <c:pt idx="8866">
                  <c:v>0.833</c:v>
                </c:pt>
                <c:pt idx="8867">
                  <c:v>0.833</c:v>
                </c:pt>
                <c:pt idx="8868">
                  <c:v>0.833</c:v>
                </c:pt>
                <c:pt idx="8869">
                  <c:v>0.833</c:v>
                </c:pt>
                <c:pt idx="8870">
                  <c:v>0.833</c:v>
                </c:pt>
                <c:pt idx="8871">
                  <c:v>0.833</c:v>
                </c:pt>
                <c:pt idx="8872">
                  <c:v>0.833</c:v>
                </c:pt>
                <c:pt idx="8873">
                  <c:v>0.833</c:v>
                </c:pt>
                <c:pt idx="8874">
                  <c:v>0.833</c:v>
                </c:pt>
                <c:pt idx="8875">
                  <c:v>0.833</c:v>
                </c:pt>
                <c:pt idx="8876">
                  <c:v>0.833</c:v>
                </c:pt>
                <c:pt idx="8877">
                  <c:v>0.833</c:v>
                </c:pt>
                <c:pt idx="8878">
                  <c:v>0.833</c:v>
                </c:pt>
                <c:pt idx="8879">
                  <c:v>0.833</c:v>
                </c:pt>
                <c:pt idx="8880">
                  <c:v>0.833</c:v>
                </c:pt>
                <c:pt idx="8881">
                  <c:v>0.833</c:v>
                </c:pt>
                <c:pt idx="8882">
                  <c:v>0.833</c:v>
                </c:pt>
                <c:pt idx="8883">
                  <c:v>0.833</c:v>
                </c:pt>
                <c:pt idx="8884">
                  <c:v>0.833</c:v>
                </c:pt>
                <c:pt idx="8885">
                  <c:v>0.833</c:v>
                </c:pt>
                <c:pt idx="8886">
                  <c:v>0.833</c:v>
                </c:pt>
                <c:pt idx="8887">
                  <c:v>0.833</c:v>
                </c:pt>
                <c:pt idx="8888">
                  <c:v>0.833</c:v>
                </c:pt>
                <c:pt idx="8889">
                  <c:v>0.833</c:v>
                </c:pt>
                <c:pt idx="8890">
                  <c:v>0.819333333333333</c:v>
                </c:pt>
                <c:pt idx="8891">
                  <c:v>0.792</c:v>
                </c:pt>
                <c:pt idx="8892">
                  <c:v>0.792</c:v>
                </c:pt>
                <c:pt idx="8893">
                  <c:v>0.792</c:v>
                </c:pt>
                <c:pt idx="8894">
                  <c:v>0.792</c:v>
                </c:pt>
                <c:pt idx="8895">
                  <c:v>0.792</c:v>
                </c:pt>
                <c:pt idx="8896">
                  <c:v>0.792</c:v>
                </c:pt>
                <c:pt idx="8897">
                  <c:v>0.792</c:v>
                </c:pt>
                <c:pt idx="8898">
                  <c:v>0.792</c:v>
                </c:pt>
                <c:pt idx="8899">
                  <c:v>0.792</c:v>
                </c:pt>
                <c:pt idx="8900">
                  <c:v>0.725333333333334</c:v>
                </c:pt>
                <c:pt idx="8901">
                  <c:v>0.692</c:v>
                </c:pt>
                <c:pt idx="8902">
                  <c:v>0.692</c:v>
                </c:pt>
                <c:pt idx="8903">
                  <c:v>0.692</c:v>
                </c:pt>
                <c:pt idx="8904">
                  <c:v>0.692</c:v>
                </c:pt>
                <c:pt idx="8905">
                  <c:v>0.692</c:v>
                </c:pt>
                <c:pt idx="8906">
                  <c:v>0.692</c:v>
                </c:pt>
                <c:pt idx="8907">
                  <c:v>0.692</c:v>
                </c:pt>
                <c:pt idx="8908">
                  <c:v>0.692</c:v>
                </c:pt>
                <c:pt idx="8909">
                  <c:v>0.692</c:v>
                </c:pt>
                <c:pt idx="8910">
                  <c:v>0.692</c:v>
                </c:pt>
                <c:pt idx="8911">
                  <c:v>0.692</c:v>
                </c:pt>
                <c:pt idx="8912">
                  <c:v>0.692</c:v>
                </c:pt>
                <c:pt idx="8913">
                  <c:v>0.692</c:v>
                </c:pt>
                <c:pt idx="8914">
                  <c:v>0.692</c:v>
                </c:pt>
                <c:pt idx="8915">
                  <c:v>0.692</c:v>
                </c:pt>
                <c:pt idx="8916">
                  <c:v>0.692</c:v>
                </c:pt>
                <c:pt idx="8917">
                  <c:v>0.692</c:v>
                </c:pt>
                <c:pt idx="8918">
                  <c:v>0.692</c:v>
                </c:pt>
                <c:pt idx="8919">
                  <c:v>0.692</c:v>
                </c:pt>
                <c:pt idx="8920">
                  <c:v>0.692</c:v>
                </c:pt>
                <c:pt idx="8921">
                  <c:v>0.692</c:v>
                </c:pt>
                <c:pt idx="8922">
                  <c:v>0.692</c:v>
                </c:pt>
                <c:pt idx="8923">
                  <c:v>0.692</c:v>
                </c:pt>
                <c:pt idx="8924">
                  <c:v>0.692</c:v>
                </c:pt>
                <c:pt idx="8925">
                  <c:v>0.700333333333333</c:v>
                </c:pt>
                <c:pt idx="8926">
                  <c:v>0.717</c:v>
                </c:pt>
                <c:pt idx="8927">
                  <c:v>0.717</c:v>
                </c:pt>
                <c:pt idx="8928">
                  <c:v>0.717</c:v>
                </c:pt>
                <c:pt idx="8929">
                  <c:v>0.717</c:v>
                </c:pt>
                <c:pt idx="8930">
                  <c:v>0.717</c:v>
                </c:pt>
                <c:pt idx="8931">
                  <c:v>0.717</c:v>
                </c:pt>
                <c:pt idx="8932">
                  <c:v>0.717</c:v>
                </c:pt>
                <c:pt idx="8933">
                  <c:v>0.717</c:v>
                </c:pt>
                <c:pt idx="8934">
                  <c:v>0.717</c:v>
                </c:pt>
                <c:pt idx="8935">
                  <c:v>0.717</c:v>
                </c:pt>
                <c:pt idx="8936">
                  <c:v>0.717</c:v>
                </c:pt>
                <c:pt idx="8937">
                  <c:v>0.692</c:v>
                </c:pt>
                <c:pt idx="8938">
                  <c:v>0.692</c:v>
                </c:pt>
                <c:pt idx="8939">
                  <c:v>0.692</c:v>
                </c:pt>
                <c:pt idx="8940">
                  <c:v>0.692</c:v>
                </c:pt>
                <c:pt idx="8941">
                  <c:v>0.692</c:v>
                </c:pt>
                <c:pt idx="8942">
                  <c:v>0.692</c:v>
                </c:pt>
                <c:pt idx="8943">
                  <c:v>0.692</c:v>
                </c:pt>
                <c:pt idx="8944">
                  <c:v>0.692</c:v>
                </c:pt>
                <c:pt idx="8945">
                  <c:v>0.692</c:v>
                </c:pt>
                <c:pt idx="8946">
                  <c:v>0.692</c:v>
                </c:pt>
                <c:pt idx="8947">
                  <c:v>0.692</c:v>
                </c:pt>
                <c:pt idx="8948">
                  <c:v>0.692</c:v>
                </c:pt>
                <c:pt idx="8949">
                  <c:v>0.692</c:v>
                </c:pt>
                <c:pt idx="8950">
                  <c:v>0.692</c:v>
                </c:pt>
                <c:pt idx="8951">
                  <c:v>0.692</c:v>
                </c:pt>
                <c:pt idx="8952">
                  <c:v>0.692</c:v>
                </c:pt>
                <c:pt idx="8953">
                  <c:v>0.692</c:v>
                </c:pt>
                <c:pt idx="8954">
                  <c:v>0.692</c:v>
                </c:pt>
                <c:pt idx="8955">
                  <c:v>0.692</c:v>
                </c:pt>
                <c:pt idx="8956">
                  <c:v>0.692</c:v>
                </c:pt>
                <c:pt idx="8957">
                  <c:v>0.692</c:v>
                </c:pt>
                <c:pt idx="8958">
                  <c:v>0.692</c:v>
                </c:pt>
                <c:pt idx="8959">
                  <c:v>0.692</c:v>
                </c:pt>
                <c:pt idx="8960">
                  <c:v>0.692</c:v>
                </c:pt>
                <c:pt idx="8961">
                  <c:v>0.692</c:v>
                </c:pt>
                <c:pt idx="8962">
                  <c:v>0.692</c:v>
                </c:pt>
                <c:pt idx="8963">
                  <c:v>0.692</c:v>
                </c:pt>
                <c:pt idx="8964">
                  <c:v>0.692</c:v>
                </c:pt>
                <c:pt idx="8965">
                  <c:v>0.692</c:v>
                </c:pt>
                <c:pt idx="8966">
                  <c:v>0.692</c:v>
                </c:pt>
                <c:pt idx="8967">
                  <c:v>0.625333333333334</c:v>
                </c:pt>
                <c:pt idx="8968">
                  <c:v>0.592</c:v>
                </c:pt>
                <c:pt idx="8969">
                  <c:v>0.592</c:v>
                </c:pt>
                <c:pt idx="8970">
                  <c:v>0.592</c:v>
                </c:pt>
                <c:pt idx="8971">
                  <c:v>0.592</c:v>
                </c:pt>
                <c:pt idx="8972">
                  <c:v>0.592</c:v>
                </c:pt>
                <c:pt idx="8973">
                  <c:v>0.592</c:v>
                </c:pt>
                <c:pt idx="8974">
                  <c:v>0.592</c:v>
                </c:pt>
                <c:pt idx="8975">
                  <c:v>0.592</c:v>
                </c:pt>
                <c:pt idx="8976">
                  <c:v>0.592</c:v>
                </c:pt>
                <c:pt idx="8977">
                  <c:v>0.592</c:v>
                </c:pt>
                <c:pt idx="8978">
                  <c:v>0.592</c:v>
                </c:pt>
                <c:pt idx="8979">
                  <c:v>0.592</c:v>
                </c:pt>
                <c:pt idx="8980">
                  <c:v>0.603</c:v>
                </c:pt>
                <c:pt idx="8981">
                  <c:v>0.625</c:v>
                </c:pt>
                <c:pt idx="8982">
                  <c:v>0.625</c:v>
                </c:pt>
                <c:pt idx="8983">
                  <c:v>0.625</c:v>
                </c:pt>
                <c:pt idx="8984">
                  <c:v>0.625</c:v>
                </c:pt>
                <c:pt idx="8985">
                  <c:v>0.625</c:v>
                </c:pt>
                <c:pt idx="8986">
                  <c:v>0.625</c:v>
                </c:pt>
                <c:pt idx="8987">
                  <c:v>0.625</c:v>
                </c:pt>
                <c:pt idx="8988">
                  <c:v>0.625</c:v>
                </c:pt>
                <c:pt idx="8989">
                  <c:v>0.625</c:v>
                </c:pt>
                <c:pt idx="8990">
                  <c:v>0.625</c:v>
                </c:pt>
                <c:pt idx="8991">
                  <c:v>0.625</c:v>
                </c:pt>
                <c:pt idx="8992">
                  <c:v>0.625</c:v>
                </c:pt>
                <c:pt idx="8993">
                  <c:v>0.625</c:v>
                </c:pt>
                <c:pt idx="8994">
                  <c:v>0.625</c:v>
                </c:pt>
                <c:pt idx="8995">
                  <c:v>0.625</c:v>
                </c:pt>
                <c:pt idx="8996">
                  <c:v>0.625</c:v>
                </c:pt>
                <c:pt idx="8997">
                  <c:v>0.625</c:v>
                </c:pt>
                <c:pt idx="8998">
                  <c:v>0.625</c:v>
                </c:pt>
                <c:pt idx="8999">
                  <c:v>0.625</c:v>
                </c:pt>
                <c:pt idx="9000">
                  <c:v>0.625</c:v>
                </c:pt>
                <c:pt idx="9001">
                  <c:v>0.625</c:v>
                </c:pt>
                <c:pt idx="9002">
                  <c:v>0.625</c:v>
                </c:pt>
                <c:pt idx="9003">
                  <c:v>0.625</c:v>
                </c:pt>
                <c:pt idx="9004">
                  <c:v>0.625</c:v>
                </c:pt>
                <c:pt idx="9005">
                  <c:v>0.625</c:v>
                </c:pt>
                <c:pt idx="9006">
                  <c:v>0.625</c:v>
                </c:pt>
                <c:pt idx="9007">
                  <c:v>0.625</c:v>
                </c:pt>
                <c:pt idx="9008">
                  <c:v>0.625</c:v>
                </c:pt>
                <c:pt idx="9009">
                  <c:v>0.825</c:v>
                </c:pt>
                <c:pt idx="9010">
                  <c:v>0.925</c:v>
                </c:pt>
                <c:pt idx="9011">
                  <c:v>0.925</c:v>
                </c:pt>
                <c:pt idx="9012">
                  <c:v>0.925</c:v>
                </c:pt>
                <c:pt idx="9013">
                  <c:v>0.925</c:v>
                </c:pt>
                <c:pt idx="9014">
                  <c:v>0.925</c:v>
                </c:pt>
                <c:pt idx="9015">
                  <c:v>0.925</c:v>
                </c:pt>
                <c:pt idx="9016">
                  <c:v>0.925</c:v>
                </c:pt>
                <c:pt idx="9017">
                  <c:v>0.925</c:v>
                </c:pt>
                <c:pt idx="9018">
                  <c:v>0.925</c:v>
                </c:pt>
                <c:pt idx="9019">
                  <c:v>0.925</c:v>
                </c:pt>
                <c:pt idx="9020">
                  <c:v>0.925</c:v>
                </c:pt>
                <c:pt idx="9021">
                  <c:v>0.925</c:v>
                </c:pt>
                <c:pt idx="9022">
                  <c:v>0.925</c:v>
                </c:pt>
                <c:pt idx="9023">
                  <c:v>0.975</c:v>
                </c:pt>
                <c:pt idx="9024">
                  <c:v>0.975</c:v>
                </c:pt>
                <c:pt idx="9025">
                  <c:v>0.975</c:v>
                </c:pt>
                <c:pt idx="9026">
                  <c:v>0.975</c:v>
                </c:pt>
                <c:pt idx="9027">
                  <c:v>0.975</c:v>
                </c:pt>
                <c:pt idx="9028">
                  <c:v>0.975</c:v>
                </c:pt>
                <c:pt idx="9029">
                  <c:v>0.975</c:v>
                </c:pt>
                <c:pt idx="9030">
                  <c:v>0.975</c:v>
                </c:pt>
                <c:pt idx="9031">
                  <c:v>0.975</c:v>
                </c:pt>
                <c:pt idx="9032">
                  <c:v>0.975</c:v>
                </c:pt>
                <c:pt idx="9033">
                  <c:v>0.975</c:v>
                </c:pt>
                <c:pt idx="9034">
                  <c:v>0.975</c:v>
                </c:pt>
                <c:pt idx="9035">
                  <c:v>0.975</c:v>
                </c:pt>
                <c:pt idx="9036">
                  <c:v>0.975</c:v>
                </c:pt>
                <c:pt idx="9037">
                  <c:v>0.975</c:v>
                </c:pt>
                <c:pt idx="9038">
                  <c:v>0.975</c:v>
                </c:pt>
                <c:pt idx="9039">
                  <c:v>0.975</c:v>
                </c:pt>
                <c:pt idx="9040">
                  <c:v>0.975</c:v>
                </c:pt>
                <c:pt idx="9041">
                  <c:v>0.975</c:v>
                </c:pt>
                <c:pt idx="9042">
                  <c:v>0.975</c:v>
                </c:pt>
                <c:pt idx="9043">
                  <c:v>0.975</c:v>
                </c:pt>
                <c:pt idx="9044">
                  <c:v>0.975</c:v>
                </c:pt>
                <c:pt idx="9045">
                  <c:v>0.975</c:v>
                </c:pt>
                <c:pt idx="9046">
                  <c:v>0.975</c:v>
                </c:pt>
                <c:pt idx="9047">
                  <c:v>0.975</c:v>
                </c:pt>
                <c:pt idx="9048">
                  <c:v>0.975</c:v>
                </c:pt>
                <c:pt idx="9049">
                  <c:v>0.975</c:v>
                </c:pt>
                <c:pt idx="9050">
                  <c:v>0.95</c:v>
                </c:pt>
                <c:pt idx="9051">
                  <c:v>0.95</c:v>
                </c:pt>
                <c:pt idx="9052">
                  <c:v>0.95</c:v>
                </c:pt>
                <c:pt idx="9053">
                  <c:v>0.95</c:v>
                </c:pt>
                <c:pt idx="9054">
                  <c:v>0.95</c:v>
                </c:pt>
                <c:pt idx="9055">
                  <c:v>0.95</c:v>
                </c:pt>
                <c:pt idx="9056">
                  <c:v>0.95</c:v>
                </c:pt>
                <c:pt idx="9057">
                  <c:v>0.95</c:v>
                </c:pt>
                <c:pt idx="9058">
                  <c:v>0.95</c:v>
                </c:pt>
                <c:pt idx="9059">
                  <c:v>0.95</c:v>
                </c:pt>
                <c:pt idx="9060">
                  <c:v>0.95</c:v>
                </c:pt>
                <c:pt idx="9061">
                  <c:v>0.95</c:v>
                </c:pt>
                <c:pt idx="9062">
                  <c:v>0.95</c:v>
                </c:pt>
                <c:pt idx="9063">
                  <c:v>0.95</c:v>
                </c:pt>
                <c:pt idx="9064">
                  <c:v>0.95</c:v>
                </c:pt>
                <c:pt idx="9065">
                  <c:v>0.95</c:v>
                </c:pt>
                <c:pt idx="9066">
                  <c:v>0.95</c:v>
                </c:pt>
                <c:pt idx="9067">
                  <c:v>0.808</c:v>
                </c:pt>
                <c:pt idx="9068">
                  <c:v>0.808</c:v>
                </c:pt>
                <c:pt idx="9069">
                  <c:v>0.808</c:v>
                </c:pt>
                <c:pt idx="9070">
                  <c:v>0.808</c:v>
                </c:pt>
                <c:pt idx="9071">
                  <c:v>0.808</c:v>
                </c:pt>
                <c:pt idx="9072">
                  <c:v>0.808</c:v>
                </c:pt>
                <c:pt idx="9073">
                  <c:v>0.808</c:v>
                </c:pt>
                <c:pt idx="9074">
                  <c:v>0.808</c:v>
                </c:pt>
                <c:pt idx="9075">
                  <c:v>0.808</c:v>
                </c:pt>
                <c:pt idx="9076">
                  <c:v>0.808</c:v>
                </c:pt>
                <c:pt idx="9077">
                  <c:v>0.808</c:v>
                </c:pt>
                <c:pt idx="9078">
                  <c:v>0.808</c:v>
                </c:pt>
                <c:pt idx="9079">
                  <c:v>0.808</c:v>
                </c:pt>
                <c:pt idx="9080">
                  <c:v>0.808</c:v>
                </c:pt>
                <c:pt idx="9081">
                  <c:v>0.808</c:v>
                </c:pt>
                <c:pt idx="9082">
                  <c:v>0.808</c:v>
                </c:pt>
                <c:pt idx="9083">
                  <c:v>0.808</c:v>
                </c:pt>
                <c:pt idx="9084">
                  <c:v>0.808</c:v>
                </c:pt>
                <c:pt idx="9085">
                  <c:v>0.808</c:v>
                </c:pt>
                <c:pt idx="9086">
                  <c:v>0.808</c:v>
                </c:pt>
                <c:pt idx="9087">
                  <c:v>0.861</c:v>
                </c:pt>
                <c:pt idx="9088">
                  <c:v>0.967</c:v>
                </c:pt>
                <c:pt idx="9089">
                  <c:v>0.967</c:v>
                </c:pt>
                <c:pt idx="9090">
                  <c:v>0.967</c:v>
                </c:pt>
                <c:pt idx="9091">
                  <c:v>0.967</c:v>
                </c:pt>
                <c:pt idx="9092">
                  <c:v>0.967</c:v>
                </c:pt>
                <c:pt idx="9093">
                  <c:v>0.967</c:v>
                </c:pt>
                <c:pt idx="9094">
                  <c:v>0.967</c:v>
                </c:pt>
                <c:pt idx="9095">
                  <c:v>0.967</c:v>
                </c:pt>
                <c:pt idx="9096">
                  <c:v>0.967</c:v>
                </c:pt>
                <c:pt idx="9097">
                  <c:v>0.967</c:v>
                </c:pt>
                <c:pt idx="9098">
                  <c:v>0.967</c:v>
                </c:pt>
                <c:pt idx="9099">
                  <c:v>0.967</c:v>
                </c:pt>
                <c:pt idx="9100">
                  <c:v>0.967</c:v>
                </c:pt>
                <c:pt idx="9101">
                  <c:v>0.967</c:v>
                </c:pt>
                <c:pt idx="9102">
                  <c:v>0.967</c:v>
                </c:pt>
                <c:pt idx="9103">
                  <c:v>0.947333333333334</c:v>
                </c:pt>
                <c:pt idx="9104">
                  <c:v>0.908</c:v>
                </c:pt>
                <c:pt idx="9105">
                  <c:v>0.908</c:v>
                </c:pt>
                <c:pt idx="9106">
                  <c:v>0.908</c:v>
                </c:pt>
                <c:pt idx="9107">
                  <c:v>0.908</c:v>
                </c:pt>
                <c:pt idx="9108">
                  <c:v>0.908</c:v>
                </c:pt>
                <c:pt idx="9109">
                  <c:v>0.908</c:v>
                </c:pt>
                <c:pt idx="9110">
                  <c:v>0.908</c:v>
                </c:pt>
                <c:pt idx="9111">
                  <c:v>0.908</c:v>
                </c:pt>
                <c:pt idx="9112">
                  <c:v>0.908</c:v>
                </c:pt>
                <c:pt idx="9113">
                  <c:v>0.908</c:v>
                </c:pt>
                <c:pt idx="9114">
                  <c:v>0.908</c:v>
                </c:pt>
                <c:pt idx="9115">
                  <c:v>0.908</c:v>
                </c:pt>
                <c:pt idx="9116">
                  <c:v>0.908</c:v>
                </c:pt>
                <c:pt idx="9117">
                  <c:v>0.908</c:v>
                </c:pt>
                <c:pt idx="9118">
                  <c:v>0.908</c:v>
                </c:pt>
                <c:pt idx="9119">
                  <c:v>0.908</c:v>
                </c:pt>
                <c:pt idx="9120">
                  <c:v>0.908</c:v>
                </c:pt>
                <c:pt idx="9121">
                  <c:v>0.908</c:v>
                </c:pt>
                <c:pt idx="9122">
                  <c:v>0.9</c:v>
                </c:pt>
                <c:pt idx="9123">
                  <c:v>0.9</c:v>
                </c:pt>
                <c:pt idx="9124">
                  <c:v>0.9</c:v>
                </c:pt>
                <c:pt idx="9125">
                  <c:v>0.9</c:v>
                </c:pt>
                <c:pt idx="9126">
                  <c:v>0.9</c:v>
                </c:pt>
                <c:pt idx="9127">
                  <c:v>0.9</c:v>
                </c:pt>
                <c:pt idx="9128">
                  <c:v>0.9</c:v>
                </c:pt>
                <c:pt idx="9129">
                  <c:v>0.9</c:v>
                </c:pt>
                <c:pt idx="9130">
                  <c:v>0.9</c:v>
                </c:pt>
                <c:pt idx="9131">
                  <c:v>0.9</c:v>
                </c:pt>
                <c:pt idx="9132">
                  <c:v>0.9</c:v>
                </c:pt>
                <c:pt idx="9133">
                  <c:v>0.9</c:v>
                </c:pt>
                <c:pt idx="9134">
                  <c:v>0.9</c:v>
                </c:pt>
                <c:pt idx="9135">
                  <c:v>0.9</c:v>
                </c:pt>
                <c:pt idx="9136">
                  <c:v>0.9</c:v>
                </c:pt>
                <c:pt idx="9137">
                  <c:v>0.875</c:v>
                </c:pt>
                <c:pt idx="9138">
                  <c:v>0.875</c:v>
                </c:pt>
                <c:pt idx="9139">
                  <c:v>0.875</c:v>
                </c:pt>
                <c:pt idx="9140">
                  <c:v>0.875</c:v>
                </c:pt>
                <c:pt idx="9141">
                  <c:v>0.875</c:v>
                </c:pt>
                <c:pt idx="9142">
                  <c:v>0.875</c:v>
                </c:pt>
                <c:pt idx="9143">
                  <c:v>0.875</c:v>
                </c:pt>
                <c:pt idx="9144">
                  <c:v>0.875</c:v>
                </c:pt>
                <c:pt idx="9145">
                  <c:v>0.875</c:v>
                </c:pt>
                <c:pt idx="9146">
                  <c:v>0.875</c:v>
                </c:pt>
                <c:pt idx="9147">
                  <c:v>0.875</c:v>
                </c:pt>
                <c:pt idx="9148">
                  <c:v>0.875</c:v>
                </c:pt>
                <c:pt idx="9149">
                  <c:v>0.875</c:v>
                </c:pt>
                <c:pt idx="9150">
                  <c:v>0.875</c:v>
                </c:pt>
                <c:pt idx="9151">
                  <c:v>0.875</c:v>
                </c:pt>
                <c:pt idx="9152">
                  <c:v>0.875</c:v>
                </c:pt>
                <c:pt idx="9153">
                  <c:v>0.875</c:v>
                </c:pt>
                <c:pt idx="9154">
                  <c:v>0.875</c:v>
                </c:pt>
                <c:pt idx="9155">
                  <c:v>0.925</c:v>
                </c:pt>
                <c:pt idx="9156">
                  <c:v>0.925</c:v>
                </c:pt>
                <c:pt idx="9157">
                  <c:v>0.925</c:v>
                </c:pt>
                <c:pt idx="9158">
                  <c:v>0.925</c:v>
                </c:pt>
                <c:pt idx="9159">
                  <c:v>0.925</c:v>
                </c:pt>
                <c:pt idx="9160">
                  <c:v>0.925</c:v>
                </c:pt>
                <c:pt idx="9161">
                  <c:v>0.925</c:v>
                </c:pt>
                <c:pt idx="9162">
                  <c:v>0.925</c:v>
                </c:pt>
                <c:pt idx="9163">
                  <c:v>0.925</c:v>
                </c:pt>
                <c:pt idx="9164">
                  <c:v>0.925</c:v>
                </c:pt>
                <c:pt idx="9165">
                  <c:v>0.925</c:v>
                </c:pt>
                <c:pt idx="9166">
                  <c:v>0.925</c:v>
                </c:pt>
                <c:pt idx="9167">
                  <c:v>0.925</c:v>
                </c:pt>
                <c:pt idx="9168">
                  <c:v>0.925</c:v>
                </c:pt>
                <c:pt idx="9169">
                  <c:v>0.925</c:v>
                </c:pt>
                <c:pt idx="9170">
                  <c:v>0.925</c:v>
                </c:pt>
                <c:pt idx="9171">
                  <c:v>0.925</c:v>
                </c:pt>
                <c:pt idx="9172">
                  <c:v>0.925</c:v>
                </c:pt>
                <c:pt idx="9173">
                  <c:v>0.919333333333333</c:v>
                </c:pt>
                <c:pt idx="9174">
                  <c:v>0.908</c:v>
                </c:pt>
                <c:pt idx="9175">
                  <c:v>0.908</c:v>
                </c:pt>
                <c:pt idx="9176">
                  <c:v>0.908</c:v>
                </c:pt>
                <c:pt idx="9177">
                  <c:v>0.908</c:v>
                </c:pt>
                <c:pt idx="9178">
                  <c:v>0.908</c:v>
                </c:pt>
                <c:pt idx="9179">
                  <c:v>0.908</c:v>
                </c:pt>
                <c:pt idx="9180">
                  <c:v>0.908</c:v>
                </c:pt>
                <c:pt idx="9181">
                  <c:v>0.908</c:v>
                </c:pt>
                <c:pt idx="9182">
                  <c:v>0.908</c:v>
                </c:pt>
                <c:pt idx="9183">
                  <c:v>0.908</c:v>
                </c:pt>
                <c:pt idx="9184">
                  <c:v>0.908</c:v>
                </c:pt>
                <c:pt idx="9185">
                  <c:v>0.908</c:v>
                </c:pt>
                <c:pt idx="9186">
                  <c:v>0.908</c:v>
                </c:pt>
                <c:pt idx="9187">
                  <c:v>0.908</c:v>
                </c:pt>
                <c:pt idx="9188">
                  <c:v>0.930666666666666</c:v>
                </c:pt>
                <c:pt idx="9189">
                  <c:v>0.942</c:v>
                </c:pt>
                <c:pt idx="9190">
                  <c:v>0.942</c:v>
                </c:pt>
                <c:pt idx="9191">
                  <c:v>0.942</c:v>
                </c:pt>
                <c:pt idx="9192">
                  <c:v>0.942</c:v>
                </c:pt>
                <c:pt idx="9193">
                  <c:v>0.942</c:v>
                </c:pt>
                <c:pt idx="9194">
                  <c:v>0.942</c:v>
                </c:pt>
                <c:pt idx="9195">
                  <c:v>0.942</c:v>
                </c:pt>
                <c:pt idx="9196">
                  <c:v>0.942</c:v>
                </c:pt>
                <c:pt idx="9197">
                  <c:v>0.942</c:v>
                </c:pt>
                <c:pt idx="9198">
                  <c:v>0.942</c:v>
                </c:pt>
                <c:pt idx="9199">
                  <c:v>0.942</c:v>
                </c:pt>
                <c:pt idx="9200">
                  <c:v>0.942</c:v>
                </c:pt>
                <c:pt idx="9201">
                  <c:v>0.942</c:v>
                </c:pt>
                <c:pt idx="9202">
                  <c:v>0.942</c:v>
                </c:pt>
                <c:pt idx="9203">
                  <c:v>0.942</c:v>
                </c:pt>
                <c:pt idx="9204">
                  <c:v>0.942</c:v>
                </c:pt>
                <c:pt idx="9205">
                  <c:v>0.942</c:v>
                </c:pt>
                <c:pt idx="9206">
                  <c:v>0.942</c:v>
                </c:pt>
                <c:pt idx="9207">
                  <c:v>0.942</c:v>
                </c:pt>
                <c:pt idx="9208">
                  <c:v>0.942</c:v>
                </c:pt>
                <c:pt idx="9209">
                  <c:v>0.952666666666667</c:v>
                </c:pt>
                <c:pt idx="9210">
                  <c:v>0.958</c:v>
                </c:pt>
                <c:pt idx="9211">
                  <c:v>0.958</c:v>
                </c:pt>
                <c:pt idx="9212">
                  <c:v>0.958</c:v>
                </c:pt>
                <c:pt idx="9213">
                  <c:v>0.958</c:v>
                </c:pt>
                <c:pt idx="9214">
                  <c:v>0.958</c:v>
                </c:pt>
                <c:pt idx="9215">
                  <c:v>0.958</c:v>
                </c:pt>
                <c:pt idx="9216">
                  <c:v>0.958</c:v>
                </c:pt>
                <c:pt idx="9217">
                  <c:v>0.958</c:v>
                </c:pt>
                <c:pt idx="9218">
                  <c:v>0.958</c:v>
                </c:pt>
                <c:pt idx="9219">
                  <c:v>0.958</c:v>
                </c:pt>
                <c:pt idx="9220">
                  <c:v>0.958</c:v>
                </c:pt>
                <c:pt idx="9221">
                  <c:v>0.958</c:v>
                </c:pt>
                <c:pt idx="9222">
                  <c:v>0.958</c:v>
                </c:pt>
                <c:pt idx="9223">
                  <c:v>0.958</c:v>
                </c:pt>
                <c:pt idx="9224">
                  <c:v>0.958</c:v>
                </c:pt>
                <c:pt idx="9225">
                  <c:v>0.958</c:v>
                </c:pt>
                <c:pt idx="9226">
                  <c:v>0.958</c:v>
                </c:pt>
                <c:pt idx="9227">
                  <c:v>0.958</c:v>
                </c:pt>
                <c:pt idx="9228">
                  <c:v>0.958</c:v>
                </c:pt>
                <c:pt idx="9229">
                  <c:v>0.958</c:v>
                </c:pt>
                <c:pt idx="9230">
                  <c:v>0.958</c:v>
                </c:pt>
                <c:pt idx="9231">
                  <c:v>0.958</c:v>
                </c:pt>
                <c:pt idx="9232">
                  <c:v>0.958</c:v>
                </c:pt>
                <c:pt idx="9233">
                  <c:v>0.958</c:v>
                </c:pt>
                <c:pt idx="9234">
                  <c:v>0.958</c:v>
                </c:pt>
                <c:pt idx="9235">
                  <c:v>0.958</c:v>
                </c:pt>
                <c:pt idx="9236">
                  <c:v>0.958</c:v>
                </c:pt>
                <c:pt idx="9237">
                  <c:v>0.958</c:v>
                </c:pt>
                <c:pt idx="9238">
                  <c:v>0.958</c:v>
                </c:pt>
                <c:pt idx="9239">
                  <c:v>0.958</c:v>
                </c:pt>
                <c:pt idx="9240">
                  <c:v>0.958</c:v>
                </c:pt>
                <c:pt idx="9241">
                  <c:v>0.958</c:v>
                </c:pt>
                <c:pt idx="9242">
                  <c:v>0.958</c:v>
                </c:pt>
                <c:pt idx="9243">
                  <c:v>0.958</c:v>
                </c:pt>
                <c:pt idx="9244">
                  <c:v>0.958</c:v>
                </c:pt>
                <c:pt idx="9245">
                  <c:v>0.958</c:v>
                </c:pt>
                <c:pt idx="9246">
                  <c:v>0.958</c:v>
                </c:pt>
                <c:pt idx="9247">
                  <c:v>0.958</c:v>
                </c:pt>
                <c:pt idx="9248">
                  <c:v>0.952666666666667</c:v>
                </c:pt>
                <c:pt idx="9249">
                  <c:v>0.942</c:v>
                </c:pt>
                <c:pt idx="9250">
                  <c:v>0.942</c:v>
                </c:pt>
                <c:pt idx="9251">
                  <c:v>0.942</c:v>
                </c:pt>
                <c:pt idx="9252">
                  <c:v>0.942</c:v>
                </c:pt>
                <c:pt idx="9253">
                  <c:v>0.942</c:v>
                </c:pt>
                <c:pt idx="9254">
                  <c:v>0.942</c:v>
                </c:pt>
                <c:pt idx="9255">
                  <c:v>0.942</c:v>
                </c:pt>
                <c:pt idx="9256">
                  <c:v>0.942</c:v>
                </c:pt>
                <c:pt idx="9257">
                  <c:v>0.942</c:v>
                </c:pt>
                <c:pt idx="9258">
                  <c:v>0.942</c:v>
                </c:pt>
                <c:pt idx="9259">
                  <c:v>0.936333333333333</c:v>
                </c:pt>
                <c:pt idx="9260">
                  <c:v>0.925</c:v>
                </c:pt>
                <c:pt idx="9261">
                  <c:v>0.925</c:v>
                </c:pt>
                <c:pt idx="9262">
                  <c:v>0.925</c:v>
                </c:pt>
                <c:pt idx="9263">
                  <c:v>0.925</c:v>
                </c:pt>
                <c:pt idx="9264">
                  <c:v>0.925</c:v>
                </c:pt>
                <c:pt idx="9265">
                  <c:v>0.925</c:v>
                </c:pt>
                <c:pt idx="9266">
                  <c:v>0.925</c:v>
                </c:pt>
                <c:pt idx="9267">
                  <c:v>0.925</c:v>
                </c:pt>
                <c:pt idx="9268">
                  <c:v>0.925</c:v>
                </c:pt>
                <c:pt idx="9269">
                  <c:v>0.925</c:v>
                </c:pt>
                <c:pt idx="9270">
                  <c:v>0.925</c:v>
                </c:pt>
                <c:pt idx="9271">
                  <c:v>0.925</c:v>
                </c:pt>
                <c:pt idx="9272">
                  <c:v>0.925</c:v>
                </c:pt>
                <c:pt idx="9273">
                  <c:v>0.927666666666666</c:v>
                </c:pt>
                <c:pt idx="9274">
                  <c:v>0.933</c:v>
                </c:pt>
                <c:pt idx="9275">
                  <c:v>0.933</c:v>
                </c:pt>
                <c:pt idx="9276">
                  <c:v>0.933</c:v>
                </c:pt>
                <c:pt idx="9277">
                  <c:v>0.933</c:v>
                </c:pt>
                <c:pt idx="9278">
                  <c:v>0.933</c:v>
                </c:pt>
                <c:pt idx="9279">
                  <c:v>0.933</c:v>
                </c:pt>
                <c:pt idx="9280">
                  <c:v>0.933</c:v>
                </c:pt>
                <c:pt idx="9281">
                  <c:v>0.933</c:v>
                </c:pt>
                <c:pt idx="9282">
                  <c:v>0.933</c:v>
                </c:pt>
                <c:pt idx="9283">
                  <c:v>0.933</c:v>
                </c:pt>
                <c:pt idx="9284">
                  <c:v>0.933</c:v>
                </c:pt>
                <c:pt idx="9285">
                  <c:v>0.933</c:v>
                </c:pt>
                <c:pt idx="9286">
                  <c:v>0.933</c:v>
                </c:pt>
                <c:pt idx="9287">
                  <c:v>0.933</c:v>
                </c:pt>
                <c:pt idx="9288">
                  <c:v>0.933</c:v>
                </c:pt>
                <c:pt idx="9289">
                  <c:v>0.933</c:v>
                </c:pt>
                <c:pt idx="9290">
                  <c:v>0.883</c:v>
                </c:pt>
                <c:pt idx="9291">
                  <c:v>0.858</c:v>
                </c:pt>
                <c:pt idx="9292">
                  <c:v>0.858</c:v>
                </c:pt>
                <c:pt idx="9293">
                  <c:v>0.858</c:v>
                </c:pt>
                <c:pt idx="9294">
                  <c:v>0.858</c:v>
                </c:pt>
                <c:pt idx="9295">
                  <c:v>0.858</c:v>
                </c:pt>
                <c:pt idx="9296">
                  <c:v>0.858</c:v>
                </c:pt>
                <c:pt idx="9297">
                  <c:v>0.858</c:v>
                </c:pt>
                <c:pt idx="9298">
                  <c:v>0.858</c:v>
                </c:pt>
                <c:pt idx="9299">
                  <c:v>0.858</c:v>
                </c:pt>
                <c:pt idx="9300">
                  <c:v>0.858</c:v>
                </c:pt>
                <c:pt idx="9301">
                  <c:v>0.858</c:v>
                </c:pt>
                <c:pt idx="9302">
                  <c:v>0.858</c:v>
                </c:pt>
                <c:pt idx="9303">
                  <c:v>0.858</c:v>
                </c:pt>
                <c:pt idx="9304">
                  <c:v>0.858</c:v>
                </c:pt>
                <c:pt idx="9305">
                  <c:v>0.858</c:v>
                </c:pt>
                <c:pt idx="9306">
                  <c:v>0.858</c:v>
                </c:pt>
                <c:pt idx="9307">
                  <c:v>0.858</c:v>
                </c:pt>
                <c:pt idx="9308">
                  <c:v>0.858</c:v>
                </c:pt>
                <c:pt idx="9309">
                  <c:v>0.858</c:v>
                </c:pt>
                <c:pt idx="9310">
                  <c:v>0.858</c:v>
                </c:pt>
                <c:pt idx="9311">
                  <c:v>0.858</c:v>
                </c:pt>
                <c:pt idx="9312">
                  <c:v>0.858</c:v>
                </c:pt>
                <c:pt idx="9313">
                  <c:v>0.858</c:v>
                </c:pt>
                <c:pt idx="9314">
                  <c:v>0.869333333333334</c:v>
                </c:pt>
                <c:pt idx="9315">
                  <c:v>0.892</c:v>
                </c:pt>
                <c:pt idx="9316">
                  <c:v>0.892</c:v>
                </c:pt>
                <c:pt idx="9317">
                  <c:v>0.892</c:v>
                </c:pt>
                <c:pt idx="9318">
                  <c:v>0.892</c:v>
                </c:pt>
                <c:pt idx="9319">
                  <c:v>0.892</c:v>
                </c:pt>
                <c:pt idx="9320">
                  <c:v>0.814</c:v>
                </c:pt>
                <c:pt idx="9321">
                  <c:v>0.775</c:v>
                </c:pt>
                <c:pt idx="9322">
                  <c:v>0.775</c:v>
                </c:pt>
                <c:pt idx="9323">
                  <c:v>0.775</c:v>
                </c:pt>
                <c:pt idx="9324">
                  <c:v>0.775</c:v>
                </c:pt>
                <c:pt idx="9325">
                  <c:v>0.775</c:v>
                </c:pt>
                <c:pt idx="9326">
                  <c:v>0.775</c:v>
                </c:pt>
                <c:pt idx="9327">
                  <c:v>0.775</c:v>
                </c:pt>
                <c:pt idx="9328">
                  <c:v>0.775</c:v>
                </c:pt>
                <c:pt idx="9329">
                  <c:v>0.775</c:v>
                </c:pt>
                <c:pt idx="9330">
                  <c:v>0.775</c:v>
                </c:pt>
                <c:pt idx="9331">
                  <c:v>0.775</c:v>
                </c:pt>
                <c:pt idx="9332">
                  <c:v>0.775</c:v>
                </c:pt>
                <c:pt idx="9333">
                  <c:v>0.775</c:v>
                </c:pt>
                <c:pt idx="9334">
                  <c:v>0.791666666666667</c:v>
                </c:pt>
                <c:pt idx="9335">
                  <c:v>0.825</c:v>
                </c:pt>
                <c:pt idx="9336">
                  <c:v>0.825</c:v>
                </c:pt>
                <c:pt idx="9337">
                  <c:v>0.825</c:v>
                </c:pt>
                <c:pt idx="9338">
                  <c:v>0.825</c:v>
                </c:pt>
                <c:pt idx="9339">
                  <c:v>0.825</c:v>
                </c:pt>
                <c:pt idx="9340">
                  <c:v>0.863666666666667</c:v>
                </c:pt>
                <c:pt idx="9341">
                  <c:v>0.883</c:v>
                </c:pt>
                <c:pt idx="9342">
                  <c:v>0.883</c:v>
                </c:pt>
                <c:pt idx="9343">
                  <c:v>0.883</c:v>
                </c:pt>
                <c:pt idx="9344">
                  <c:v>0.883</c:v>
                </c:pt>
                <c:pt idx="9345">
                  <c:v>0.883</c:v>
                </c:pt>
                <c:pt idx="9346">
                  <c:v>0.883</c:v>
                </c:pt>
                <c:pt idx="9347">
                  <c:v>0.883</c:v>
                </c:pt>
                <c:pt idx="9348">
                  <c:v>0.883</c:v>
                </c:pt>
                <c:pt idx="9349">
                  <c:v>0.883</c:v>
                </c:pt>
                <c:pt idx="9350">
                  <c:v>0.883</c:v>
                </c:pt>
                <c:pt idx="9351">
                  <c:v>0.883</c:v>
                </c:pt>
                <c:pt idx="9352">
                  <c:v>0.883</c:v>
                </c:pt>
                <c:pt idx="9353">
                  <c:v>0.877666666666667</c:v>
                </c:pt>
                <c:pt idx="9354">
                  <c:v>0.867</c:v>
                </c:pt>
                <c:pt idx="9355">
                  <c:v>0.867</c:v>
                </c:pt>
                <c:pt idx="9356">
                  <c:v>0.880666666666667</c:v>
                </c:pt>
                <c:pt idx="9357">
                  <c:v>0.908</c:v>
                </c:pt>
                <c:pt idx="9358">
                  <c:v>0.908</c:v>
                </c:pt>
                <c:pt idx="9359">
                  <c:v>0.908</c:v>
                </c:pt>
                <c:pt idx="9360">
                  <c:v>0.908</c:v>
                </c:pt>
                <c:pt idx="9361">
                  <c:v>0.908</c:v>
                </c:pt>
                <c:pt idx="9362">
                  <c:v>0.908</c:v>
                </c:pt>
                <c:pt idx="9363">
                  <c:v>0.908</c:v>
                </c:pt>
                <c:pt idx="9364">
                  <c:v>0.908</c:v>
                </c:pt>
                <c:pt idx="9365">
                  <c:v>0.908</c:v>
                </c:pt>
                <c:pt idx="9366">
                  <c:v>0.908</c:v>
                </c:pt>
                <c:pt idx="9367">
                  <c:v>0.908</c:v>
                </c:pt>
                <c:pt idx="9368">
                  <c:v>0.908</c:v>
                </c:pt>
                <c:pt idx="9369">
                  <c:v>0.908</c:v>
                </c:pt>
                <c:pt idx="9370">
                  <c:v>0.908</c:v>
                </c:pt>
                <c:pt idx="9371">
                  <c:v>0.908</c:v>
                </c:pt>
                <c:pt idx="9372">
                  <c:v>0.908</c:v>
                </c:pt>
                <c:pt idx="9373">
                  <c:v>0.908</c:v>
                </c:pt>
                <c:pt idx="9374">
                  <c:v>0.908</c:v>
                </c:pt>
                <c:pt idx="9375">
                  <c:v>0.908</c:v>
                </c:pt>
                <c:pt idx="9376">
                  <c:v>0.908</c:v>
                </c:pt>
                <c:pt idx="9377">
                  <c:v>0.908</c:v>
                </c:pt>
                <c:pt idx="9378">
                  <c:v>0.908</c:v>
                </c:pt>
                <c:pt idx="9379">
                  <c:v>0.908</c:v>
                </c:pt>
                <c:pt idx="9380">
                  <c:v>0.908</c:v>
                </c:pt>
                <c:pt idx="9381">
                  <c:v>0.852666666666667</c:v>
                </c:pt>
                <c:pt idx="9382">
                  <c:v>0.825</c:v>
                </c:pt>
                <c:pt idx="9383">
                  <c:v>0.825</c:v>
                </c:pt>
                <c:pt idx="9384">
                  <c:v>0.825</c:v>
                </c:pt>
                <c:pt idx="9385">
                  <c:v>0.825</c:v>
                </c:pt>
                <c:pt idx="9386">
                  <c:v>0.825</c:v>
                </c:pt>
                <c:pt idx="9387">
                  <c:v>0.825</c:v>
                </c:pt>
                <c:pt idx="9388">
                  <c:v>0.825</c:v>
                </c:pt>
                <c:pt idx="9389">
                  <c:v>0.825</c:v>
                </c:pt>
                <c:pt idx="9390">
                  <c:v>0.825</c:v>
                </c:pt>
                <c:pt idx="9391">
                  <c:v>0.825</c:v>
                </c:pt>
                <c:pt idx="9392">
                  <c:v>0.825</c:v>
                </c:pt>
                <c:pt idx="9393">
                  <c:v>0.767</c:v>
                </c:pt>
                <c:pt idx="9394">
                  <c:v>0.767</c:v>
                </c:pt>
                <c:pt idx="9395">
                  <c:v>0.767</c:v>
                </c:pt>
                <c:pt idx="9396">
                  <c:v>0.767</c:v>
                </c:pt>
                <c:pt idx="9397">
                  <c:v>0.767</c:v>
                </c:pt>
                <c:pt idx="9398">
                  <c:v>0.767</c:v>
                </c:pt>
                <c:pt idx="9399">
                  <c:v>0.767</c:v>
                </c:pt>
                <c:pt idx="9400">
                  <c:v>0.767</c:v>
                </c:pt>
                <c:pt idx="9401">
                  <c:v>0.767</c:v>
                </c:pt>
                <c:pt idx="9402">
                  <c:v>0.767</c:v>
                </c:pt>
                <c:pt idx="9403">
                  <c:v>0.767</c:v>
                </c:pt>
                <c:pt idx="9404">
                  <c:v>0.767</c:v>
                </c:pt>
                <c:pt idx="9405">
                  <c:v>0.767</c:v>
                </c:pt>
                <c:pt idx="9406">
                  <c:v>0.767</c:v>
                </c:pt>
                <c:pt idx="9407">
                  <c:v>0.767</c:v>
                </c:pt>
                <c:pt idx="9408">
                  <c:v>0.767</c:v>
                </c:pt>
                <c:pt idx="9409">
                  <c:v>0.767</c:v>
                </c:pt>
                <c:pt idx="9410">
                  <c:v>0.767</c:v>
                </c:pt>
                <c:pt idx="9411">
                  <c:v>0.767</c:v>
                </c:pt>
                <c:pt idx="9412">
                  <c:v>0.767</c:v>
                </c:pt>
                <c:pt idx="9413">
                  <c:v>0.767</c:v>
                </c:pt>
                <c:pt idx="9414">
                  <c:v>0.75</c:v>
                </c:pt>
                <c:pt idx="9415">
                  <c:v>0.75</c:v>
                </c:pt>
                <c:pt idx="9416">
                  <c:v>0.75</c:v>
                </c:pt>
                <c:pt idx="9417">
                  <c:v>0.75</c:v>
                </c:pt>
                <c:pt idx="9418">
                  <c:v>0.75</c:v>
                </c:pt>
                <c:pt idx="9419">
                  <c:v>0.75</c:v>
                </c:pt>
                <c:pt idx="9420">
                  <c:v>0.75</c:v>
                </c:pt>
                <c:pt idx="9421">
                  <c:v>0.75</c:v>
                </c:pt>
                <c:pt idx="9422">
                  <c:v>0.755666666666667</c:v>
                </c:pt>
                <c:pt idx="9423">
                  <c:v>0.767</c:v>
                </c:pt>
                <c:pt idx="9424">
                  <c:v>0.767</c:v>
                </c:pt>
                <c:pt idx="9425">
                  <c:v>0.767</c:v>
                </c:pt>
                <c:pt idx="9426">
                  <c:v>0.767</c:v>
                </c:pt>
                <c:pt idx="9427">
                  <c:v>0.767</c:v>
                </c:pt>
                <c:pt idx="9428">
                  <c:v>0.767</c:v>
                </c:pt>
                <c:pt idx="9429">
                  <c:v>0.767</c:v>
                </c:pt>
                <c:pt idx="9430">
                  <c:v>0.767</c:v>
                </c:pt>
                <c:pt idx="9431">
                  <c:v>0.767</c:v>
                </c:pt>
                <c:pt idx="9432">
                  <c:v>0.767</c:v>
                </c:pt>
                <c:pt idx="9433">
                  <c:v>0.767</c:v>
                </c:pt>
                <c:pt idx="9434">
                  <c:v>0.767</c:v>
                </c:pt>
                <c:pt idx="9435">
                  <c:v>0.767</c:v>
                </c:pt>
                <c:pt idx="9436">
                  <c:v>0.767</c:v>
                </c:pt>
                <c:pt idx="9437">
                  <c:v>0.767</c:v>
                </c:pt>
                <c:pt idx="9438">
                  <c:v>0.767</c:v>
                </c:pt>
                <c:pt idx="9439">
                  <c:v>0.767</c:v>
                </c:pt>
                <c:pt idx="9440">
                  <c:v>0.767</c:v>
                </c:pt>
                <c:pt idx="9441">
                  <c:v>0.767</c:v>
                </c:pt>
                <c:pt idx="9442">
                  <c:v>0.767</c:v>
                </c:pt>
                <c:pt idx="9443">
                  <c:v>0.767</c:v>
                </c:pt>
                <c:pt idx="9444">
                  <c:v>0.767</c:v>
                </c:pt>
                <c:pt idx="9445">
                  <c:v>0.767</c:v>
                </c:pt>
                <c:pt idx="9446">
                  <c:v>0.767</c:v>
                </c:pt>
                <c:pt idx="9447">
                  <c:v>0.802666666666667</c:v>
                </c:pt>
                <c:pt idx="9448">
                  <c:v>0.833</c:v>
                </c:pt>
                <c:pt idx="9449">
                  <c:v>0.833</c:v>
                </c:pt>
                <c:pt idx="9450">
                  <c:v>0.833</c:v>
                </c:pt>
                <c:pt idx="9451">
                  <c:v>0.833</c:v>
                </c:pt>
                <c:pt idx="9452">
                  <c:v>0.833</c:v>
                </c:pt>
                <c:pt idx="9453">
                  <c:v>0.833</c:v>
                </c:pt>
                <c:pt idx="9454">
                  <c:v>0.833</c:v>
                </c:pt>
                <c:pt idx="9455">
                  <c:v>0.833</c:v>
                </c:pt>
                <c:pt idx="9456">
                  <c:v>0.833</c:v>
                </c:pt>
                <c:pt idx="9457">
                  <c:v>0.833</c:v>
                </c:pt>
                <c:pt idx="9458">
                  <c:v>0.827666666666667</c:v>
                </c:pt>
                <c:pt idx="9459">
                  <c:v>0.825</c:v>
                </c:pt>
                <c:pt idx="9460">
                  <c:v>0.825</c:v>
                </c:pt>
                <c:pt idx="9461">
                  <c:v>0.808333333333333</c:v>
                </c:pt>
                <c:pt idx="9462">
                  <c:v>0.8</c:v>
                </c:pt>
                <c:pt idx="9463">
                  <c:v>0.8</c:v>
                </c:pt>
                <c:pt idx="9464">
                  <c:v>0.8</c:v>
                </c:pt>
                <c:pt idx="9465">
                  <c:v>0.8</c:v>
                </c:pt>
                <c:pt idx="9466">
                  <c:v>0.8</c:v>
                </c:pt>
                <c:pt idx="9467">
                  <c:v>0.8</c:v>
                </c:pt>
                <c:pt idx="9468">
                  <c:v>0.8</c:v>
                </c:pt>
                <c:pt idx="9469">
                  <c:v>0.8</c:v>
                </c:pt>
                <c:pt idx="9470">
                  <c:v>0.808333333333333</c:v>
                </c:pt>
                <c:pt idx="9471">
                  <c:v>0.825</c:v>
                </c:pt>
                <c:pt idx="9472">
                  <c:v>0.825</c:v>
                </c:pt>
                <c:pt idx="9473">
                  <c:v>0.825</c:v>
                </c:pt>
                <c:pt idx="9474">
                  <c:v>0.825</c:v>
                </c:pt>
                <c:pt idx="9475">
                  <c:v>0.825</c:v>
                </c:pt>
                <c:pt idx="9476">
                  <c:v>0.825</c:v>
                </c:pt>
                <c:pt idx="9477">
                  <c:v>0.825</c:v>
                </c:pt>
                <c:pt idx="9478">
                  <c:v>0.825</c:v>
                </c:pt>
                <c:pt idx="9479">
                  <c:v>0.825</c:v>
                </c:pt>
                <c:pt idx="9480">
                  <c:v>0.825</c:v>
                </c:pt>
                <c:pt idx="9481">
                  <c:v>0.825</c:v>
                </c:pt>
                <c:pt idx="9482">
                  <c:v>0.825</c:v>
                </c:pt>
                <c:pt idx="9483">
                  <c:v>0.825</c:v>
                </c:pt>
                <c:pt idx="9484">
                  <c:v>0.825</c:v>
                </c:pt>
                <c:pt idx="9485">
                  <c:v>0.825</c:v>
                </c:pt>
                <c:pt idx="9486">
                  <c:v>0.825</c:v>
                </c:pt>
                <c:pt idx="9487">
                  <c:v>0.825</c:v>
                </c:pt>
                <c:pt idx="9488">
                  <c:v>0.825</c:v>
                </c:pt>
                <c:pt idx="9489">
                  <c:v>0.825</c:v>
                </c:pt>
                <c:pt idx="9490">
                  <c:v>0.825</c:v>
                </c:pt>
                <c:pt idx="9491">
                  <c:v>0.825</c:v>
                </c:pt>
                <c:pt idx="9492">
                  <c:v>0.825</c:v>
                </c:pt>
                <c:pt idx="9493">
                  <c:v>0.825</c:v>
                </c:pt>
                <c:pt idx="9494">
                  <c:v>0.825</c:v>
                </c:pt>
                <c:pt idx="9495">
                  <c:v>0.825</c:v>
                </c:pt>
                <c:pt idx="9496">
                  <c:v>0.825</c:v>
                </c:pt>
                <c:pt idx="9497">
                  <c:v>0.825</c:v>
                </c:pt>
                <c:pt idx="9498">
                  <c:v>0.825</c:v>
                </c:pt>
                <c:pt idx="9499">
                  <c:v>0.825</c:v>
                </c:pt>
                <c:pt idx="9500">
                  <c:v>0.830666666666667</c:v>
                </c:pt>
                <c:pt idx="9501">
                  <c:v>0.842</c:v>
                </c:pt>
                <c:pt idx="9502">
                  <c:v>0.842</c:v>
                </c:pt>
                <c:pt idx="9503">
                  <c:v>0.842</c:v>
                </c:pt>
                <c:pt idx="9504">
                  <c:v>0.842</c:v>
                </c:pt>
                <c:pt idx="9505">
                  <c:v>0.828</c:v>
                </c:pt>
                <c:pt idx="9506">
                  <c:v>0.8</c:v>
                </c:pt>
                <c:pt idx="9507">
                  <c:v>0.8</c:v>
                </c:pt>
                <c:pt idx="9508">
                  <c:v>0.8</c:v>
                </c:pt>
                <c:pt idx="9509">
                  <c:v>0.8</c:v>
                </c:pt>
                <c:pt idx="9510">
                  <c:v>0.8</c:v>
                </c:pt>
                <c:pt idx="9511">
                  <c:v>0.8</c:v>
                </c:pt>
                <c:pt idx="9512">
                  <c:v>0.8</c:v>
                </c:pt>
                <c:pt idx="9513">
                  <c:v>0.8</c:v>
                </c:pt>
                <c:pt idx="9514">
                  <c:v>0.8</c:v>
                </c:pt>
                <c:pt idx="9515">
                  <c:v>0.8</c:v>
                </c:pt>
                <c:pt idx="9516">
                  <c:v>0.8</c:v>
                </c:pt>
                <c:pt idx="9517">
                  <c:v>0.8</c:v>
                </c:pt>
                <c:pt idx="9518">
                  <c:v>0.8</c:v>
                </c:pt>
                <c:pt idx="9519">
                  <c:v>0.8</c:v>
                </c:pt>
                <c:pt idx="9520">
                  <c:v>0.8</c:v>
                </c:pt>
                <c:pt idx="9521">
                  <c:v>0.8</c:v>
                </c:pt>
                <c:pt idx="9522">
                  <c:v>0.8</c:v>
                </c:pt>
                <c:pt idx="9523">
                  <c:v>0.8</c:v>
                </c:pt>
                <c:pt idx="9524">
                  <c:v>0.8</c:v>
                </c:pt>
                <c:pt idx="9525">
                  <c:v>0.8</c:v>
                </c:pt>
                <c:pt idx="9526">
                  <c:v>0.8</c:v>
                </c:pt>
                <c:pt idx="9527">
                  <c:v>0.8</c:v>
                </c:pt>
                <c:pt idx="9528">
                  <c:v>0.8</c:v>
                </c:pt>
                <c:pt idx="9529">
                  <c:v>0.8</c:v>
                </c:pt>
                <c:pt idx="9530">
                  <c:v>0.8</c:v>
                </c:pt>
                <c:pt idx="9531">
                  <c:v>0.8</c:v>
                </c:pt>
                <c:pt idx="9532">
                  <c:v>0.8</c:v>
                </c:pt>
                <c:pt idx="9533">
                  <c:v>0.8</c:v>
                </c:pt>
                <c:pt idx="9534">
                  <c:v>0.8</c:v>
                </c:pt>
                <c:pt idx="9535">
                  <c:v>0.8</c:v>
                </c:pt>
                <c:pt idx="9536">
                  <c:v>0.8</c:v>
                </c:pt>
                <c:pt idx="9537">
                  <c:v>0.8</c:v>
                </c:pt>
                <c:pt idx="9538">
                  <c:v>0.8</c:v>
                </c:pt>
                <c:pt idx="9539">
                  <c:v>0.8</c:v>
                </c:pt>
                <c:pt idx="9540">
                  <c:v>0.8</c:v>
                </c:pt>
                <c:pt idx="9541">
                  <c:v>0.8</c:v>
                </c:pt>
                <c:pt idx="9542">
                  <c:v>0.7</c:v>
                </c:pt>
                <c:pt idx="9543">
                  <c:v>0.7</c:v>
                </c:pt>
                <c:pt idx="9544">
                  <c:v>0.778</c:v>
                </c:pt>
                <c:pt idx="9545">
                  <c:v>0.817</c:v>
                </c:pt>
                <c:pt idx="9546">
                  <c:v>0.817</c:v>
                </c:pt>
                <c:pt idx="9547">
                  <c:v>0.817</c:v>
                </c:pt>
                <c:pt idx="9548">
                  <c:v>0.817</c:v>
                </c:pt>
                <c:pt idx="9549">
                  <c:v>0.817</c:v>
                </c:pt>
                <c:pt idx="9550">
                  <c:v>0.817</c:v>
                </c:pt>
                <c:pt idx="9551">
                  <c:v>0.817</c:v>
                </c:pt>
                <c:pt idx="9552">
                  <c:v>0.817</c:v>
                </c:pt>
                <c:pt idx="9553">
                  <c:v>0.817</c:v>
                </c:pt>
                <c:pt idx="9554">
                  <c:v>0.817</c:v>
                </c:pt>
                <c:pt idx="9555">
                  <c:v>0.817</c:v>
                </c:pt>
                <c:pt idx="9556">
                  <c:v>0.817</c:v>
                </c:pt>
                <c:pt idx="9557">
                  <c:v>0.817</c:v>
                </c:pt>
                <c:pt idx="9558">
                  <c:v>0.817</c:v>
                </c:pt>
                <c:pt idx="9559">
                  <c:v>0.817</c:v>
                </c:pt>
                <c:pt idx="9560">
                  <c:v>0.817</c:v>
                </c:pt>
                <c:pt idx="9561">
                  <c:v>0.817</c:v>
                </c:pt>
                <c:pt idx="9562">
                  <c:v>0.817</c:v>
                </c:pt>
                <c:pt idx="9563">
                  <c:v>0.817</c:v>
                </c:pt>
                <c:pt idx="9564">
                  <c:v>0.817</c:v>
                </c:pt>
                <c:pt idx="9565">
                  <c:v>0.817</c:v>
                </c:pt>
                <c:pt idx="9566">
                  <c:v>0.817</c:v>
                </c:pt>
                <c:pt idx="9567">
                  <c:v>0.817</c:v>
                </c:pt>
                <c:pt idx="9568">
                  <c:v>0.817</c:v>
                </c:pt>
                <c:pt idx="9569">
                  <c:v>0.817</c:v>
                </c:pt>
                <c:pt idx="9570">
                  <c:v>0.817</c:v>
                </c:pt>
                <c:pt idx="9571">
                  <c:v>0.811</c:v>
                </c:pt>
                <c:pt idx="9572">
                  <c:v>0.808</c:v>
                </c:pt>
                <c:pt idx="9573">
                  <c:v>0.808</c:v>
                </c:pt>
                <c:pt idx="9574">
                  <c:v>0.808</c:v>
                </c:pt>
                <c:pt idx="9575">
                  <c:v>0.808</c:v>
                </c:pt>
                <c:pt idx="9576">
                  <c:v>0.808</c:v>
                </c:pt>
                <c:pt idx="9577">
                  <c:v>0.808</c:v>
                </c:pt>
                <c:pt idx="9578">
                  <c:v>0.808</c:v>
                </c:pt>
                <c:pt idx="9579">
                  <c:v>0.8</c:v>
                </c:pt>
                <c:pt idx="9580">
                  <c:v>0.8</c:v>
                </c:pt>
                <c:pt idx="9581">
                  <c:v>0.8</c:v>
                </c:pt>
                <c:pt idx="9582">
                  <c:v>0.8</c:v>
                </c:pt>
                <c:pt idx="9583">
                  <c:v>0.8</c:v>
                </c:pt>
                <c:pt idx="9584">
                  <c:v>0.8</c:v>
                </c:pt>
                <c:pt idx="9585">
                  <c:v>0.8</c:v>
                </c:pt>
                <c:pt idx="9586">
                  <c:v>0.833</c:v>
                </c:pt>
                <c:pt idx="9587">
                  <c:v>0.833</c:v>
                </c:pt>
                <c:pt idx="9588">
                  <c:v>0.833</c:v>
                </c:pt>
                <c:pt idx="9589">
                  <c:v>0.833</c:v>
                </c:pt>
                <c:pt idx="9590">
                  <c:v>0.833</c:v>
                </c:pt>
                <c:pt idx="9591">
                  <c:v>0.833</c:v>
                </c:pt>
                <c:pt idx="9592">
                  <c:v>0.819666666666667</c:v>
                </c:pt>
                <c:pt idx="9593">
                  <c:v>0.825</c:v>
                </c:pt>
                <c:pt idx="9594">
                  <c:v>0.825</c:v>
                </c:pt>
                <c:pt idx="9595">
                  <c:v>0.825</c:v>
                </c:pt>
                <c:pt idx="9596">
                  <c:v>0.825</c:v>
                </c:pt>
                <c:pt idx="9597">
                  <c:v>0.825</c:v>
                </c:pt>
                <c:pt idx="9598">
                  <c:v>0.825</c:v>
                </c:pt>
                <c:pt idx="9599">
                  <c:v>0.825</c:v>
                </c:pt>
                <c:pt idx="9600">
                  <c:v>0.825</c:v>
                </c:pt>
                <c:pt idx="9601">
                  <c:v>0.841666666666667</c:v>
                </c:pt>
                <c:pt idx="9602">
                  <c:v>0.875</c:v>
                </c:pt>
                <c:pt idx="9603">
                  <c:v>0.875</c:v>
                </c:pt>
                <c:pt idx="9604">
                  <c:v>0.775</c:v>
                </c:pt>
                <c:pt idx="9605">
                  <c:v>0.775</c:v>
                </c:pt>
                <c:pt idx="9606">
                  <c:v>0.775</c:v>
                </c:pt>
                <c:pt idx="9607">
                  <c:v>0.775</c:v>
                </c:pt>
                <c:pt idx="9608">
                  <c:v>0.775</c:v>
                </c:pt>
                <c:pt idx="9609">
                  <c:v>0.775</c:v>
                </c:pt>
                <c:pt idx="9610">
                  <c:v>0.775</c:v>
                </c:pt>
                <c:pt idx="9611">
                  <c:v>0.775</c:v>
                </c:pt>
                <c:pt idx="9612">
                  <c:v>0.775</c:v>
                </c:pt>
                <c:pt idx="9613">
                  <c:v>0.775</c:v>
                </c:pt>
                <c:pt idx="9614">
                  <c:v>0.775</c:v>
                </c:pt>
                <c:pt idx="9615">
                  <c:v>0.775</c:v>
                </c:pt>
                <c:pt idx="9616">
                  <c:v>0.775</c:v>
                </c:pt>
                <c:pt idx="9617">
                  <c:v>0.775</c:v>
                </c:pt>
                <c:pt idx="9618">
                  <c:v>0.775</c:v>
                </c:pt>
                <c:pt idx="9619">
                  <c:v>0.775</c:v>
                </c:pt>
                <c:pt idx="9620">
                  <c:v>0.775</c:v>
                </c:pt>
                <c:pt idx="9621">
                  <c:v>0.775</c:v>
                </c:pt>
                <c:pt idx="9622">
                  <c:v>0.775</c:v>
                </c:pt>
                <c:pt idx="9623">
                  <c:v>0.775</c:v>
                </c:pt>
                <c:pt idx="9624">
                  <c:v>0.775</c:v>
                </c:pt>
                <c:pt idx="9625">
                  <c:v>0.775</c:v>
                </c:pt>
                <c:pt idx="9626">
                  <c:v>0.775</c:v>
                </c:pt>
                <c:pt idx="9627">
                  <c:v>0.775</c:v>
                </c:pt>
                <c:pt idx="9628">
                  <c:v>0.775</c:v>
                </c:pt>
                <c:pt idx="9629">
                  <c:v>0.775</c:v>
                </c:pt>
                <c:pt idx="9630">
                  <c:v>0.775</c:v>
                </c:pt>
                <c:pt idx="9631">
                  <c:v>0.775</c:v>
                </c:pt>
                <c:pt idx="9632">
                  <c:v>0.789</c:v>
                </c:pt>
                <c:pt idx="9633">
                  <c:v>0.817</c:v>
                </c:pt>
                <c:pt idx="9634">
                  <c:v>0.817</c:v>
                </c:pt>
                <c:pt idx="9635">
                  <c:v>0.817</c:v>
                </c:pt>
                <c:pt idx="9636">
                  <c:v>0.8</c:v>
                </c:pt>
                <c:pt idx="9637">
                  <c:v>0.8</c:v>
                </c:pt>
                <c:pt idx="9638">
                  <c:v>0.8</c:v>
                </c:pt>
                <c:pt idx="9639">
                  <c:v>0.8</c:v>
                </c:pt>
                <c:pt idx="9640">
                  <c:v>0.8</c:v>
                </c:pt>
                <c:pt idx="9641">
                  <c:v>0.8</c:v>
                </c:pt>
                <c:pt idx="9642">
                  <c:v>0.8</c:v>
                </c:pt>
                <c:pt idx="9643">
                  <c:v>0.8</c:v>
                </c:pt>
                <c:pt idx="9644">
                  <c:v>0.8</c:v>
                </c:pt>
                <c:pt idx="9645">
                  <c:v>0.8</c:v>
                </c:pt>
                <c:pt idx="9646">
                  <c:v>0.8</c:v>
                </c:pt>
                <c:pt idx="9647">
                  <c:v>0.8</c:v>
                </c:pt>
                <c:pt idx="9648">
                  <c:v>0.8</c:v>
                </c:pt>
                <c:pt idx="9649">
                  <c:v>0.8</c:v>
                </c:pt>
                <c:pt idx="9650">
                  <c:v>0.8</c:v>
                </c:pt>
                <c:pt idx="9651">
                  <c:v>0.8</c:v>
                </c:pt>
                <c:pt idx="9652">
                  <c:v>0.8</c:v>
                </c:pt>
                <c:pt idx="9653">
                  <c:v>0.8</c:v>
                </c:pt>
                <c:pt idx="9654">
                  <c:v>0.8</c:v>
                </c:pt>
                <c:pt idx="9655">
                  <c:v>0.75</c:v>
                </c:pt>
                <c:pt idx="9656">
                  <c:v>0.75</c:v>
                </c:pt>
                <c:pt idx="9657">
                  <c:v>0.75</c:v>
                </c:pt>
                <c:pt idx="9658">
                  <c:v>0.75</c:v>
                </c:pt>
                <c:pt idx="9659">
                  <c:v>0.75</c:v>
                </c:pt>
                <c:pt idx="9660">
                  <c:v>0.75</c:v>
                </c:pt>
                <c:pt idx="9661">
                  <c:v>0.75</c:v>
                </c:pt>
                <c:pt idx="9662">
                  <c:v>0.769333333333334</c:v>
                </c:pt>
                <c:pt idx="9663">
                  <c:v>0.808</c:v>
                </c:pt>
                <c:pt idx="9664">
                  <c:v>0.808</c:v>
                </c:pt>
                <c:pt idx="9665">
                  <c:v>0.808</c:v>
                </c:pt>
                <c:pt idx="9666">
                  <c:v>0.808</c:v>
                </c:pt>
                <c:pt idx="9667">
                  <c:v>0.808</c:v>
                </c:pt>
                <c:pt idx="9668">
                  <c:v>0.808</c:v>
                </c:pt>
                <c:pt idx="9669">
                  <c:v>0.808</c:v>
                </c:pt>
                <c:pt idx="9670">
                  <c:v>0.808</c:v>
                </c:pt>
                <c:pt idx="9671">
                  <c:v>0.808</c:v>
                </c:pt>
                <c:pt idx="9672">
                  <c:v>0.808</c:v>
                </c:pt>
                <c:pt idx="9673">
                  <c:v>0.775</c:v>
                </c:pt>
                <c:pt idx="9674">
                  <c:v>0.775</c:v>
                </c:pt>
                <c:pt idx="9675">
                  <c:v>0.775</c:v>
                </c:pt>
                <c:pt idx="9676">
                  <c:v>0.775</c:v>
                </c:pt>
                <c:pt idx="9677">
                  <c:v>0.775</c:v>
                </c:pt>
                <c:pt idx="9678">
                  <c:v>0.775</c:v>
                </c:pt>
                <c:pt idx="9679">
                  <c:v>0.775</c:v>
                </c:pt>
                <c:pt idx="9680">
                  <c:v>0.786333333333333</c:v>
                </c:pt>
                <c:pt idx="9681">
                  <c:v>0.792</c:v>
                </c:pt>
                <c:pt idx="9682">
                  <c:v>0.792</c:v>
                </c:pt>
                <c:pt idx="9683">
                  <c:v>0.792</c:v>
                </c:pt>
                <c:pt idx="9684">
                  <c:v>0.764</c:v>
                </c:pt>
                <c:pt idx="9685">
                  <c:v>0.75</c:v>
                </c:pt>
                <c:pt idx="9686">
                  <c:v>0.75</c:v>
                </c:pt>
                <c:pt idx="9687">
                  <c:v>0.75</c:v>
                </c:pt>
                <c:pt idx="9688">
                  <c:v>0.75</c:v>
                </c:pt>
                <c:pt idx="9689">
                  <c:v>0.75</c:v>
                </c:pt>
                <c:pt idx="9690">
                  <c:v>0.75</c:v>
                </c:pt>
                <c:pt idx="9691">
                  <c:v>0.75</c:v>
                </c:pt>
                <c:pt idx="9692">
                  <c:v>0.75</c:v>
                </c:pt>
                <c:pt idx="9693">
                  <c:v>0.75</c:v>
                </c:pt>
                <c:pt idx="9694">
                  <c:v>0.75</c:v>
                </c:pt>
                <c:pt idx="9695">
                  <c:v>0.75</c:v>
                </c:pt>
                <c:pt idx="9696">
                  <c:v>0.75</c:v>
                </c:pt>
                <c:pt idx="9697">
                  <c:v>0.75</c:v>
                </c:pt>
                <c:pt idx="9698">
                  <c:v>0.817</c:v>
                </c:pt>
                <c:pt idx="9699">
                  <c:v>0.817</c:v>
                </c:pt>
                <c:pt idx="9700">
                  <c:v>0.817</c:v>
                </c:pt>
                <c:pt idx="9701">
                  <c:v>0.817</c:v>
                </c:pt>
                <c:pt idx="9702">
                  <c:v>0.817</c:v>
                </c:pt>
                <c:pt idx="9703">
                  <c:v>0.817</c:v>
                </c:pt>
                <c:pt idx="9704">
                  <c:v>0.817</c:v>
                </c:pt>
                <c:pt idx="9705">
                  <c:v>0.817</c:v>
                </c:pt>
                <c:pt idx="9706">
                  <c:v>0.817</c:v>
                </c:pt>
                <c:pt idx="9707">
                  <c:v>0.817</c:v>
                </c:pt>
                <c:pt idx="9708">
                  <c:v>0.817</c:v>
                </c:pt>
                <c:pt idx="9709">
                  <c:v>0.817</c:v>
                </c:pt>
                <c:pt idx="9710">
                  <c:v>0.817</c:v>
                </c:pt>
                <c:pt idx="9711">
                  <c:v>0.817</c:v>
                </c:pt>
                <c:pt idx="9712">
                  <c:v>0.817</c:v>
                </c:pt>
                <c:pt idx="9713">
                  <c:v>0.808666666666667</c:v>
                </c:pt>
                <c:pt idx="9714">
                  <c:v>0.792</c:v>
                </c:pt>
                <c:pt idx="9715">
                  <c:v>0.792</c:v>
                </c:pt>
                <c:pt idx="9716">
                  <c:v>0.792</c:v>
                </c:pt>
                <c:pt idx="9717">
                  <c:v>0.803</c:v>
                </c:pt>
                <c:pt idx="9718">
                  <c:v>0.825</c:v>
                </c:pt>
                <c:pt idx="9719">
                  <c:v>0.825</c:v>
                </c:pt>
                <c:pt idx="9720">
                  <c:v>0.825</c:v>
                </c:pt>
                <c:pt idx="9721">
                  <c:v>0.825</c:v>
                </c:pt>
                <c:pt idx="9722">
                  <c:v>0.825</c:v>
                </c:pt>
                <c:pt idx="9723">
                  <c:v>0.825</c:v>
                </c:pt>
                <c:pt idx="9724">
                  <c:v>0.825</c:v>
                </c:pt>
                <c:pt idx="9725">
                  <c:v>0.825</c:v>
                </c:pt>
                <c:pt idx="9726">
                  <c:v>0.825</c:v>
                </c:pt>
                <c:pt idx="9727">
                  <c:v>0.825</c:v>
                </c:pt>
                <c:pt idx="9728">
                  <c:v>0.825</c:v>
                </c:pt>
                <c:pt idx="9729">
                  <c:v>0.825</c:v>
                </c:pt>
                <c:pt idx="9730">
                  <c:v>0.825</c:v>
                </c:pt>
                <c:pt idx="9731">
                  <c:v>0.825</c:v>
                </c:pt>
                <c:pt idx="9732">
                  <c:v>0.825</c:v>
                </c:pt>
                <c:pt idx="9733">
                  <c:v>0.825</c:v>
                </c:pt>
                <c:pt idx="9734">
                  <c:v>0.825</c:v>
                </c:pt>
                <c:pt idx="9735">
                  <c:v>0.842</c:v>
                </c:pt>
                <c:pt idx="9736">
                  <c:v>0.842</c:v>
                </c:pt>
                <c:pt idx="9737">
                  <c:v>0.842</c:v>
                </c:pt>
                <c:pt idx="9738">
                  <c:v>0.842</c:v>
                </c:pt>
                <c:pt idx="9739">
                  <c:v>0.842</c:v>
                </c:pt>
                <c:pt idx="9740">
                  <c:v>0.839</c:v>
                </c:pt>
                <c:pt idx="9741">
                  <c:v>0.833</c:v>
                </c:pt>
                <c:pt idx="9742">
                  <c:v>0.833</c:v>
                </c:pt>
                <c:pt idx="9743">
                  <c:v>0.833</c:v>
                </c:pt>
                <c:pt idx="9744">
                  <c:v>0.833</c:v>
                </c:pt>
                <c:pt idx="9745">
                  <c:v>0.833</c:v>
                </c:pt>
                <c:pt idx="9746">
                  <c:v>0.833</c:v>
                </c:pt>
                <c:pt idx="9747">
                  <c:v>0.833</c:v>
                </c:pt>
                <c:pt idx="9748">
                  <c:v>0.833</c:v>
                </c:pt>
                <c:pt idx="9749">
                  <c:v>0.833</c:v>
                </c:pt>
                <c:pt idx="9750">
                  <c:v>0.833</c:v>
                </c:pt>
                <c:pt idx="9751">
                  <c:v>0.833</c:v>
                </c:pt>
                <c:pt idx="9752">
                  <c:v>0.833</c:v>
                </c:pt>
                <c:pt idx="9753">
                  <c:v>0.833</c:v>
                </c:pt>
                <c:pt idx="9754">
                  <c:v>0.833</c:v>
                </c:pt>
                <c:pt idx="9755">
                  <c:v>0.833</c:v>
                </c:pt>
                <c:pt idx="9756">
                  <c:v>0.833</c:v>
                </c:pt>
                <c:pt idx="9757">
                  <c:v>0.833</c:v>
                </c:pt>
                <c:pt idx="9758">
                  <c:v>0.833</c:v>
                </c:pt>
                <c:pt idx="9759">
                  <c:v>0.833</c:v>
                </c:pt>
                <c:pt idx="9760">
                  <c:v>0.833</c:v>
                </c:pt>
                <c:pt idx="9761">
                  <c:v>0.833</c:v>
                </c:pt>
                <c:pt idx="9762">
                  <c:v>0.833</c:v>
                </c:pt>
                <c:pt idx="9763">
                  <c:v>0.833</c:v>
                </c:pt>
                <c:pt idx="9764">
                  <c:v>0.833</c:v>
                </c:pt>
                <c:pt idx="9765">
                  <c:v>0.833</c:v>
                </c:pt>
                <c:pt idx="9766">
                  <c:v>0.833</c:v>
                </c:pt>
                <c:pt idx="9767">
                  <c:v>0.833</c:v>
                </c:pt>
                <c:pt idx="9768">
                  <c:v>0.833</c:v>
                </c:pt>
                <c:pt idx="9769">
                  <c:v>0.833</c:v>
                </c:pt>
                <c:pt idx="9770">
                  <c:v>0.833</c:v>
                </c:pt>
                <c:pt idx="9771">
                  <c:v>0.833</c:v>
                </c:pt>
                <c:pt idx="9772">
                  <c:v>0.833</c:v>
                </c:pt>
                <c:pt idx="9773">
                  <c:v>0.833</c:v>
                </c:pt>
                <c:pt idx="9774">
                  <c:v>0.833</c:v>
                </c:pt>
                <c:pt idx="9775">
                  <c:v>0.833</c:v>
                </c:pt>
                <c:pt idx="9776">
                  <c:v>0.833</c:v>
                </c:pt>
                <c:pt idx="9777">
                  <c:v>0.833</c:v>
                </c:pt>
                <c:pt idx="9778">
                  <c:v>0.833</c:v>
                </c:pt>
                <c:pt idx="9779">
                  <c:v>0.833</c:v>
                </c:pt>
                <c:pt idx="9780">
                  <c:v>0.833</c:v>
                </c:pt>
                <c:pt idx="9781">
                  <c:v>0.833</c:v>
                </c:pt>
                <c:pt idx="9782">
                  <c:v>0.833</c:v>
                </c:pt>
                <c:pt idx="9783">
                  <c:v>0.833</c:v>
                </c:pt>
                <c:pt idx="9784">
                  <c:v>0.833</c:v>
                </c:pt>
                <c:pt idx="9785">
                  <c:v>0.833</c:v>
                </c:pt>
                <c:pt idx="9786">
                  <c:v>0.833</c:v>
                </c:pt>
                <c:pt idx="9787">
                  <c:v>0.833</c:v>
                </c:pt>
                <c:pt idx="9788">
                  <c:v>0.833</c:v>
                </c:pt>
                <c:pt idx="9789">
                  <c:v>0.833</c:v>
                </c:pt>
                <c:pt idx="9790">
                  <c:v>0.833</c:v>
                </c:pt>
                <c:pt idx="9791">
                  <c:v>0.833</c:v>
                </c:pt>
                <c:pt idx="9792">
                  <c:v>0.833</c:v>
                </c:pt>
                <c:pt idx="9793">
                  <c:v>0.833</c:v>
                </c:pt>
                <c:pt idx="9794">
                  <c:v>0.833</c:v>
                </c:pt>
                <c:pt idx="9795">
                  <c:v>0.833</c:v>
                </c:pt>
                <c:pt idx="9796">
                  <c:v>0.833</c:v>
                </c:pt>
                <c:pt idx="9797">
                  <c:v>0.833</c:v>
                </c:pt>
                <c:pt idx="9798">
                  <c:v>0.892</c:v>
                </c:pt>
                <c:pt idx="9799">
                  <c:v>0.892</c:v>
                </c:pt>
                <c:pt idx="9800">
                  <c:v>0.892</c:v>
                </c:pt>
                <c:pt idx="9801">
                  <c:v>0.892</c:v>
                </c:pt>
                <c:pt idx="9802">
                  <c:v>0.892</c:v>
                </c:pt>
                <c:pt idx="9803">
                  <c:v>0.878</c:v>
                </c:pt>
                <c:pt idx="9804">
                  <c:v>0.85</c:v>
                </c:pt>
                <c:pt idx="9805">
                  <c:v>0.85</c:v>
                </c:pt>
                <c:pt idx="9806">
                  <c:v>0.85</c:v>
                </c:pt>
                <c:pt idx="9807">
                  <c:v>0.85</c:v>
                </c:pt>
                <c:pt idx="9808">
                  <c:v>0.85</c:v>
                </c:pt>
                <c:pt idx="9809">
                  <c:v>0.85</c:v>
                </c:pt>
                <c:pt idx="9810">
                  <c:v>0.85</c:v>
                </c:pt>
                <c:pt idx="9811">
                  <c:v>0.85</c:v>
                </c:pt>
                <c:pt idx="9812">
                  <c:v>0.85</c:v>
                </c:pt>
                <c:pt idx="9813">
                  <c:v>0.85</c:v>
                </c:pt>
                <c:pt idx="9814">
                  <c:v>0.85</c:v>
                </c:pt>
                <c:pt idx="9815">
                  <c:v>0.85</c:v>
                </c:pt>
                <c:pt idx="9816">
                  <c:v>0.85</c:v>
                </c:pt>
                <c:pt idx="9817">
                  <c:v>0.85</c:v>
                </c:pt>
                <c:pt idx="9818">
                  <c:v>0.85</c:v>
                </c:pt>
                <c:pt idx="9819">
                  <c:v>0.85</c:v>
                </c:pt>
                <c:pt idx="9820">
                  <c:v>0.85</c:v>
                </c:pt>
                <c:pt idx="9821">
                  <c:v>0.85</c:v>
                </c:pt>
                <c:pt idx="9822">
                  <c:v>0.85</c:v>
                </c:pt>
                <c:pt idx="9823">
                  <c:v>0.85</c:v>
                </c:pt>
                <c:pt idx="9824">
                  <c:v>0.85</c:v>
                </c:pt>
                <c:pt idx="9825">
                  <c:v>0.85</c:v>
                </c:pt>
                <c:pt idx="9826">
                  <c:v>0.85</c:v>
                </c:pt>
                <c:pt idx="9827">
                  <c:v>0.85</c:v>
                </c:pt>
                <c:pt idx="9828">
                  <c:v>0.85</c:v>
                </c:pt>
                <c:pt idx="9829">
                  <c:v>0.85</c:v>
                </c:pt>
                <c:pt idx="9830">
                  <c:v>0.85</c:v>
                </c:pt>
                <c:pt idx="9831">
                  <c:v>0.85</c:v>
                </c:pt>
                <c:pt idx="9832">
                  <c:v>0.85</c:v>
                </c:pt>
                <c:pt idx="9833">
                  <c:v>0.85</c:v>
                </c:pt>
                <c:pt idx="9834">
                  <c:v>0.908</c:v>
                </c:pt>
                <c:pt idx="9835">
                  <c:v>0.908</c:v>
                </c:pt>
                <c:pt idx="9836">
                  <c:v>0.908</c:v>
                </c:pt>
                <c:pt idx="9837">
                  <c:v>0.908</c:v>
                </c:pt>
                <c:pt idx="9838">
                  <c:v>0.908</c:v>
                </c:pt>
                <c:pt idx="9839">
                  <c:v>0.908</c:v>
                </c:pt>
                <c:pt idx="9840">
                  <c:v>0.908</c:v>
                </c:pt>
                <c:pt idx="9841">
                  <c:v>0.908</c:v>
                </c:pt>
                <c:pt idx="9842">
                  <c:v>0.908</c:v>
                </c:pt>
                <c:pt idx="9843">
                  <c:v>0.913666666666667</c:v>
                </c:pt>
                <c:pt idx="9844">
                  <c:v>0.925</c:v>
                </c:pt>
                <c:pt idx="9845">
                  <c:v>0.925</c:v>
                </c:pt>
                <c:pt idx="9846">
                  <c:v>0.925</c:v>
                </c:pt>
                <c:pt idx="9847">
                  <c:v>0.925</c:v>
                </c:pt>
                <c:pt idx="9848">
                  <c:v>0.925</c:v>
                </c:pt>
                <c:pt idx="9849">
                  <c:v>0.925</c:v>
                </c:pt>
                <c:pt idx="9850">
                  <c:v>0.925</c:v>
                </c:pt>
                <c:pt idx="9851">
                  <c:v>0.925</c:v>
                </c:pt>
                <c:pt idx="9852">
                  <c:v>0.925</c:v>
                </c:pt>
                <c:pt idx="9853">
                  <c:v>0.925</c:v>
                </c:pt>
                <c:pt idx="9854">
                  <c:v>0.958</c:v>
                </c:pt>
                <c:pt idx="9855">
                  <c:v>0.958</c:v>
                </c:pt>
                <c:pt idx="9856">
                  <c:v>0.958</c:v>
                </c:pt>
                <c:pt idx="9857">
                  <c:v>0.958</c:v>
                </c:pt>
                <c:pt idx="9858">
                  <c:v>0.958</c:v>
                </c:pt>
                <c:pt idx="9859">
                  <c:v>0.958</c:v>
                </c:pt>
                <c:pt idx="9860">
                  <c:v>0.958</c:v>
                </c:pt>
                <c:pt idx="9861">
                  <c:v>0.958</c:v>
                </c:pt>
                <c:pt idx="9862">
                  <c:v>0.958</c:v>
                </c:pt>
                <c:pt idx="9863">
                  <c:v>0.958</c:v>
                </c:pt>
                <c:pt idx="9864">
                  <c:v>0.958</c:v>
                </c:pt>
                <c:pt idx="9865">
                  <c:v>0.958</c:v>
                </c:pt>
                <c:pt idx="9866">
                  <c:v>0.958</c:v>
                </c:pt>
                <c:pt idx="9867">
                  <c:v>0.958</c:v>
                </c:pt>
                <c:pt idx="9868">
                  <c:v>0.958</c:v>
                </c:pt>
                <c:pt idx="9869">
                  <c:v>0.958</c:v>
                </c:pt>
                <c:pt idx="9870">
                  <c:v>0.958</c:v>
                </c:pt>
                <c:pt idx="9871">
                  <c:v>0.958</c:v>
                </c:pt>
                <c:pt idx="9872">
                  <c:v>0.958</c:v>
                </c:pt>
                <c:pt idx="9873">
                  <c:v>0.958</c:v>
                </c:pt>
                <c:pt idx="9874">
                  <c:v>0.941333333333334</c:v>
                </c:pt>
                <c:pt idx="9875">
                  <c:v>0.908</c:v>
                </c:pt>
                <c:pt idx="9876">
                  <c:v>0.908</c:v>
                </c:pt>
                <c:pt idx="9877">
                  <c:v>0.908</c:v>
                </c:pt>
                <c:pt idx="9878">
                  <c:v>0.908</c:v>
                </c:pt>
                <c:pt idx="9879">
                  <c:v>0.908</c:v>
                </c:pt>
                <c:pt idx="9880">
                  <c:v>0.908</c:v>
                </c:pt>
                <c:pt idx="9881">
                  <c:v>0.908</c:v>
                </c:pt>
                <c:pt idx="9882">
                  <c:v>0.908</c:v>
                </c:pt>
                <c:pt idx="9883">
                  <c:v>0.908</c:v>
                </c:pt>
                <c:pt idx="9884">
                  <c:v>0.908</c:v>
                </c:pt>
                <c:pt idx="9885">
                  <c:v>0.908</c:v>
                </c:pt>
                <c:pt idx="9886">
                  <c:v>0.908</c:v>
                </c:pt>
                <c:pt idx="9887">
                  <c:v>0.908</c:v>
                </c:pt>
                <c:pt idx="9888">
                  <c:v>0.908</c:v>
                </c:pt>
                <c:pt idx="9889">
                  <c:v>0.908</c:v>
                </c:pt>
                <c:pt idx="9890">
                  <c:v>0.908</c:v>
                </c:pt>
                <c:pt idx="9891">
                  <c:v>0.908</c:v>
                </c:pt>
                <c:pt idx="9892">
                  <c:v>0.908</c:v>
                </c:pt>
                <c:pt idx="9893">
                  <c:v>0.908</c:v>
                </c:pt>
                <c:pt idx="9894">
                  <c:v>0.908</c:v>
                </c:pt>
                <c:pt idx="9895">
                  <c:v>0.908</c:v>
                </c:pt>
                <c:pt idx="9896">
                  <c:v>0.908</c:v>
                </c:pt>
                <c:pt idx="9897">
                  <c:v>0.908</c:v>
                </c:pt>
                <c:pt idx="9898">
                  <c:v>0.908</c:v>
                </c:pt>
                <c:pt idx="9899">
                  <c:v>0.908</c:v>
                </c:pt>
                <c:pt idx="9900">
                  <c:v>0.908</c:v>
                </c:pt>
                <c:pt idx="9901">
                  <c:v>0.908</c:v>
                </c:pt>
                <c:pt idx="9902">
                  <c:v>0.908</c:v>
                </c:pt>
                <c:pt idx="9903">
                  <c:v>0.908</c:v>
                </c:pt>
                <c:pt idx="9904">
                  <c:v>0.908</c:v>
                </c:pt>
                <c:pt idx="9905">
                  <c:v>0.908</c:v>
                </c:pt>
                <c:pt idx="9906">
                  <c:v>0.908</c:v>
                </c:pt>
                <c:pt idx="9907">
                  <c:v>0.908</c:v>
                </c:pt>
                <c:pt idx="9908">
                  <c:v>0.908</c:v>
                </c:pt>
                <c:pt idx="9909">
                  <c:v>0.908</c:v>
                </c:pt>
                <c:pt idx="9910">
                  <c:v>0.908</c:v>
                </c:pt>
                <c:pt idx="9911">
                  <c:v>0.908</c:v>
                </c:pt>
                <c:pt idx="9912">
                  <c:v>0.908</c:v>
                </c:pt>
                <c:pt idx="9913">
                  <c:v>0.908</c:v>
                </c:pt>
                <c:pt idx="9914">
                  <c:v>0.908</c:v>
                </c:pt>
                <c:pt idx="9915">
                  <c:v>0.908</c:v>
                </c:pt>
                <c:pt idx="9916">
                  <c:v>0.908</c:v>
                </c:pt>
                <c:pt idx="9917">
                  <c:v>0.908</c:v>
                </c:pt>
                <c:pt idx="9918">
                  <c:v>0.908</c:v>
                </c:pt>
                <c:pt idx="9919">
                  <c:v>0.908</c:v>
                </c:pt>
                <c:pt idx="9920">
                  <c:v>0.908</c:v>
                </c:pt>
                <c:pt idx="9921">
                  <c:v>0.908</c:v>
                </c:pt>
                <c:pt idx="9922">
                  <c:v>0.908</c:v>
                </c:pt>
                <c:pt idx="9923">
                  <c:v>0.908</c:v>
                </c:pt>
                <c:pt idx="9924">
                  <c:v>0.908</c:v>
                </c:pt>
                <c:pt idx="9925">
                  <c:v>0.908</c:v>
                </c:pt>
                <c:pt idx="9926">
                  <c:v>0.886</c:v>
                </c:pt>
                <c:pt idx="9927">
                  <c:v>0.875</c:v>
                </c:pt>
                <c:pt idx="9928">
                  <c:v>0.866666666666667</c:v>
                </c:pt>
                <c:pt idx="9929">
                  <c:v>0.85</c:v>
                </c:pt>
                <c:pt idx="9930">
                  <c:v>0.85</c:v>
                </c:pt>
                <c:pt idx="9931">
                  <c:v>0.85</c:v>
                </c:pt>
                <c:pt idx="9932">
                  <c:v>0.85</c:v>
                </c:pt>
                <c:pt idx="9933">
                  <c:v>0.85</c:v>
                </c:pt>
                <c:pt idx="9934">
                  <c:v>0.85</c:v>
                </c:pt>
                <c:pt idx="9935">
                  <c:v>0.85</c:v>
                </c:pt>
                <c:pt idx="9936">
                  <c:v>0.85</c:v>
                </c:pt>
                <c:pt idx="9937">
                  <c:v>0.85</c:v>
                </c:pt>
                <c:pt idx="9938">
                  <c:v>0.85</c:v>
                </c:pt>
                <c:pt idx="9939">
                  <c:v>0.85</c:v>
                </c:pt>
                <c:pt idx="9940">
                  <c:v>0.85</c:v>
                </c:pt>
                <c:pt idx="9941">
                  <c:v>0.85</c:v>
                </c:pt>
                <c:pt idx="9942">
                  <c:v>0.85</c:v>
                </c:pt>
                <c:pt idx="9943">
                  <c:v>0.85</c:v>
                </c:pt>
                <c:pt idx="9944">
                  <c:v>0.85</c:v>
                </c:pt>
                <c:pt idx="9945">
                  <c:v>0.85</c:v>
                </c:pt>
                <c:pt idx="9946">
                  <c:v>0.85</c:v>
                </c:pt>
                <c:pt idx="9947">
                  <c:v>0.85</c:v>
                </c:pt>
                <c:pt idx="9948">
                  <c:v>0.85</c:v>
                </c:pt>
                <c:pt idx="9949">
                  <c:v>0.85</c:v>
                </c:pt>
                <c:pt idx="9950">
                  <c:v>0.85</c:v>
                </c:pt>
                <c:pt idx="9951">
                  <c:v>0.85</c:v>
                </c:pt>
                <c:pt idx="9952">
                  <c:v>0.85</c:v>
                </c:pt>
                <c:pt idx="9953">
                  <c:v>0.85</c:v>
                </c:pt>
                <c:pt idx="9954">
                  <c:v>0.85</c:v>
                </c:pt>
                <c:pt idx="9955">
                  <c:v>0.85</c:v>
                </c:pt>
                <c:pt idx="9956">
                  <c:v>0.85</c:v>
                </c:pt>
                <c:pt idx="9957">
                  <c:v>0.85</c:v>
                </c:pt>
                <c:pt idx="9958">
                  <c:v>0.85</c:v>
                </c:pt>
                <c:pt idx="9959">
                  <c:v>0.85</c:v>
                </c:pt>
                <c:pt idx="9960">
                  <c:v>0.85</c:v>
                </c:pt>
                <c:pt idx="9961">
                  <c:v>0.85</c:v>
                </c:pt>
                <c:pt idx="9962">
                  <c:v>0.85</c:v>
                </c:pt>
                <c:pt idx="9963">
                  <c:v>0.85</c:v>
                </c:pt>
                <c:pt idx="9964">
                  <c:v>0.85</c:v>
                </c:pt>
                <c:pt idx="9965">
                  <c:v>0.85</c:v>
                </c:pt>
                <c:pt idx="9966">
                  <c:v>0.85</c:v>
                </c:pt>
                <c:pt idx="9967">
                  <c:v>0.85</c:v>
                </c:pt>
                <c:pt idx="9968">
                  <c:v>0.85</c:v>
                </c:pt>
                <c:pt idx="9969">
                  <c:v>0.817</c:v>
                </c:pt>
                <c:pt idx="9970">
                  <c:v>0.817</c:v>
                </c:pt>
                <c:pt idx="9971">
                  <c:v>0.817</c:v>
                </c:pt>
                <c:pt idx="9972">
                  <c:v>0.817</c:v>
                </c:pt>
                <c:pt idx="9973">
                  <c:v>0.817</c:v>
                </c:pt>
                <c:pt idx="9974">
                  <c:v>0.817</c:v>
                </c:pt>
                <c:pt idx="9975">
                  <c:v>0.817</c:v>
                </c:pt>
                <c:pt idx="9976">
                  <c:v>0.817</c:v>
                </c:pt>
                <c:pt idx="9977">
                  <c:v>0.817</c:v>
                </c:pt>
                <c:pt idx="9978">
                  <c:v>0.817</c:v>
                </c:pt>
                <c:pt idx="9979">
                  <c:v>0.817</c:v>
                </c:pt>
                <c:pt idx="9980">
                  <c:v>0.817</c:v>
                </c:pt>
                <c:pt idx="9981">
                  <c:v>0.817</c:v>
                </c:pt>
                <c:pt idx="9982">
                  <c:v>0.817</c:v>
                </c:pt>
                <c:pt idx="9983">
                  <c:v>0.789</c:v>
                </c:pt>
                <c:pt idx="9984">
                  <c:v>0.775</c:v>
                </c:pt>
                <c:pt idx="9985">
                  <c:v>0.775</c:v>
                </c:pt>
                <c:pt idx="9986">
                  <c:v>0.775</c:v>
                </c:pt>
                <c:pt idx="9987">
                  <c:v>0.775</c:v>
                </c:pt>
                <c:pt idx="9988">
                  <c:v>0.775</c:v>
                </c:pt>
                <c:pt idx="9989">
                  <c:v>0.775</c:v>
                </c:pt>
                <c:pt idx="9990">
                  <c:v>0.775</c:v>
                </c:pt>
                <c:pt idx="9991">
                  <c:v>0.775</c:v>
                </c:pt>
                <c:pt idx="9992">
                  <c:v>0.775</c:v>
                </c:pt>
                <c:pt idx="9993">
                  <c:v>0.775</c:v>
                </c:pt>
                <c:pt idx="9994">
                  <c:v>0.775</c:v>
                </c:pt>
                <c:pt idx="9995">
                  <c:v>0.775</c:v>
                </c:pt>
                <c:pt idx="9996">
                  <c:v>0.775</c:v>
                </c:pt>
                <c:pt idx="9997">
                  <c:v>0.775</c:v>
                </c:pt>
                <c:pt idx="9998">
                  <c:v>0.775</c:v>
                </c:pt>
                <c:pt idx="9999">
                  <c:v>0.775</c:v>
                </c:pt>
                <c:pt idx="10000">
                  <c:v>0.775</c:v>
                </c:pt>
                <c:pt idx="10001">
                  <c:v>0.775</c:v>
                </c:pt>
                <c:pt idx="10002">
                  <c:v>0.775</c:v>
                </c:pt>
                <c:pt idx="10003">
                  <c:v>0.775</c:v>
                </c:pt>
                <c:pt idx="10004">
                  <c:v>0.775</c:v>
                </c:pt>
                <c:pt idx="10005">
                  <c:v>0.775</c:v>
                </c:pt>
                <c:pt idx="10006">
                  <c:v>0.775</c:v>
                </c:pt>
                <c:pt idx="10007">
                  <c:v>0.775</c:v>
                </c:pt>
                <c:pt idx="10008">
                  <c:v>0.775</c:v>
                </c:pt>
                <c:pt idx="10009">
                  <c:v>0.7</c:v>
                </c:pt>
                <c:pt idx="10010">
                  <c:v>0.7</c:v>
                </c:pt>
                <c:pt idx="10011">
                  <c:v>0.7</c:v>
                </c:pt>
                <c:pt idx="10012">
                  <c:v>0.7</c:v>
                </c:pt>
                <c:pt idx="10013">
                  <c:v>0.7</c:v>
                </c:pt>
                <c:pt idx="10014">
                  <c:v>0.7</c:v>
                </c:pt>
                <c:pt idx="10015">
                  <c:v>0.7</c:v>
                </c:pt>
                <c:pt idx="10016">
                  <c:v>0.7</c:v>
                </c:pt>
                <c:pt idx="10017">
                  <c:v>0.7</c:v>
                </c:pt>
                <c:pt idx="10018">
                  <c:v>0.7</c:v>
                </c:pt>
                <c:pt idx="10019">
                  <c:v>0.7</c:v>
                </c:pt>
                <c:pt idx="10020">
                  <c:v>0.7</c:v>
                </c:pt>
                <c:pt idx="10021">
                  <c:v>0.7</c:v>
                </c:pt>
                <c:pt idx="10022">
                  <c:v>0.7</c:v>
                </c:pt>
                <c:pt idx="10023">
                  <c:v>0.7</c:v>
                </c:pt>
                <c:pt idx="10024">
                  <c:v>0.7</c:v>
                </c:pt>
                <c:pt idx="10025">
                  <c:v>0.7</c:v>
                </c:pt>
                <c:pt idx="10026">
                  <c:v>0.7</c:v>
                </c:pt>
                <c:pt idx="10027">
                  <c:v>0.7</c:v>
                </c:pt>
                <c:pt idx="10028">
                  <c:v>0.7</c:v>
                </c:pt>
                <c:pt idx="10029">
                  <c:v>0.7</c:v>
                </c:pt>
                <c:pt idx="10030">
                  <c:v>0.7</c:v>
                </c:pt>
                <c:pt idx="10031">
                  <c:v>0.7</c:v>
                </c:pt>
                <c:pt idx="10032">
                  <c:v>0.7</c:v>
                </c:pt>
                <c:pt idx="10033">
                  <c:v>0.7</c:v>
                </c:pt>
                <c:pt idx="10034">
                  <c:v>0.7</c:v>
                </c:pt>
                <c:pt idx="10035">
                  <c:v>0.7</c:v>
                </c:pt>
                <c:pt idx="10036">
                  <c:v>0.767</c:v>
                </c:pt>
                <c:pt idx="10037">
                  <c:v>0.767</c:v>
                </c:pt>
                <c:pt idx="10038">
                  <c:v>0.767</c:v>
                </c:pt>
                <c:pt idx="10039">
                  <c:v>0.767</c:v>
                </c:pt>
                <c:pt idx="10040">
                  <c:v>0.767</c:v>
                </c:pt>
                <c:pt idx="10041">
                  <c:v>0.767</c:v>
                </c:pt>
                <c:pt idx="10042">
                  <c:v>0.767</c:v>
                </c:pt>
                <c:pt idx="10043">
                  <c:v>0.767</c:v>
                </c:pt>
                <c:pt idx="10044">
                  <c:v>0.767</c:v>
                </c:pt>
                <c:pt idx="10045">
                  <c:v>0.767</c:v>
                </c:pt>
                <c:pt idx="10046">
                  <c:v>0.767</c:v>
                </c:pt>
                <c:pt idx="10047">
                  <c:v>0.767</c:v>
                </c:pt>
                <c:pt idx="10048">
                  <c:v>0.767</c:v>
                </c:pt>
                <c:pt idx="10049">
                  <c:v>0.772333333333334</c:v>
                </c:pt>
                <c:pt idx="10050">
                  <c:v>0.775</c:v>
                </c:pt>
                <c:pt idx="10051">
                  <c:v>0.775</c:v>
                </c:pt>
                <c:pt idx="10052">
                  <c:v>0.775</c:v>
                </c:pt>
                <c:pt idx="10053">
                  <c:v>0.775</c:v>
                </c:pt>
                <c:pt idx="10054">
                  <c:v>0.775</c:v>
                </c:pt>
                <c:pt idx="10055">
                  <c:v>0.775</c:v>
                </c:pt>
                <c:pt idx="10056">
                  <c:v>0.775</c:v>
                </c:pt>
                <c:pt idx="10057">
                  <c:v>0.775</c:v>
                </c:pt>
                <c:pt idx="10058">
                  <c:v>0.775</c:v>
                </c:pt>
                <c:pt idx="10059">
                  <c:v>0.775</c:v>
                </c:pt>
                <c:pt idx="10060">
                  <c:v>0.775</c:v>
                </c:pt>
                <c:pt idx="10061">
                  <c:v>0.775</c:v>
                </c:pt>
                <c:pt idx="10062">
                  <c:v>0.775</c:v>
                </c:pt>
                <c:pt idx="10063">
                  <c:v>0.775</c:v>
                </c:pt>
                <c:pt idx="10064">
                  <c:v>0.775</c:v>
                </c:pt>
                <c:pt idx="10065">
                  <c:v>0.775</c:v>
                </c:pt>
                <c:pt idx="10066">
                  <c:v>0.775</c:v>
                </c:pt>
                <c:pt idx="10067">
                  <c:v>0.775</c:v>
                </c:pt>
                <c:pt idx="10068">
                  <c:v>0.775</c:v>
                </c:pt>
                <c:pt idx="10069">
                  <c:v>0.775</c:v>
                </c:pt>
                <c:pt idx="10070">
                  <c:v>0.775</c:v>
                </c:pt>
                <c:pt idx="10071">
                  <c:v>0.775</c:v>
                </c:pt>
                <c:pt idx="10072">
                  <c:v>0.775</c:v>
                </c:pt>
                <c:pt idx="10073">
                  <c:v>0.775</c:v>
                </c:pt>
                <c:pt idx="10074">
                  <c:v>0.775</c:v>
                </c:pt>
                <c:pt idx="10075">
                  <c:v>0.775</c:v>
                </c:pt>
                <c:pt idx="10076">
                  <c:v>0.775</c:v>
                </c:pt>
                <c:pt idx="10077">
                  <c:v>0.775</c:v>
                </c:pt>
                <c:pt idx="10078">
                  <c:v>0.775</c:v>
                </c:pt>
                <c:pt idx="10079">
                  <c:v>0.775</c:v>
                </c:pt>
                <c:pt idx="10080">
                  <c:v>0.775</c:v>
                </c:pt>
                <c:pt idx="10081">
                  <c:v>0.775</c:v>
                </c:pt>
                <c:pt idx="10082">
                  <c:v>0.775</c:v>
                </c:pt>
                <c:pt idx="10083">
                  <c:v>0.775</c:v>
                </c:pt>
                <c:pt idx="10084">
                  <c:v>0.775</c:v>
                </c:pt>
                <c:pt idx="10085">
                  <c:v>0.775</c:v>
                </c:pt>
                <c:pt idx="10086">
                  <c:v>0.775</c:v>
                </c:pt>
                <c:pt idx="10087">
                  <c:v>0.775</c:v>
                </c:pt>
                <c:pt idx="10088">
                  <c:v>0.766666666666667</c:v>
                </c:pt>
                <c:pt idx="10089">
                  <c:v>0.783333333333333</c:v>
                </c:pt>
                <c:pt idx="10090">
                  <c:v>0.8</c:v>
                </c:pt>
                <c:pt idx="10091">
                  <c:v>0.8</c:v>
                </c:pt>
                <c:pt idx="10092">
                  <c:v>0.8</c:v>
                </c:pt>
                <c:pt idx="10093">
                  <c:v>0.8</c:v>
                </c:pt>
                <c:pt idx="10094">
                  <c:v>0.8</c:v>
                </c:pt>
                <c:pt idx="10095">
                  <c:v>0.8</c:v>
                </c:pt>
                <c:pt idx="10096">
                  <c:v>0.8</c:v>
                </c:pt>
                <c:pt idx="10097">
                  <c:v>0.8</c:v>
                </c:pt>
                <c:pt idx="10098">
                  <c:v>0.8</c:v>
                </c:pt>
                <c:pt idx="10099">
                  <c:v>0.8</c:v>
                </c:pt>
                <c:pt idx="10100">
                  <c:v>0.8</c:v>
                </c:pt>
                <c:pt idx="10101">
                  <c:v>0.8</c:v>
                </c:pt>
                <c:pt idx="10102">
                  <c:v>0.778</c:v>
                </c:pt>
                <c:pt idx="10103">
                  <c:v>0.767</c:v>
                </c:pt>
                <c:pt idx="10104">
                  <c:v>0.767</c:v>
                </c:pt>
                <c:pt idx="10105">
                  <c:v>0.767</c:v>
                </c:pt>
                <c:pt idx="10106">
                  <c:v>0.767</c:v>
                </c:pt>
                <c:pt idx="10107">
                  <c:v>0.767</c:v>
                </c:pt>
                <c:pt idx="10108">
                  <c:v>0.767</c:v>
                </c:pt>
                <c:pt idx="10109">
                  <c:v>0.767</c:v>
                </c:pt>
                <c:pt idx="10110">
                  <c:v>0.767</c:v>
                </c:pt>
                <c:pt idx="10111">
                  <c:v>0.767</c:v>
                </c:pt>
                <c:pt idx="10112">
                  <c:v>0.767</c:v>
                </c:pt>
                <c:pt idx="10113">
                  <c:v>0.767</c:v>
                </c:pt>
                <c:pt idx="10114">
                  <c:v>0.767</c:v>
                </c:pt>
                <c:pt idx="10115">
                  <c:v>0.742</c:v>
                </c:pt>
                <c:pt idx="10116">
                  <c:v>0.742</c:v>
                </c:pt>
                <c:pt idx="10117">
                  <c:v>0.742</c:v>
                </c:pt>
                <c:pt idx="10118">
                  <c:v>0.742</c:v>
                </c:pt>
                <c:pt idx="10119">
                  <c:v>0.742</c:v>
                </c:pt>
                <c:pt idx="10120">
                  <c:v>0.742</c:v>
                </c:pt>
                <c:pt idx="10121">
                  <c:v>0.742</c:v>
                </c:pt>
                <c:pt idx="10122">
                  <c:v>0.742</c:v>
                </c:pt>
                <c:pt idx="10123">
                  <c:v>0.842</c:v>
                </c:pt>
                <c:pt idx="10124">
                  <c:v>0.842</c:v>
                </c:pt>
                <c:pt idx="10125">
                  <c:v>0.842</c:v>
                </c:pt>
                <c:pt idx="10126">
                  <c:v>0.842</c:v>
                </c:pt>
                <c:pt idx="10127">
                  <c:v>0.842</c:v>
                </c:pt>
                <c:pt idx="10128">
                  <c:v>0.842</c:v>
                </c:pt>
                <c:pt idx="10129">
                  <c:v>0.839</c:v>
                </c:pt>
                <c:pt idx="10130">
                  <c:v>0.833</c:v>
                </c:pt>
                <c:pt idx="10131">
                  <c:v>0.833</c:v>
                </c:pt>
                <c:pt idx="10132">
                  <c:v>0.833</c:v>
                </c:pt>
                <c:pt idx="10133">
                  <c:v>0.833</c:v>
                </c:pt>
                <c:pt idx="10134">
                  <c:v>0.839</c:v>
                </c:pt>
                <c:pt idx="10135">
                  <c:v>0.842</c:v>
                </c:pt>
                <c:pt idx="10136">
                  <c:v>0.842</c:v>
                </c:pt>
                <c:pt idx="10137">
                  <c:v>0.842</c:v>
                </c:pt>
                <c:pt idx="10138">
                  <c:v>0.842</c:v>
                </c:pt>
                <c:pt idx="10139">
                  <c:v>0.842</c:v>
                </c:pt>
                <c:pt idx="10140">
                  <c:v>0.842</c:v>
                </c:pt>
                <c:pt idx="10141">
                  <c:v>0.842</c:v>
                </c:pt>
                <c:pt idx="10142">
                  <c:v>0.842</c:v>
                </c:pt>
                <c:pt idx="10143">
                  <c:v>0.842</c:v>
                </c:pt>
                <c:pt idx="10144">
                  <c:v>0.842</c:v>
                </c:pt>
                <c:pt idx="10145">
                  <c:v>0.842</c:v>
                </c:pt>
                <c:pt idx="10146">
                  <c:v>0.842</c:v>
                </c:pt>
                <c:pt idx="10147">
                  <c:v>0.842</c:v>
                </c:pt>
                <c:pt idx="10148">
                  <c:v>0.842</c:v>
                </c:pt>
                <c:pt idx="10149">
                  <c:v>0.842</c:v>
                </c:pt>
                <c:pt idx="10150">
                  <c:v>0.842</c:v>
                </c:pt>
                <c:pt idx="10151">
                  <c:v>0.833666666666667</c:v>
                </c:pt>
                <c:pt idx="10152">
                  <c:v>0.817</c:v>
                </c:pt>
                <c:pt idx="10153">
                  <c:v>0.817</c:v>
                </c:pt>
                <c:pt idx="10154">
                  <c:v>0.817</c:v>
                </c:pt>
                <c:pt idx="10155">
                  <c:v>0.817</c:v>
                </c:pt>
                <c:pt idx="10156">
                  <c:v>0.817</c:v>
                </c:pt>
                <c:pt idx="10157">
                  <c:v>0.817</c:v>
                </c:pt>
                <c:pt idx="10158">
                  <c:v>0.817</c:v>
                </c:pt>
                <c:pt idx="10159">
                  <c:v>0.777666666666667</c:v>
                </c:pt>
                <c:pt idx="10160">
                  <c:v>0.758</c:v>
                </c:pt>
                <c:pt idx="10161">
                  <c:v>0.758</c:v>
                </c:pt>
                <c:pt idx="10162">
                  <c:v>0.758</c:v>
                </c:pt>
                <c:pt idx="10163">
                  <c:v>0.758</c:v>
                </c:pt>
                <c:pt idx="10164">
                  <c:v>0.758</c:v>
                </c:pt>
                <c:pt idx="10165">
                  <c:v>0.758</c:v>
                </c:pt>
                <c:pt idx="10166">
                  <c:v>0.758</c:v>
                </c:pt>
                <c:pt idx="10167">
                  <c:v>0.758</c:v>
                </c:pt>
                <c:pt idx="10168">
                  <c:v>0.758</c:v>
                </c:pt>
                <c:pt idx="10169">
                  <c:v>0.758</c:v>
                </c:pt>
                <c:pt idx="10170">
                  <c:v>0.758</c:v>
                </c:pt>
                <c:pt idx="10171">
                  <c:v>0.758</c:v>
                </c:pt>
                <c:pt idx="10172">
                  <c:v>0.758</c:v>
                </c:pt>
                <c:pt idx="10173">
                  <c:v>0.758</c:v>
                </c:pt>
                <c:pt idx="10174">
                  <c:v>0.758</c:v>
                </c:pt>
                <c:pt idx="10175">
                  <c:v>0.758</c:v>
                </c:pt>
                <c:pt idx="10176">
                  <c:v>0.758</c:v>
                </c:pt>
                <c:pt idx="10177">
                  <c:v>0.758</c:v>
                </c:pt>
                <c:pt idx="10178">
                  <c:v>0.758</c:v>
                </c:pt>
                <c:pt idx="10179">
                  <c:v>0.758</c:v>
                </c:pt>
                <c:pt idx="10180">
                  <c:v>0.758</c:v>
                </c:pt>
                <c:pt idx="10181">
                  <c:v>0.758</c:v>
                </c:pt>
                <c:pt idx="10182">
                  <c:v>0.758</c:v>
                </c:pt>
                <c:pt idx="10183">
                  <c:v>0.758</c:v>
                </c:pt>
                <c:pt idx="10184">
                  <c:v>0.758</c:v>
                </c:pt>
                <c:pt idx="10185">
                  <c:v>0.758</c:v>
                </c:pt>
                <c:pt idx="10186">
                  <c:v>0.758</c:v>
                </c:pt>
                <c:pt idx="10187">
                  <c:v>0.758</c:v>
                </c:pt>
                <c:pt idx="10188">
                  <c:v>0.758</c:v>
                </c:pt>
                <c:pt idx="10189">
                  <c:v>0.758</c:v>
                </c:pt>
                <c:pt idx="10190">
                  <c:v>0.758</c:v>
                </c:pt>
                <c:pt idx="10191">
                  <c:v>0.758</c:v>
                </c:pt>
                <c:pt idx="10192">
                  <c:v>0.758</c:v>
                </c:pt>
                <c:pt idx="10193">
                  <c:v>0.758</c:v>
                </c:pt>
                <c:pt idx="10194">
                  <c:v>0.758</c:v>
                </c:pt>
                <c:pt idx="10195">
                  <c:v>0.758</c:v>
                </c:pt>
                <c:pt idx="10196">
                  <c:v>0.758</c:v>
                </c:pt>
                <c:pt idx="10197">
                  <c:v>0.758</c:v>
                </c:pt>
                <c:pt idx="10198">
                  <c:v>0.758</c:v>
                </c:pt>
                <c:pt idx="10199">
                  <c:v>0.755333333333333</c:v>
                </c:pt>
                <c:pt idx="10200">
                  <c:v>0.75</c:v>
                </c:pt>
                <c:pt idx="10201">
                  <c:v>0.75</c:v>
                </c:pt>
                <c:pt idx="10202">
                  <c:v>0.75</c:v>
                </c:pt>
                <c:pt idx="10203">
                  <c:v>0.725</c:v>
                </c:pt>
                <c:pt idx="10204">
                  <c:v>0.725</c:v>
                </c:pt>
                <c:pt idx="10205">
                  <c:v>0.725</c:v>
                </c:pt>
                <c:pt idx="10206">
                  <c:v>0.725</c:v>
                </c:pt>
                <c:pt idx="10207">
                  <c:v>0.725</c:v>
                </c:pt>
                <c:pt idx="10208">
                  <c:v>0.725</c:v>
                </c:pt>
                <c:pt idx="10209">
                  <c:v>0.725</c:v>
                </c:pt>
                <c:pt idx="10210">
                  <c:v>0.725</c:v>
                </c:pt>
                <c:pt idx="10211">
                  <c:v>0.725</c:v>
                </c:pt>
                <c:pt idx="10212">
                  <c:v>0.725</c:v>
                </c:pt>
                <c:pt idx="10213">
                  <c:v>0.725</c:v>
                </c:pt>
                <c:pt idx="10214">
                  <c:v>0.725</c:v>
                </c:pt>
                <c:pt idx="10215">
                  <c:v>0.725</c:v>
                </c:pt>
                <c:pt idx="10216">
                  <c:v>0.725</c:v>
                </c:pt>
                <c:pt idx="10217">
                  <c:v>0.725</c:v>
                </c:pt>
                <c:pt idx="10218">
                  <c:v>0.725</c:v>
                </c:pt>
                <c:pt idx="10219">
                  <c:v>0.725</c:v>
                </c:pt>
                <c:pt idx="10220">
                  <c:v>0.725</c:v>
                </c:pt>
                <c:pt idx="10221">
                  <c:v>0.725</c:v>
                </c:pt>
                <c:pt idx="10222">
                  <c:v>0.725</c:v>
                </c:pt>
                <c:pt idx="10223">
                  <c:v>0.725</c:v>
                </c:pt>
                <c:pt idx="10224">
                  <c:v>0.725</c:v>
                </c:pt>
                <c:pt idx="10225">
                  <c:v>0.725</c:v>
                </c:pt>
                <c:pt idx="10226">
                  <c:v>0.725</c:v>
                </c:pt>
                <c:pt idx="10227">
                  <c:v>0.725</c:v>
                </c:pt>
                <c:pt idx="10228">
                  <c:v>0.725</c:v>
                </c:pt>
                <c:pt idx="10229">
                  <c:v>0.725</c:v>
                </c:pt>
                <c:pt idx="10230">
                  <c:v>0.725</c:v>
                </c:pt>
                <c:pt idx="10231">
                  <c:v>0.725</c:v>
                </c:pt>
                <c:pt idx="10232">
                  <c:v>0.725</c:v>
                </c:pt>
                <c:pt idx="10233">
                  <c:v>0.725</c:v>
                </c:pt>
                <c:pt idx="10234">
                  <c:v>0.725</c:v>
                </c:pt>
                <c:pt idx="10235">
                  <c:v>0.725</c:v>
                </c:pt>
                <c:pt idx="10236">
                  <c:v>0.725</c:v>
                </c:pt>
                <c:pt idx="10237">
                  <c:v>0.725</c:v>
                </c:pt>
                <c:pt idx="10238">
                  <c:v>0.719333333333334</c:v>
                </c:pt>
                <c:pt idx="10239">
                  <c:v>0.708</c:v>
                </c:pt>
                <c:pt idx="10240">
                  <c:v>0.708</c:v>
                </c:pt>
                <c:pt idx="10241">
                  <c:v>0.708</c:v>
                </c:pt>
                <c:pt idx="10242">
                  <c:v>0.708</c:v>
                </c:pt>
                <c:pt idx="10243">
                  <c:v>0.708</c:v>
                </c:pt>
                <c:pt idx="10244">
                  <c:v>0.708</c:v>
                </c:pt>
                <c:pt idx="10245">
                  <c:v>0.708</c:v>
                </c:pt>
                <c:pt idx="10246">
                  <c:v>0.708</c:v>
                </c:pt>
                <c:pt idx="10247">
                  <c:v>0.708</c:v>
                </c:pt>
                <c:pt idx="10248">
                  <c:v>0.708</c:v>
                </c:pt>
                <c:pt idx="10249">
                  <c:v>0.708</c:v>
                </c:pt>
                <c:pt idx="10250">
                  <c:v>0.708</c:v>
                </c:pt>
                <c:pt idx="10251">
                  <c:v>0.724666666666667</c:v>
                </c:pt>
                <c:pt idx="10252">
                  <c:v>0.758</c:v>
                </c:pt>
                <c:pt idx="10253">
                  <c:v>0.758</c:v>
                </c:pt>
                <c:pt idx="10254">
                  <c:v>0.758</c:v>
                </c:pt>
                <c:pt idx="10255">
                  <c:v>0.758</c:v>
                </c:pt>
                <c:pt idx="10256">
                  <c:v>0.758</c:v>
                </c:pt>
                <c:pt idx="10257">
                  <c:v>0.758</c:v>
                </c:pt>
                <c:pt idx="10258">
                  <c:v>0.758</c:v>
                </c:pt>
                <c:pt idx="10259">
                  <c:v>0.758</c:v>
                </c:pt>
                <c:pt idx="10260">
                  <c:v>0.758</c:v>
                </c:pt>
                <c:pt idx="10261">
                  <c:v>0.758</c:v>
                </c:pt>
                <c:pt idx="10262">
                  <c:v>0.758</c:v>
                </c:pt>
                <c:pt idx="10263">
                  <c:v>0.758</c:v>
                </c:pt>
                <c:pt idx="10264">
                  <c:v>0.758</c:v>
                </c:pt>
                <c:pt idx="10265">
                  <c:v>0.758</c:v>
                </c:pt>
                <c:pt idx="10266">
                  <c:v>0.758</c:v>
                </c:pt>
                <c:pt idx="10267">
                  <c:v>0.758</c:v>
                </c:pt>
                <c:pt idx="10268">
                  <c:v>0.758</c:v>
                </c:pt>
                <c:pt idx="10269">
                  <c:v>0.758</c:v>
                </c:pt>
                <c:pt idx="10270">
                  <c:v>0.758</c:v>
                </c:pt>
                <c:pt idx="10271">
                  <c:v>0.758</c:v>
                </c:pt>
                <c:pt idx="10272">
                  <c:v>0.758</c:v>
                </c:pt>
                <c:pt idx="10273">
                  <c:v>0.758</c:v>
                </c:pt>
                <c:pt idx="10274">
                  <c:v>0.758</c:v>
                </c:pt>
                <c:pt idx="10275">
                  <c:v>0.758</c:v>
                </c:pt>
                <c:pt idx="10276">
                  <c:v>0.758</c:v>
                </c:pt>
                <c:pt idx="10277">
                  <c:v>0.758</c:v>
                </c:pt>
                <c:pt idx="10278">
                  <c:v>0.758</c:v>
                </c:pt>
                <c:pt idx="10279">
                  <c:v>0.758</c:v>
                </c:pt>
                <c:pt idx="10280">
                  <c:v>0.758</c:v>
                </c:pt>
                <c:pt idx="10281">
                  <c:v>0.758</c:v>
                </c:pt>
                <c:pt idx="10282">
                  <c:v>0.758</c:v>
                </c:pt>
                <c:pt idx="10283">
                  <c:v>0.758</c:v>
                </c:pt>
                <c:pt idx="10284">
                  <c:v>0.758</c:v>
                </c:pt>
                <c:pt idx="10285">
                  <c:v>0.758</c:v>
                </c:pt>
                <c:pt idx="10286">
                  <c:v>0.758</c:v>
                </c:pt>
                <c:pt idx="10287">
                  <c:v>0.758</c:v>
                </c:pt>
                <c:pt idx="10288">
                  <c:v>0.758</c:v>
                </c:pt>
                <c:pt idx="10289">
                  <c:v>0.758</c:v>
                </c:pt>
                <c:pt idx="10290">
                  <c:v>0.758</c:v>
                </c:pt>
                <c:pt idx="10291">
                  <c:v>0.758</c:v>
                </c:pt>
                <c:pt idx="10292">
                  <c:v>0.758</c:v>
                </c:pt>
                <c:pt idx="10293">
                  <c:v>0.758</c:v>
                </c:pt>
                <c:pt idx="10294">
                  <c:v>0.758</c:v>
                </c:pt>
                <c:pt idx="10295">
                  <c:v>0.758</c:v>
                </c:pt>
                <c:pt idx="10296">
                  <c:v>0.758</c:v>
                </c:pt>
                <c:pt idx="10297">
                  <c:v>0.758</c:v>
                </c:pt>
                <c:pt idx="10298">
                  <c:v>0.758</c:v>
                </c:pt>
                <c:pt idx="10299">
                  <c:v>0.758</c:v>
                </c:pt>
                <c:pt idx="10300">
                  <c:v>0.758</c:v>
                </c:pt>
                <c:pt idx="10301">
                  <c:v>0.786</c:v>
                </c:pt>
                <c:pt idx="10302">
                  <c:v>0.8</c:v>
                </c:pt>
                <c:pt idx="10303">
                  <c:v>0.8</c:v>
                </c:pt>
                <c:pt idx="10304">
                  <c:v>0.8</c:v>
                </c:pt>
                <c:pt idx="10305">
                  <c:v>0.8</c:v>
                </c:pt>
                <c:pt idx="10306">
                  <c:v>0.8</c:v>
                </c:pt>
                <c:pt idx="10307">
                  <c:v>0.8</c:v>
                </c:pt>
                <c:pt idx="10308">
                  <c:v>0.8</c:v>
                </c:pt>
                <c:pt idx="10309">
                  <c:v>0.8</c:v>
                </c:pt>
                <c:pt idx="10310">
                  <c:v>0.8</c:v>
                </c:pt>
                <c:pt idx="10311">
                  <c:v>0.8</c:v>
                </c:pt>
                <c:pt idx="10312">
                  <c:v>0.8</c:v>
                </c:pt>
                <c:pt idx="10313">
                  <c:v>0.8</c:v>
                </c:pt>
                <c:pt idx="10314">
                  <c:v>0.8</c:v>
                </c:pt>
                <c:pt idx="10315">
                  <c:v>0.8</c:v>
                </c:pt>
                <c:pt idx="10316">
                  <c:v>0.8</c:v>
                </c:pt>
                <c:pt idx="10317">
                  <c:v>0.789</c:v>
                </c:pt>
                <c:pt idx="10318">
                  <c:v>0.767</c:v>
                </c:pt>
                <c:pt idx="10319">
                  <c:v>0.767</c:v>
                </c:pt>
                <c:pt idx="10320">
                  <c:v>0.767</c:v>
                </c:pt>
                <c:pt idx="10321">
                  <c:v>0.767</c:v>
                </c:pt>
                <c:pt idx="10322">
                  <c:v>0.767</c:v>
                </c:pt>
                <c:pt idx="10323">
                  <c:v>0.767</c:v>
                </c:pt>
                <c:pt idx="10324">
                  <c:v>0.767</c:v>
                </c:pt>
                <c:pt idx="10325">
                  <c:v>0.767</c:v>
                </c:pt>
                <c:pt idx="10326">
                  <c:v>0.767</c:v>
                </c:pt>
                <c:pt idx="10327">
                  <c:v>0.767</c:v>
                </c:pt>
                <c:pt idx="10328">
                  <c:v>0.767</c:v>
                </c:pt>
                <c:pt idx="10329">
                  <c:v>0.767</c:v>
                </c:pt>
                <c:pt idx="10330">
                  <c:v>0.767</c:v>
                </c:pt>
                <c:pt idx="10331">
                  <c:v>0.767</c:v>
                </c:pt>
                <c:pt idx="10332">
                  <c:v>0.767</c:v>
                </c:pt>
                <c:pt idx="10333">
                  <c:v>0.767</c:v>
                </c:pt>
                <c:pt idx="10334">
                  <c:v>0.767</c:v>
                </c:pt>
                <c:pt idx="10335">
                  <c:v>0.767</c:v>
                </c:pt>
                <c:pt idx="10336">
                  <c:v>0.767</c:v>
                </c:pt>
                <c:pt idx="10337">
                  <c:v>0.767</c:v>
                </c:pt>
                <c:pt idx="10338">
                  <c:v>0.767</c:v>
                </c:pt>
                <c:pt idx="10339">
                  <c:v>0.767</c:v>
                </c:pt>
                <c:pt idx="10340">
                  <c:v>0.767</c:v>
                </c:pt>
                <c:pt idx="10341">
                  <c:v>0.767</c:v>
                </c:pt>
                <c:pt idx="10342">
                  <c:v>0.767</c:v>
                </c:pt>
                <c:pt idx="10343">
                  <c:v>0.767</c:v>
                </c:pt>
                <c:pt idx="10344">
                  <c:v>0.767</c:v>
                </c:pt>
                <c:pt idx="10345">
                  <c:v>0.767</c:v>
                </c:pt>
                <c:pt idx="10346">
                  <c:v>0.767</c:v>
                </c:pt>
                <c:pt idx="10347">
                  <c:v>0.808</c:v>
                </c:pt>
                <c:pt idx="10348">
                  <c:v>0.808</c:v>
                </c:pt>
                <c:pt idx="10349">
                  <c:v>0.808</c:v>
                </c:pt>
                <c:pt idx="10350">
                  <c:v>0.808</c:v>
                </c:pt>
                <c:pt idx="10351">
                  <c:v>0.808</c:v>
                </c:pt>
                <c:pt idx="10352">
                  <c:v>0.799666666666667</c:v>
                </c:pt>
                <c:pt idx="10353">
                  <c:v>0.783</c:v>
                </c:pt>
                <c:pt idx="10354">
                  <c:v>0.783</c:v>
                </c:pt>
                <c:pt idx="10355">
                  <c:v>0.783</c:v>
                </c:pt>
                <c:pt idx="10356">
                  <c:v>0.783</c:v>
                </c:pt>
                <c:pt idx="10357">
                  <c:v>0.783</c:v>
                </c:pt>
                <c:pt idx="10358">
                  <c:v>0.783</c:v>
                </c:pt>
                <c:pt idx="10359">
                  <c:v>0.783</c:v>
                </c:pt>
                <c:pt idx="10360">
                  <c:v>0.783</c:v>
                </c:pt>
                <c:pt idx="10361">
                  <c:v>0.783</c:v>
                </c:pt>
                <c:pt idx="10362">
                  <c:v>0.783</c:v>
                </c:pt>
                <c:pt idx="10363">
                  <c:v>0.783</c:v>
                </c:pt>
                <c:pt idx="10364">
                  <c:v>0.783</c:v>
                </c:pt>
                <c:pt idx="10365">
                  <c:v>0.774666666666667</c:v>
                </c:pt>
                <c:pt idx="10366">
                  <c:v>0.792</c:v>
                </c:pt>
                <c:pt idx="10367">
                  <c:v>0.792</c:v>
                </c:pt>
                <c:pt idx="10368">
                  <c:v>0.792</c:v>
                </c:pt>
                <c:pt idx="10369">
                  <c:v>0.792</c:v>
                </c:pt>
                <c:pt idx="10370">
                  <c:v>0.792</c:v>
                </c:pt>
                <c:pt idx="10371">
                  <c:v>0.786333333333333</c:v>
                </c:pt>
                <c:pt idx="10372">
                  <c:v>0.775</c:v>
                </c:pt>
                <c:pt idx="10373">
                  <c:v>0.777666666666667</c:v>
                </c:pt>
                <c:pt idx="10374">
                  <c:v>0.783</c:v>
                </c:pt>
                <c:pt idx="10375">
                  <c:v>0.783</c:v>
                </c:pt>
                <c:pt idx="10376">
                  <c:v>0.783</c:v>
                </c:pt>
                <c:pt idx="10377">
                  <c:v>0.783</c:v>
                </c:pt>
                <c:pt idx="10378">
                  <c:v>0.783</c:v>
                </c:pt>
                <c:pt idx="10379">
                  <c:v>0.783</c:v>
                </c:pt>
                <c:pt idx="10380">
                  <c:v>0.783</c:v>
                </c:pt>
                <c:pt idx="10381">
                  <c:v>0.774666666666667</c:v>
                </c:pt>
                <c:pt idx="10382">
                  <c:v>0.758</c:v>
                </c:pt>
                <c:pt idx="10383">
                  <c:v>0.758</c:v>
                </c:pt>
                <c:pt idx="10384">
                  <c:v>0.758</c:v>
                </c:pt>
                <c:pt idx="10385">
                  <c:v>0.758</c:v>
                </c:pt>
                <c:pt idx="10386">
                  <c:v>0.758</c:v>
                </c:pt>
                <c:pt idx="10387">
                  <c:v>0.758</c:v>
                </c:pt>
                <c:pt idx="10388">
                  <c:v>0.758</c:v>
                </c:pt>
                <c:pt idx="10389">
                  <c:v>0.758</c:v>
                </c:pt>
                <c:pt idx="10390">
                  <c:v>0.758</c:v>
                </c:pt>
                <c:pt idx="10391">
                  <c:v>0.758</c:v>
                </c:pt>
                <c:pt idx="10392">
                  <c:v>0.758</c:v>
                </c:pt>
                <c:pt idx="10393">
                  <c:v>0.758</c:v>
                </c:pt>
                <c:pt idx="10394">
                  <c:v>0.758</c:v>
                </c:pt>
                <c:pt idx="10395">
                  <c:v>0.758</c:v>
                </c:pt>
                <c:pt idx="10396">
                  <c:v>0.758</c:v>
                </c:pt>
                <c:pt idx="10397">
                  <c:v>0.758</c:v>
                </c:pt>
                <c:pt idx="10398">
                  <c:v>0.75</c:v>
                </c:pt>
                <c:pt idx="10399">
                  <c:v>0.75</c:v>
                </c:pt>
                <c:pt idx="10400">
                  <c:v>0.75</c:v>
                </c:pt>
                <c:pt idx="10401">
                  <c:v>0.75</c:v>
                </c:pt>
                <c:pt idx="10402">
                  <c:v>0.75</c:v>
                </c:pt>
                <c:pt idx="10403">
                  <c:v>0.733</c:v>
                </c:pt>
                <c:pt idx="10404">
                  <c:v>0.733</c:v>
                </c:pt>
                <c:pt idx="10405">
                  <c:v>0.733</c:v>
                </c:pt>
                <c:pt idx="10406">
                  <c:v>0.733</c:v>
                </c:pt>
                <c:pt idx="10407">
                  <c:v>0.733</c:v>
                </c:pt>
                <c:pt idx="10408">
                  <c:v>0.733</c:v>
                </c:pt>
                <c:pt idx="10409">
                  <c:v>0.733</c:v>
                </c:pt>
                <c:pt idx="10410">
                  <c:v>0.733</c:v>
                </c:pt>
                <c:pt idx="10411">
                  <c:v>0.733</c:v>
                </c:pt>
                <c:pt idx="10412">
                  <c:v>0.716333333333334</c:v>
                </c:pt>
                <c:pt idx="10413">
                  <c:v>0.697333333333334</c:v>
                </c:pt>
                <c:pt idx="10414">
                  <c:v>0.717</c:v>
                </c:pt>
                <c:pt idx="10415">
                  <c:v>0.717</c:v>
                </c:pt>
                <c:pt idx="10416">
                  <c:v>0.717</c:v>
                </c:pt>
                <c:pt idx="10417">
                  <c:v>0.717</c:v>
                </c:pt>
                <c:pt idx="10418">
                  <c:v>0.717</c:v>
                </c:pt>
                <c:pt idx="10419">
                  <c:v>0.717</c:v>
                </c:pt>
                <c:pt idx="10420">
                  <c:v>0.717</c:v>
                </c:pt>
                <c:pt idx="10421">
                  <c:v>0.717</c:v>
                </c:pt>
                <c:pt idx="10422">
                  <c:v>0.717</c:v>
                </c:pt>
                <c:pt idx="10423">
                  <c:v>0.717</c:v>
                </c:pt>
                <c:pt idx="10424">
                  <c:v>0.717</c:v>
                </c:pt>
                <c:pt idx="10425">
                  <c:v>0.717</c:v>
                </c:pt>
                <c:pt idx="10426">
                  <c:v>0.717</c:v>
                </c:pt>
                <c:pt idx="10427">
                  <c:v>0.717</c:v>
                </c:pt>
                <c:pt idx="10428">
                  <c:v>0.694333333333333</c:v>
                </c:pt>
                <c:pt idx="10429">
                  <c:v>0.683</c:v>
                </c:pt>
                <c:pt idx="10430">
                  <c:v>0.683</c:v>
                </c:pt>
                <c:pt idx="10431">
                  <c:v>0.683</c:v>
                </c:pt>
                <c:pt idx="10432">
                  <c:v>0.683</c:v>
                </c:pt>
                <c:pt idx="10433">
                  <c:v>0.683</c:v>
                </c:pt>
                <c:pt idx="10434">
                  <c:v>0.683</c:v>
                </c:pt>
                <c:pt idx="10435">
                  <c:v>0.7</c:v>
                </c:pt>
                <c:pt idx="10436">
                  <c:v>0.7</c:v>
                </c:pt>
                <c:pt idx="10437">
                  <c:v>0.7</c:v>
                </c:pt>
                <c:pt idx="10438">
                  <c:v>0.7</c:v>
                </c:pt>
                <c:pt idx="10439">
                  <c:v>0.7</c:v>
                </c:pt>
                <c:pt idx="10440">
                  <c:v>0.7</c:v>
                </c:pt>
                <c:pt idx="10441">
                  <c:v>0.7</c:v>
                </c:pt>
                <c:pt idx="10442">
                  <c:v>0.7</c:v>
                </c:pt>
                <c:pt idx="10443">
                  <c:v>0.7</c:v>
                </c:pt>
                <c:pt idx="10444">
                  <c:v>0.7</c:v>
                </c:pt>
                <c:pt idx="10445">
                  <c:v>0.7</c:v>
                </c:pt>
                <c:pt idx="10446">
                  <c:v>0.7</c:v>
                </c:pt>
                <c:pt idx="10447">
                  <c:v>0.7</c:v>
                </c:pt>
                <c:pt idx="10448">
                  <c:v>0.7</c:v>
                </c:pt>
                <c:pt idx="10449">
                  <c:v>0.7</c:v>
                </c:pt>
                <c:pt idx="10450">
                  <c:v>0.7</c:v>
                </c:pt>
                <c:pt idx="10451">
                  <c:v>0.7</c:v>
                </c:pt>
                <c:pt idx="10452">
                  <c:v>0.717</c:v>
                </c:pt>
                <c:pt idx="10453">
                  <c:v>0.717</c:v>
                </c:pt>
                <c:pt idx="10454">
                  <c:v>0.717</c:v>
                </c:pt>
                <c:pt idx="10455">
                  <c:v>0.717</c:v>
                </c:pt>
                <c:pt idx="10456">
                  <c:v>0.717</c:v>
                </c:pt>
                <c:pt idx="10457">
                  <c:v>0.717</c:v>
                </c:pt>
                <c:pt idx="10458">
                  <c:v>0.717</c:v>
                </c:pt>
                <c:pt idx="10459">
                  <c:v>0.717</c:v>
                </c:pt>
                <c:pt idx="10460">
                  <c:v>0.717</c:v>
                </c:pt>
                <c:pt idx="10461">
                  <c:v>0.717</c:v>
                </c:pt>
                <c:pt idx="10462">
                  <c:v>0.717</c:v>
                </c:pt>
                <c:pt idx="10463">
                  <c:v>0.717</c:v>
                </c:pt>
                <c:pt idx="10464">
                  <c:v>0.717</c:v>
                </c:pt>
                <c:pt idx="10465">
                  <c:v>0.717</c:v>
                </c:pt>
                <c:pt idx="10466">
                  <c:v>0.717</c:v>
                </c:pt>
                <c:pt idx="10467">
                  <c:v>0.717</c:v>
                </c:pt>
                <c:pt idx="10468">
                  <c:v>0.717</c:v>
                </c:pt>
                <c:pt idx="10469">
                  <c:v>0.717</c:v>
                </c:pt>
                <c:pt idx="10470">
                  <c:v>0.717</c:v>
                </c:pt>
                <c:pt idx="10471">
                  <c:v>0.717</c:v>
                </c:pt>
                <c:pt idx="10472">
                  <c:v>0.717</c:v>
                </c:pt>
                <c:pt idx="10473">
                  <c:v>0.717</c:v>
                </c:pt>
                <c:pt idx="10474">
                  <c:v>0.717</c:v>
                </c:pt>
                <c:pt idx="10475">
                  <c:v>0.717</c:v>
                </c:pt>
                <c:pt idx="10476">
                  <c:v>0.717</c:v>
                </c:pt>
                <c:pt idx="10477">
                  <c:v>0.717</c:v>
                </c:pt>
                <c:pt idx="10478">
                  <c:v>0.717</c:v>
                </c:pt>
                <c:pt idx="10479">
                  <c:v>0.717</c:v>
                </c:pt>
                <c:pt idx="10480">
                  <c:v>0.717</c:v>
                </c:pt>
                <c:pt idx="10481">
                  <c:v>0.717</c:v>
                </c:pt>
                <c:pt idx="10482">
                  <c:v>0.717</c:v>
                </c:pt>
                <c:pt idx="10483">
                  <c:v>0.717</c:v>
                </c:pt>
                <c:pt idx="10484">
                  <c:v>0.717</c:v>
                </c:pt>
                <c:pt idx="10485">
                  <c:v>0.717</c:v>
                </c:pt>
                <c:pt idx="10486">
                  <c:v>0.717</c:v>
                </c:pt>
                <c:pt idx="10487">
                  <c:v>0.717</c:v>
                </c:pt>
                <c:pt idx="10488">
                  <c:v>0.783</c:v>
                </c:pt>
                <c:pt idx="10489">
                  <c:v>0.783</c:v>
                </c:pt>
                <c:pt idx="10490">
                  <c:v>0.783</c:v>
                </c:pt>
                <c:pt idx="10491">
                  <c:v>0.783</c:v>
                </c:pt>
                <c:pt idx="10492">
                  <c:v>0.783</c:v>
                </c:pt>
                <c:pt idx="10493">
                  <c:v>0.783</c:v>
                </c:pt>
                <c:pt idx="10494">
                  <c:v>0.783</c:v>
                </c:pt>
                <c:pt idx="10495">
                  <c:v>0.783</c:v>
                </c:pt>
                <c:pt idx="10496">
                  <c:v>0.783</c:v>
                </c:pt>
                <c:pt idx="10497">
                  <c:v>0.749666666666667</c:v>
                </c:pt>
                <c:pt idx="10498">
                  <c:v>0.683</c:v>
                </c:pt>
                <c:pt idx="10499">
                  <c:v>0.683</c:v>
                </c:pt>
                <c:pt idx="10500">
                  <c:v>0.683</c:v>
                </c:pt>
                <c:pt idx="10501">
                  <c:v>0.683</c:v>
                </c:pt>
                <c:pt idx="10502">
                  <c:v>0.683</c:v>
                </c:pt>
                <c:pt idx="10503">
                  <c:v>0.683</c:v>
                </c:pt>
                <c:pt idx="10504">
                  <c:v>0.683</c:v>
                </c:pt>
                <c:pt idx="10505">
                  <c:v>0.683</c:v>
                </c:pt>
                <c:pt idx="10506">
                  <c:v>0.683</c:v>
                </c:pt>
                <c:pt idx="10507">
                  <c:v>0.683</c:v>
                </c:pt>
                <c:pt idx="10508">
                  <c:v>0.683</c:v>
                </c:pt>
                <c:pt idx="10509">
                  <c:v>0.683</c:v>
                </c:pt>
                <c:pt idx="10510">
                  <c:v>0.683</c:v>
                </c:pt>
                <c:pt idx="10511">
                  <c:v>0.683</c:v>
                </c:pt>
                <c:pt idx="10512">
                  <c:v>0.683</c:v>
                </c:pt>
                <c:pt idx="10513">
                  <c:v>0.683</c:v>
                </c:pt>
                <c:pt idx="10514">
                  <c:v>0.683</c:v>
                </c:pt>
                <c:pt idx="10515">
                  <c:v>0.683</c:v>
                </c:pt>
                <c:pt idx="10516">
                  <c:v>0.683</c:v>
                </c:pt>
                <c:pt idx="10517">
                  <c:v>0.683</c:v>
                </c:pt>
                <c:pt idx="10518">
                  <c:v>0.683</c:v>
                </c:pt>
                <c:pt idx="10519">
                  <c:v>0.683</c:v>
                </c:pt>
                <c:pt idx="10520">
                  <c:v>0.683</c:v>
                </c:pt>
                <c:pt idx="10521">
                  <c:v>0.683</c:v>
                </c:pt>
                <c:pt idx="10522">
                  <c:v>0.683</c:v>
                </c:pt>
                <c:pt idx="10523">
                  <c:v>0.683</c:v>
                </c:pt>
                <c:pt idx="10524">
                  <c:v>0.742</c:v>
                </c:pt>
                <c:pt idx="10525">
                  <c:v>0.742</c:v>
                </c:pt>
                <c:pt idx="10526">
                  <c:v>0.742</c:v>
                </c:pt>
                <c:pt idx="10527">
                  <c:v>0.742</c:v>
                </c:pt>
                <c:pt idx="10528">
                  <c:v>0.742</c:v>
                </c:pt>
                <c:pt idx="10529">
                  <c:v>0.742</c:v>
                </c:pt>
                <c:pt idx="10530">
                  <c:v>0.742</c:v>
                </c:pt>
                <c:pt idx="10531">
                  <c:v>0.742</c:v>
                </c:pt>
                <c:pt idx="10532">
                  <c:v>0.742</c:v>
                </c:pt>
                <c:pt idx="10533">
                  <c:v>0.742</c:v>
                </c:pt>
                <c:pt idx="10534">
                  <c:v>0.742</c:v>
                </c:pt>
                <c:pt idx="10535">
                  <c:v>0.742</c:v>
                </c:pt>
                <c:pt idx="10536">
                  <c:v>0.742</c:v>
                </c:pt>
                <c:pt idx="10537">
                  <c:v>0.742</c:v>
                </c:pt>
                <c:pt idx="10538">
                  <c:v>0.742</c:v>
                </c:pt>
                <c:pt idx="10539">
                  <c:v>0.742</c:v>
                </c:pt>
                <c:pt idx="10540">
                  <c:v>0.742</c:v>
                </c:pt>
                <c:pt idx="10541">
                  <c:v>0.742</c:v>
                </c:pt>
                <c:pt idx="10542">
                  <c:v>0.708666666666667</c:v>
                </c:pt>
                <c:pt idx="10543">
                  <c:v>0.692</c:v>
                </c:pt>
                <c:pt idx="10544">
                  <c:v>0.692</c:v>
                </c:pt>
                <c:pt idx="10545">
                  <c:v>0.692</c:v>
                </c:pt>
                <c:pt idx="10546">
                  <c:v>0.692</c:v>
                </c:pt>
                <c:pt idx="10547">
                  <c:v>0.692</c:v>
                </c:pt>
                <c:pt idx="10548">
                  <c:v>0.692</c:v>
                </c:pt>
                <c:pt idx="10549">
                  <c:v>0.692</c:v>
                </c:pt>
                <c:pt idx="10550">
                  <c:v>0.692</c:v>
                </c:pt>
                <c:pt idx="10551">
                  <c:v>0.692</c:v>
                </c:pt>
                <c:pt idx="10552">
                  <c:v>0.692</c:v>
                </c:pt>
                <c:pt idx="10553">
                  <c:v>0.692</c:v>
                </c:pt>
                <c:pt idx="10554">
                  <c:v>0.692</c:v>
                </c:pt>
                <c:pt idx="10555">
                  <c:v>0.6</c:v>
                </c:pt>
                <c:pt idx="10556">
                  <c:v>0.6</c:v>
                </c:pt>
                <c:pt idx="10557">
                  <c:v>0.6</c:v>
                </c:pt>
                <c:pt idx="10558">
                  <c:v>0.6</c:v>
                </c:pt>
                <c:pt idx="10559">
                  <c:v>0.6</c:v>
                </c:pt>
                <c:pt idx="10560">
                  <c:v>0.6</c:v>
                </c:pt>
                <c:pt idx="10561">
                  <c:v>0.6</c:v>
                </c:pt>
                <c:pt idx="10562">
                  <c:v>0.6</c:v>
                </c:pt>
                <c:pt idx="10563">
                  <c:v>0.6</c:v>
                </c:pt>
                <c:pt idx="10564">
                  <c:v>0.6</c:v>
                </c:pt>
                <c:pt idx="10565">
                  <c:v>0.666666666666667</c:v>
                </c:pt>
                <c:pt idx="10566">
                  <c:v>0.7</c:v>
                </c:pt>
                <c:pt idx="10567">
                  <c:v>0.7</c:v>
                </c:pt>
                <c:pt idx="10568">
                  <c:v>0.7</c:v>
                </c:pt>
                <c:pt idx="10569">
                  <c:v>0.7</c:v>
                </c:pt>
                <c:pt idx="10570">
                  <c:v>0.7</c:v>
                </c:pt>
                <c:pt idx="10571">
                  <c:v>0.7</c:v>
                </c:pt>
                <c:pt idx="10572">
                  <c:v>0.7</c:v>
                </c:pt>
                <c:pt idx="10573">
                  <c:v>0.7</c:v>
                </c:pt>
                <c:pt idx="10574">
                  <c:v>0.7</c:v>
                </c:pt>
                <c:pt idx="10575">
                  <c:v>0.7</c:v>
                </c:pt>
                <c:pt idx="10576">
                  <c:v>0.7</c:v>
                </c:pt>
                <c:pt idx="10577">
                  <c:v>0.7</c:v>
                </c:pt>
                <c:pt idx="10578">
                  <c:v>0.7</c:v>
                </c:pt>
                <c:pt idx="10579">
                  <c:v>0.7</c:v>
                </c:pt>
                <c:pt idx="10580">
                  <c:v>0.7</c:v>
                </c:pt>
                <c:pt idx="10581">
                  <c:v>0.7</c:v>
                </c:pt>
                <c:pt idx="10582">
                  <c:v>0.691666666666667</c:v>
                </c:pt>
                <c:pt idx="10583">
                  <c:v>0.675</c:v>
                </c:pt>
                <c:pt idx="10584">
                  <c:v>0.675</c:v>
                </c:pt>
                <c:pt idx="10585">
                  <c:v>0.675</c:v>
                </c:pt>
                <c:pt idx="10586">
                  <c:v>0.7</c:v>
                </c:pt>
                <c:pt idx="10587">
                  <c:v>0.75</c:v>
                </c:pt>
                <c:pt idx="10588">
                  <c:v>0.75</c:v>
                </c:pt>
                <c:pt idx="10589">
                  <c:v>0.75</c:v>
                </c:pt>
                <c:pt idx="10590">
                  <c:v>0.642</c:v>
                </c:pt>
                <c:pt idx="10591">
                  <c:v>0.642</c:v>
                </c:pt>
                <c:pt idx="10592">
                  <c:v>0.642</c:v>
                </c:pt>
                <c:pt idx="10593">
                  <c:v>0.642</c:v>
                </c:pt>
                <c:pt idx="10594">
                  <c:v>0.642</c:v>
                </c:pt>
                <c:pt idx="10595">
                  <c:v>0.642</c:v>
                </c:pt>
                <c:pt idx="10596">
                  <c:v>0.642</c:v>
                </c:pt>
                <c:pt idx="10597">
                  <c:v>0.642</c:v>
                </c:pt>
                <c:pt idx="10598">
                  <c:v>0.642</c:v>
                </c:pt>
                <c:pt idx="10599">
                  <c:v>0.642</c:v>
                </c:pt>
                <c:pt idx="10600">
                  <c:v>0.642</c:v>
                </c:pt>
                <c:pt idx="10601">
                  <c:v>0.642</c:v>
                </c:pt>
                <c:pt idx="10602">
                  <c:v>0.642</c:v>
                </c:pt>
                <c:pt idx="10603">
                  <c:v>0.642</c:v>
                </c:pt>
                <c:pt idx="10604">
                  <c:v>0.642</c:v>
                </c:pt>
                <c:pt idx="10605">
                  <c:v>0.642</c:v>
                </c:pt>
                <c:pt idx="10606">
                  <c:v>0.642</c:v>
                </c:pt>
                <c:pt idx="10607">
                  <c:v>0.642</c:v>
                </c:pt>
                <c:pt idx="10608">
                  <c:v>0.642</c:v>
                </c:pt>
                <c:pt idx="10609">
                  <c:v>0.644666666666667</c:v>
                </c:pt>
                <c:pt idx="10610">
                  <c:v>0.65</c:v>
                </c:pt>
                <c:pt idx="10611">
                  <c:v>0.65</c:v>
                </c:pt>
                <c:pt idx="10612">
                  <c:v>0.65</c:v>
                </c:pt>
                <c:pt idx="10613">
                  <c:v>0.65</c:v>
                </c:pt>
                <c:pt idx="10614">
                  <c:v>0.65</c:v>
                </c:pt>
                <c:pt idx="10615">
                  <c:v>0.65</c:v>
                </c:pt>
                <c:pt idx="10616">
                  <c:v>0.65</c:v>
                </c:pt>
                <c:pt idx="10617">
                  <c:v>0.65</c:v>
                </c:pt>
                <c:pt idx="10618">
                  <c:v>0.65</c:v>
                </c:pt>
                <c:pt idx="10619">
                  <c:v>0.65</c:v>
                </c:pt>
                <c:pt idx="10620">
                  <c:v>0.65</c:v>
                </c:pt>
                <c:pt idx="10621">
                  <c:v>0.65</c:v>
                </c:pt>
                <c:pt idx="10622">
                  <c:v>0.65</c:v>
                </c:pt>
                <c:pt idx="10623">
                  <c:v>0.65</c:v>
                </c:pt>
                <c:pt idx="10624">
                  <c:v>0.65</c:v>
                </c:pt>
                <c:pt idx="10625">
                  <c:v>0.7</c:v>
                </c:pt>
                <c:pt idx="10626">
                  <c:v>0.7</c:v>
                </c:pt>
                <c:pt idx="10627">
                  <c:v>0.7</c:v>
                </c:pt>
                <c:pt idx="10628">
                  <c:v>0.7</c:v>
                </c:pt>
                <c:pt idx="10629">
                  <c:v>0.7</c:v>
                </c:pt>
                <c:pt idx="10630">
                  <c:v>0.7</c:v>
                </c:pt>
                <c:pt idx="10631">
                  <c:v>0.7</c:v>
                </c:pt>
                <c:pt idx="10632">
                  <c:v>0.7</c:v>
                </c:pt>
                <c:pt idx="10633">
                  <c:v>0.7</c:v>
                </c:pt>
                <c:pt idx="10634">
                  <c:v>0.7</c:v>
                </c:pt>
                <c:pt idx="10635">
                  <c:v>0.7</c:v>
                </c:pt>
                <c:pt idx="10636">
                  <c:v>0.7</c:v>
                </c:pt>
                <c:pt idx="10637">
                  <c:v>0.7</c:v>
                </c:pt>
                <c:pt idx="10638">
                  <c:v>0.7</c:v>
                </c:pt>
                <c:pt idx="10639">
                  <c:v>0.825</c:v>
                </c:pt>
                <c:pt idx="10640">
                  <c:v>0.825</c:v>
                </c:pt>
                <c:pt idx="10641">
                  <c:v>0.825</c:v>
                </c:pt>
                <c:pt idx="10642">
                  <c:v>0.825</c:v>
                </c:pt>
                <c:pt idx="10643">
                  <c:v>0.825</c:v>
                </c:pt>
                <c:pt idx="10644">
                  <c:v>0.825</c:v>
                </c:pt>
                <c:pt idx="10645">
                  <c:v>0.825</c:v>
                </c:pt>
                <c:pt idx="10646">
                  <c:v>0.825</c:v>
                </c:pt>
                <c:pt idx="10647">
                  <c:v>0.825</c:v>
                </c:pt>
                <c:pt idx="10648">
                  <c:v>0.825</c:v>
                </c:pt>
                <c:pt idx="10649">
                  <c:v>0.825</c:v>
                </c:pt>
                <c:pt idx="10650">
                  <c:v>0.825</c:v>
                </c:pt>
                <c:pt idx="10651">
                  <c:v>0.825</c:v>
                </c:pt>
                <c:pt idx="10652">
                  <c:v>0.825</c:v>
                </c:pt>
                <c:pt idx="10653">
                  <c:v>0.825</c:v>
                </c:pt>
                <c:pt idx="10654">
                  <c:v>0.825</c:v>
                </c:pt>
                <c:pt idx="10655">
                  <c:v>0.825</c:v>
                </c:pt>
                <c:pt idx="10656">
                  <c:v>0.825</c:v>
                </c:pt>
                <c:pt idx="10657">
                  <c:v>0.825</c:v>
                </c:pt>
                <c:pt idx="10658">
                  <c:v>0.825</c:v>
                </c:pt>
                <c:pt idx="10659">
                  <c:v>0.825</c:v>
                </c:pt>
                <c:pt idx="10660">
                  <c:v>0.825</c:v>
                </c:pt>
                <c:pt idx="10661">
                  <c:v>0.825</c:v>
                </c:pt>
                <c:pt idx="10662">
                  <c:v>0.825</c:v>
                </c:pt>
                <c:pt idx="10663">
                  <c:v>0.825</c:v>
                </c:pt>
                <c:pt idx="10664">
                  <c:v>0.719666666666667</c:v>
                </c:pt>
                <c:pt idx="10665">
                  <c:v>0.667</c:v>
                </c:pt>
                <c:pt idx="10666">
                  <c:v>0.667</c:v>
                </c:pt>
                <c:pt idx="10667">
                  <c:v>0.667</c:v>
                </c:pt>
                <c:pt idx="10668">
                  <c:v>0.667</c:v>
                </c:pt>
                <c:pt idx="10669">
                  <c:v>0.667</c:v>
                </c:pt>
                <c:pt idx="10670">
                  <c:v>0.667</c:v>
                </c:pt>
                <c:pt idx="10671">
                  <c:v>0.655666666666667</c:v>
                </c:pt>
                <c:pt idx="10672">
                  <c:v>0.633</c:v>
                </c:pt>
                <c:pt idx="10673">
                  <c:v>0.633</c:v>
                </c:pt>
                <c:pt idx="10674">
                  <c:v>0.633</c:v>
                </c:pt>
                <c:pt idx="10675">
                  <c:v>0.633</c:v>
                </c:pt>
                <c:pt idx="10676">
                  <c:v>0.633</c:v>
                </c:pt>
                <c:pt idx="10677">
                  <c:v>0.633</c:v>
                </c:pt>
                <c:pt idx="10678">
                  <c:v>0.633</c:v>
                </c:pt>
                <c:pt idx="10679">
                  <c:v>0.633</c:v>
                </c:pt>
                <c:pt idx="10680">
                  <c:v>0.633</c:v>
                </c:pt>
                <c:pt idx="10681">
                  <c:v>0.633</c:v>
                </c:pt>
                <c:pt idx="10682">
                  <c:v>0.633</c:v>
                </c:pt>
                <c:pt idx="10683">
                  <c:v>0.633</c:v>
                </c:pt>
                <c:pt idx="10684">
                  <c:v>0.633</c:v>
                </c:pt>
                <c:pt idx="10685">
                  <c:v>0.633</c:v>
                </c:pt>
                <c:pt idx="10686">
                  <c:v>0.633</c:v>
                </c:pt>
                <c:pt idx="10687">
                  <c:v>0.633</c:v>
                </c:pt>
                <c:pt idx="10688">
                  <c:v>0.633</c:v>
                </c:pt>
                <c:pt idx="10689">
                  <c:v>0.633</c:v>
                </c:pt>
                <c:pt idx="10690">
                  <c:v>0.633</c:v>
                </c:pt>
                <c:pt idx="10691">
                  <c:v>0.644333333333334</c:v>
                </c:pt>
                <c:pt idx="10692">
                  <c:v>0.65</c:v>
                </c:pt>
                <c:pt idx="10693">
                  <c:v>0.65</c:v>
                </c:pt>
                <c:pt idx="10694">
                  <c:v>0.65</c:v>
                </c:pt>
                <c:pt idx="10695">
                  <c:v>0.65</c:v>
                </c:pt>
                <c:pt idx="10696">
                  <c:v>0.65</c:v>
                </c:pt>
                <c:pt idx="10697">
                  <c:v>0.65</c:v>
                </c:pt>
                <c:pt idx="10698">
                  <c:v>0.65</c:v>
                </c:pt>
                <c:pt idx="10699">
                  <c:v>0.65</c:v>
                </c:pt>
                <c:pt idx="10700">
                  <c:v>0.65</c:v>
                </c:pt>
                <c:pt idx="10701">
                  <c:v>0.65</c:v>
                </c:pt>
                <c:pt idx="10702">
                  <c:v>0.65</c:v>
                </c:pt>
                <c:pt idx="10703">
                  <c:v>0.65</c:v>
                </c:pt>
                <c:pt idx="10704">
                  <c:v>0.65</c:v>
                </c:pt>
                <c:pt idx="10705">
                  <c:v>0.65</c:v>
                </c:pt>
                <c:pt idx="10706">
                  <c:v>0.594666666666667</c:v>
                </c:pt>
                <c:pt idx="10707">
                  <c:v>0.567</c:v>
                </c:pt>
                <c:pt idx="10708">
                  <c:v>0.567</c:v>
                </c:pt>
                <c:pt idx="10709">
                  <c:v>0.567</c:v>
                </c:pt>
                <c:pt idx="10710">
                  <c:v>0.567</c:v>
                </c:pt>
                <c:pt idx="10711">
                  <c:v>0.567</c:v>
                </c:pt>
                <c:pt idx="10712">
                  <c:v>0.567</c:v>
                </c:pt>
                <c:pt idx="10713">
                  <c:v>0.567</c:v>
                </c:pt>
                <c:pt idx="10714">
                  <c:v>0.567</c:v>
                </c:pt>
                <c:pt idx="10715">
                  <c:v>0.567</c:v>
                </c:pt>
                <c:pt idx="10716">
                  <c:v>0.594666666666667</c:v>
                </c:pt>
                <c:pt idx="10717">
                  <c:v>0.65</c:v>
                </c:pt>
                <c:pt idx="10718">
                  <c:v>0.65</c:v>
                </c:pt>
              </c:numCache>
            </c:numRef>
          </c:yVal>
          <c:smooth val="0"/>
        </c:ser>
        <c:axId val="3871248"/>
        <c:axId val="46946791"/>
      </c:scatterChart>
      <c:valAx>
        <c:axId val="3871248"/>
        <c:scaling>
          <c:orientation val="minMax"/>
          <c:max val="32"/>
          <c:min val="10"/>
        </c:scaling>
        <c:delete val="0"/>
        <c:axPos val="b"/>
        <c:numFmt formatCode="General" sourceLinked="0"/>
        <c:majorTickMark val="out"/>
        <c:minorTickMark val="none"/>
        <c:tickLblPos val="nextTo"/>
        <c:spPr>
          <a:ln w="6480">
            <a:solidFill>
              <a:srgbClr val="000000"/>
            </a:solidFill>
            <a:round/>
          </a:ln>
        </c:spPr>
        <c:txPr>
          <a:bodyPr/>
          <a:lstStyle/>
          <a:p>
            <a:pPr>
              <a:defRPr b="0" sz="1000" spc="-1" strike="noStrike">
                <a:solidFill>
                  <a:srgbClr val="000000"/>
                </a:solidFill>
                <a:latin typeface="Calibri"/>
              </a:defRPr>
            </a:pPr>
          </a:p>
        </c:txPr>
        <c:crossAx val="46946791"/>
        <c:crosses val="autoZero"/>
        <c:crossBetween val="midCat"/>
        <c:majorUnit val="3"/>
      </c:valAx>
      <c:valAx>
        <c:axId val="46946791"/>
        <c:scaling>
          <c:orientation val="minMax"/>
          <c:max val="3.2"/>
          <c:min val="0"/>
        </c:scaling>
        <c:delete val="0"/>
        <c:axPos val="l"/>
        <c:numFmt formatCode="General" sourceLinked="0"/>
        <c:majorTickMark val="out"/>
        <c:minorTickMark val="none"/>
        <c:tickLblPos val="nextTo"/>
        <c:spPr>
          <a:ln w="6480">
            <a:solidFill>
              <a:srgbClr val="000000"/>
            </a:solidFill>
            <a:round/>
          </a:ln>
        </c:spPr>
        <c:txPr>
          <a:bodyPr/>
          <a:lstStyle/>
          <a:p>
            <a:pPr>
              <a:defRPr b="0" sz="1000" spc="-1" strike="noStrike">
                <a:solidFill>
                  <a:srgbClr val="000000"/>
                </a:solidFill>
                <a:latin typeface="Calibri"/>
              </a:defRPr>
            </a:pPr>
          </a:p>
        </c:txPr>
        <c:crossAx val="3871248"/>
        <c:crosses val="autoZero"/>
        <c:crossBetween val="midCat"/>
        <c:majorUnit val="1"/>
      </c:valAx>
      <c:spPr>
        <a:noFill/>
        <a:ln>
          <a:solidFill>
            <a:srgbClr val="000000"/>
          </a:solidFill>
        </a:ln>
      </c:spPr>
    </c:plotArea>
    <c:plotVisOnly val="1"/>
    <c:dispBlanksAs val="gap"/>
  </c:chart>
  <c:spPr>
    <a:noFill/>
    <a:ln>
      <a:noFill/>
    </a:ln>
  </c:spPr>
</c:chartSpace>
</file>

<file path=ppt/charts/chart23.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
        <c:varyColors val="0"/>
        <c:ser>
          <c:idx val="0"/>
          <c:order val="0"/>
          <c:spPr>
            <a:solidFill>
              <a:srgbClr val="000000"/>
            </a:solidFill>
            <a:ln w="19080">
              <a:solidFill>
                <a:srgbClr val="00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76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numCache>
            </c:numRef>
          </c:xVal>
          <c:yVal>
            <c:numRef>
              <c:f>0</c:f>
              <c:numCache>
                <c:formatCode>General</c:formatCode>
                <c:ptCount val="7687"/>
                <c:pt idx="0">
                  <c:v>1.57</c:v>
                </c:pt>
                <c:pt idx="1">
                  <c:v>0.818</c:v>
                </c:pt>
                <c:pt idx="2">
                  <c:v>0.775333333333334</c:v>
                </c:pt>
                <c:pt idx="3">
                  <c:v>0.815</c:v>
                </c:pt>
                <c:pt idx="4">
                  <c:v>0.825</c:v>
                </c:pt>
                <c:pt idx="5">
                  <c:v>0.789333333333333</c:v>
                </c:pt>
                <c:pt idx="6">
                  <c:v>0.796333333333333</c:v>
                </c:pt>
                <c:pt idx="7">
                  <c:v>0.790333333333333</c:v>
                </c:pt>
                <c:pt idx="8">
                  <c:v>0.791666666666667</c:v>
                </c:pt>
                <c:pt idx="9">
                  <c:v>0.792333333333333</c:v>
                </c:pt>
                <c:pt idx="10">
                  <c:v>0.784333333333334</c:v>
                </c:pt>
                <c:pt idx="11">
                  <c:v>0.798333333333333</c:v>
                </c:pt>
                <c:pt idx="12">
                  <c:v>0.801333333333333</c:v>
                </c:pt>
                <c:pt idx="13">
                  <c:v>0.821666666666667</c:v>
                </c:pt>
                <c:pt idx="14">
                  <c:v>0.844333333333334</c:v>
                </c:pt>
                <c:pt idx="15">
                  <c:v>0.838333333333334</c:v>
                </c:pt>
                <c:pt idx="16">
                  <c:v>0.871333333333334</c:v>
                </c:pt>
                <c:pt idx="17">
                  <c:v>0.853333333333334</c:v>
                </c:pt>
                <c:pt idx="18">
                  <c:v>0.856666666666667</c:v>
                </c:pt>
                <c:pt idx="19">
                  <c:v>0.859333333333334</c:v>
                </c:pt>
                <c:pt idx="20">
                  <c:v>0.857</c:v>
                </c:pt>
                <c:pt idx="21">
                  <c:v>0.854666666666667</c:v>
                </c:pt>
                <c:pt idx="22">
                  <c:v>0.889</c:v>
                </c:pt>
                <c:pt idx="23">
                  <c:v>0.854</c:v>
                </c:pt>
                <c:pt idx="24">
                  <c:v>0.837333333333334</c:v>
                </c:pt>
                <c:pt idx="25">
                  <c:v>0.848</c:v>
                </c:pt>
                <c:pt idx="26">
                  <c:v>0.852333333333334</c:v>
                </c:pt>
                <c:pt idx="27">
                  <c:v>0.896333333333333</c:v>
                </c:pt>
                <c:pt idx="28">
                  <c:v>0.930333333333333</c:v>
                </c:pt>
                <c:pt idx="29">
                  <c:v>0.972</c:v>
                </c:pt>
                <c:pt idx="30">
                  <c:v>0.938333333333333</c:v>
                </c:pt>
                <c:pt idx="31">
                  <c:v>0.906333333333333</c:v>
                </c:pt>
                <c:pt idx="32">
                  <c:v>0.979666666666667</c:v>
                </c:pt>
                <c:pt idx="33">
                  <c:v>1.08066666666667</c:v>
                </c:pt>
                <c:pt idx="34">
                  <c:v>1.078</c:v>
                </c:pt>
                <c:pt idx="35">
                  <c:v>1.05066666666667</c:v>
                </c:pt>
                <c:pt idx="36">
                  <c:v>1.06133333333333</c:v>
                </c:pt>
                <c:pt idx="37">
                  <c:v>1.04766666666667</c:v>
                </c:pt>
                <c:pt idx="38">
                  <c:v>1.073</c:v>
                </c:pt>
                <c:pt idx="39">
                  <c:v>1.05433333333333</c:v>
                </c:pt>
                <c:pt idx="40">
                  <c:v>1.05466666666667</c:v>
                </c:pt>
                <c:pt idx="41">
                  <c:v>1.07433333333333</c:v>
                </c:pt>
                <c:pt idx="42">
                  <c:v>1.084</c:v>
                </c:pt>
                <c:pt idx="43">
                  <c:v>1.08066666666667</c:v>
                </c:pt>
                <c:pt idx="44">
                  <c:v>1.09466666666667</c:v>
                </c:pt>
                <c:pt idx="45">
                  <c:v>1.09</c:v>
                </c:pt>
                <c:pt idx="46">
                  <c:v>1.279</c:v>
                </c:pt>
                <c:pt idx="47">
                  <c:v>1.36733333333333</c:v>
                </c:pt>
                <c:pt idx="48">
                  <c:v>1.348</c:v>
                </c:pt>
                <c:pt idx="49">
                  <c:v>1.34533333333333</c:v>
                </c:pt>
                <c:pt idx="50">
                  <c:v>1.313</c:v>
                </c:pt>
                <c:pt idx="51">
                  <c:v>1.24733333333333</c:v>
                </c:pt>
                <c:pt idx="52">
                  <c:v>1.206</c:v>
                </c:pt>
                <c:pt idx="53">
                  <c:v>1.20266666666667</c:v>
                </c:pt>
                <c:pt idx="54">
                  <c:v>1.16966666666667</c:v>
                </c:pt>
                <c:pt idx="55">
                  <c:v>1.189</c:v>
                </c:pt>
                <c:pt idx="56">
                  <c:v>1.19333333333333</c:v>
                </c:pt>
                <c:pt idx="57">
                  <c:v>1.18666666666667</c:v>
                </c:pt>
                <c:pt idx="58">
                  <c:v>1.15366666666667</c:v>
                </c:pt>
                <c:pt idx="59">
                  <c:v>1.196</c:v>
                </c:pt>
                <c:pt idx="60">
                  <c:v>0.985</c:v>
                </c:pt>
                <c:pt idx="61">
                  <c:v>0.890666666666666</c:v>
                </c:pt>
                <c:pt idx="62">
                  <c:v>0.981333333333333</c:v>
                </c:pt>
                <c:pt idx="63">
                  <c:v>0.989666666666667</c:v>
                </c:pt>
                <c:pt idx="64">
                  <c:v>0.987</c:v>
                </c:pt>
                <c:pt idx="65">
                  <c:v>0.996333333333333</c:v>
                </c:pt>
                <c:pt idx="66">
                  <c:v>1.03033333333333</c:v>
                </c:pt>
                <c:pt idx="67">
                  <c:v>1.04466666666667</c:v>
                </c:pt>
                <c:pt idx="68">
                  <c:v>1.06866666666667</c:v>
                </c:pt>
                <c:pt idx="69">
                  <c:v>1.07366666666667</c:v>
                </c:pt>
                <c:pt idx="70">
                  <c:v>1.03866666666667</c:v>
                </c:pt>
                <c:pt idx="71">
                  <c:v>1.05466666666667</c:v>
                </c:pt>
                <c:pt idx="72">
                  <c:v>1.12333333333333</c:v>
                </c:pt>
                <c:pt idx="73">
                  <c:v>1.11333333333333</c:v>
                </c:pt>
                <c:pt idx="74">
                  <c:v>1.15066666666667</c:v>
                </c:pt>
                <c:pt idx="75">
                  <c:v>1.138</c:v>
                </c:pt>
                <c:pt idx="76">
                  <c:v>1.14666666666667</c:v>
                </c:pt>
                <c:pt idx="77">
                  <c:v>1.17166666666667</c:v>
                </c:pt>
                <c:pt idx="78">
                  <c:v>1.15666666666667</c:v>
                </c:pt>
                <c:pt idx="79">
                  <c:v>1.15633333333333</c:v>
                </c:pt>
                <c:pt idx="80">
                  <c:v>1.17666666666667</c:v>
                </c:pt>
                <c:pt idx="81">
                  <c:v>1.16866666666667</c:v>
                </c:pt>
                <c:pt idx="82">
                  <c:v>1.14866666666667</c:v>
                </c:pt>
                <c:pt idx="83">
                  <c:v>1.17066666666667</c:v>
                </c:pt>
                <c:pt idx="84">
                  <c:v>1.171</c:v>
                </c:pt>
                <c:pt idx="85">
                  <c:v>1.17</c:v>
                </c:pt>
                <c:pt idx="86">
                  <c:v>1.11033333333333</c:v>
                </c:pt>
                <c:pt idx="87">
                  <c:v>1.111</c:v>
                </c:pt>
                <c:pt idx="88">
                  <c:v>1.10833333333333</c:v>
                </c:pt>
                <c:pt idx="89">
                  <c:v>1.11066666666667</c:v>
                </c:pt>
                <c:pt idx="90">
                  <c:v>1.12766666666667</c:v>
                </c:pt>
                <c:pt idx="91">
                  <c:v>1.14133333333333</c:v>
                </c:pt>
                <c:pt idx="92">
                  <c:v>1.14666666666667</c:v>
                </c:pt>
                <c:pt idx="93">
                  <c:v>1.12966666666667</c:v>
                </c:pt>
                <c:pt idx="94">
                  <c:v>1.139</c:v>
                </c:pt>
                <c:pt idx="95">
                  <c:v>1.12633333333333</c:v>
                </c:pt>
                <c:pt idx="96">
                  <c:v>1.129</c:v>
                </c:pt>
                <c:pt idx="97">
                  <c:v>1.146</c:v>
                </c:pt>
                <c:pt idx="98">
                  <c:v>1.15033333333333</c:v>
                </c:pt>
                <c:pt idx="99">
                  <c:v>1.178</c:v>
                </c:pt>
                <c:pt idx="100">
                  <c:v>1.17533333333333</c:v>
                </c:pt>
                <c:pt idx="101">
                  <c:v>1.13633333333333</c:v>
                </c:pt>
                <c:pt idx="102">
                  <c:v>1.06933333333333</c:v>
                </c:pt>
                <c:pt idx="103">
                  <c:v>1.04533333333333</c:v>
                </c:pt>
                <c:pt idx="104">
                  <c:v>1.04533333333333</c:v>
                </c:pt>
                <c:pt idx="105">
                  <c:v>1.02566666666667</c:v>
                </c:pt>
                <c:pt idx="106">
                  <c:v>1.029</c:v>
                </c:pt>
                <c:pt idx="107">
                  <c:v>0.940333333333333</c:v>
                </c:pt>
                <c:pt idx="108">
                  <c:v>0.912</c:v>
                </c:pt>
                <c:pt idx="109">
                  <c:v>0.927333333333333</c:v>
                </c:pt>
                <c:pt idx="110">
                  <c:v>0.918333333333333</c:v>
                </c:pt>
                <c:pt idx="111">
                  <c:v>0.977666666666667</c:v>
                </c:pt>
                <c:pt idx="112">
                  <c:v>0.988</c:v>
                </c:pt>
                <c:pt idx="113">
                  <c:v>0.992333333333333</c:v>
                </c:pt>
                <c:pt idx="114">
                  <c:v>1.01166666666667</c:v>
                </c:pt>
                <c:pt idx="115">
                  <c:v>0.984</c:v>
                </c:pt>
                <c:pt idx="116">
                  <c:v>0.999333333333333</c:v>
                </c:pt>
                <c:pt idx="117">
                  <c:v>0.961</c:v>
                </c:pt>
                <c:pt idx="118">
                  <c:v>0.904666666666667</c:v>
                </c:pt>
                <c:pt idx="119">
                  <c:v>0.877333333333334</c:v>
                </c:pt>
                <c:pt idx="120">
                  <c:v>0.899333333333333</c:v>
                </c:pt>
                <c:pt idx="121">
                  <c:v>0.907</c:v>
                </c:pt>
                <c:pt idx="122">
                  <c:v>0.964</c:v>
                </c:pt>
                <c:pt idx="123">
                  <c:v>0.975</c:v>
                </c:pt>
                <c:pt idx="124">
                  <c:v>0.967666666666667</c:v>
                </c:pt>
                <c:pt idx="125">
                  <c:v>0.958</c:v>
                </c:pt>
                <c:pt idx="126">
                  <c:v>0.930333333333333</c:v>
                </c:pt>
                <c:pt idx="127">
                  <c:v>0.928</c:v>
                </c:pt>
                <c:pt idx="128">
                  <c:v>0.939666666666666</c:v>
                </c:pt>
                <c:pt idx="129">
                  <c:v>0.947666666666667</c:v>
                </c:pt>
                <c:pt idx="130">
                  <c:v>0.94</c:v>
                </c:pt>
                <c:pt idx="131">
                  <c:v>0.94</c:v>
                </c:pt>
                <c:pt idx="132">
                  <c:v>0.93</c:v>
                </c:pt>
                <c:pt idx="133">
                  <c:v>0.925</c:v>
                </c:pt>
                <c:pt idx="134">
                  <c:v>0.940666666666666</c:v>
                </c:pt>
                <c:pt idx="135">
                  <c:v>0.885</c:v>
                </c:pt>
                <c:pt idx="136">
                  <c:v>0.859666666666667</c:v>
                </c:pt>
                <c:pt idx="137">
                  <c:v>0.948666666666666</c:v>
                </c:pt>
                <c:pt idx="138">
                  <c:v>0.99</c:v>
                </c:pt>
                <c:pt idx="139">
                  <c:v>1.01</c:v>
                </c:pt>
                <c:pt idx="140">
                  <c:v>0.965666666666667</c:v>
                </c:pt>
                <c:pt idx="141">
                  <c:v>0.934</c:v>
                </c:pt>
                <c:pt idx="142">
                  <c:v>0.876</c:v>
                </c:pt>
                <c:pt idx="143">
                  <c:v>0.806</c:v>
                </c:pt>
                <c:pt idx="144">
                  <c:v>0.752333333333334</c:v>
                </c:pt>
                <c:pt idx="145">
                  <c:v>0.715</c:v>
                </c:pt>
                <c:pt idx="146">
                  <c:v>0.698</c:v>
                </c:pt>
                <c:pt idx="147">
                  <c:v>0.726</c:v>
                </c:pt>
                <c:pt idx="148">
                  <c:v>0.679</c:v>
                </c:pt>
                <c:pt idx="149">
                  <c:v>0.681666666666666</c:v>
                </c:pt>
                <c:pt idx="150">
                  <c:v>0.806</c:v>
                </c:pt>
                <c:pt idx="151">
                  <c:v>0.94</c:v>
                </c:pt>
                <c:pt idx="152">
                  <c:v>0.969666666666667</c:v>
                </c:pt>
                <c:pt idx="153">
                  <c:v>0.980333333333333</c:v>
                </c:pt>
                <c:pt idx="154">
                  <c:v>0.965333333333334</c:v>
                </c:pt>
                <c:pt idx="155">
                  <c:v>0.965333333333334</c:v>
                </c:pt>
                <c:pt idx="156">
                  <c:v>0.937</c:v>
                </c:pt>
                <c:pt idx="157">
                  <c:v>0.917</c:v>
                </c:pt>
                <c:pt idx="158">
                  <c:v>0.972</c:v>
                </c:pt>
                <c:pt idx="159">
                  <c:v>0.989666666666667</c:v>
                </c:pt>
                <c:pt idx="160">
                  <c:v>0.998333333333333</c:v>
                </c:pt>
                <c:pt idx="161">
                  <c:v>1.016</c:v>
                </c:pt>
                <c:pt idx="162">
                  <c:v>0.997333333333333</c:v>
                </c:pt>
                <c:pt idx="163">
                  <c:v>1.05933333333333</c:v>
                </c:pt>
                <c:pt idx="164">
                  <c:v>1.05833333333333</c:v>
                </c:pt>
                <c:pt idx="165">
                  <c:v>1.06166666666667</c:v>
                </c:pt>
                <c:pt idx="166">
                  <c:v>0.999333333333333</c:v>
                </c:pt>
                <c:pt idx="167">
                  <c:v>0.912333333333333</c:v>
                </c:pt>
                <c:pt idx="168">
                  <c:v>0.846333333333334</c:v>
                </c:pt>
                <c:pt idx="169">
                  <c:v>0.842</c:v>
                </c:pt>
                <c:pt idx="170">
                  <c:v>0.806666666666667</c:v>
                </c:pt>
                <c:pt idx="171">
                  <c:v>0.761</c:v>
                </c:pt>
                <c:pt idx="172">
                  <c:v>0.734</c:v>
                </c:pt>
                <c:pt idx="173">
                  <c:v>0.743333333333333</c:v>
                </c:pt>
                <c:pt idx="174">
                  <c:v>0.762333333333334</c:v>
                </c:pt>
                <c:pt idx="175">
                  <c:v>0.797</c:v>
                </c:pt>
                <c:pt idx="176">
                  <c:v>0.916</c:v>
                </c:pt>
                <c:pt idx="177">
                  <c:v>0.941333333333333</c:v>
                </c:pt>
                <c:pt idx="178">
                  <c:v>0.906333333333333</c:v>
                </c:pt>
                <c:pt idx="179">
                  <c:v>0.861</c:v>
                </c:pt>
                <c:pt idx="180">
                  <c:v>0.856333333333334</c:v>
                </c:pt>
                <c:pt idx="181">
                  <c:v>0.841333333333334</c:v>
                </c:pt>
                <c:pt idx="182">
                  <c:v>0.883333333333333</c:v>
                </c:pt>
                <c:pt idx="183">
                  <c:v>0.918333333333333</c:v>
                </c:pt>
                <c:pt idx="184">
                  <c:v>0.983666666666667</c:v>
                </c:pt>
                <c:pt idx="185">
                  <c:v>1.05066666666667</c:v>
                </c:pt>
                <c:pt idx="186">
                  <c:v>1.03266666666667</c:v>
                </c:pt>
                <c:pt idx="187">
                  <c:v>1.03666666666667</c:v>
                </c:pt>
                <c:pt idx="188">
                  <c:v>0.978</c:v>
                </c:pt>
                <c:pt idx="189">
                  <c:v>0.964333333333334</c:v>
                </c:pt>
                <c:pt idx="190">
                  <c:v>0.958333333333333</c:v>
                </c:pt>
                <c:pt idx="191">
                  <c:v>0.95</c:v>
                </c:pt>
                <c:pt idx="192">
                  <c:v>0.957333333333333</c:v>
                </c:pt>
                <c:pt idx="193">
                  <c:v>0.946333333333334</c:v>
                </c:pt>
                <c:pt idx="194">
                  <c:v>0.942333333333333</c:v>
                </c:pt>
                <c:pt idx="195">
                  <c:v>0.929</c:v>
                </c:pt>
                <c:pt idx="196">
                  <c:v>0.99</c:v>
                </c:pt>
                <c:pt idx="197">
                  <c:v>0.944666666666666</c:v>
                </c:pt>
                <c:pt idx="198">
                  <c:v>0.934333333333333</c:v>
                </c:pt>
                <c:pt idx="199">
                  <c:v>0.953666666666666</c:v>
                </c:pt>
                <c:pt idx="200">
                  <c:v>0.961</c:v>
                </c:pt>
                <c:pt idx="201">
                  <c:v>0.955</c:v>
                </c:pt>
                <c:pt idx="202">
                  <c:v>0.962</c:v>
                </c:pt>
                <c:pt idx="203">
                  <c:v>0.965</c:v>
                </c:pt>
                <c:pt idx="204">
                  <c:v>0.958</c:v>
                </c:pt>
                <c:pt idx="205">
                  <c:v>0.937333333333333</c:v>
                </c:pt>
                <c:pt idx="206">
                  <c:v>0.949</c:v>
                </c:pt>
                <c:pt idx="207">
                  <c:v>0.948</c:v>
                </c:pt>
                <c:pt idx="208">
                  <c:v>0.954</c:v>
                </c:pt>
                <c:pt idx="209">
                  <c:v>1.085</c:v>
                </c:pt>
                <c:pt idx="210">
                  <c:v>1.164</c:v>
                </c:pt>
                <c:pt idx="211">
                  <c:v>1.13333333333333</c:v>
                </c:pt>
                <c:pt idx="212">
                  <c:v>1.10666666666667</c:v>
                </c:pt>
                <c:pt idx="213">
                  <c:v>1.17833333333333</c:v>
                </c:pt>
                <c:pt idx="214">
                  <c:v>1.20933333333333</c:v>
                </c:pt>
                <c:pt idx="215">
                  <c:v>1.25033333333333</c:v>
                </c:pt>
                <c:pt idx="216">
                  <c:v>1.224</c:v>
                </c:pt>
                <c:pt idx="217">
                  <c:v>1.245</c:v>
                </c:pt>
                <c:pt idx="218">
                  <c:v>1.31633333333333</c:v>
                </c:pt>
                <c:pt idx="219">
                  <c:v>1.32633333333333</c:v>
                </c:pt>
                <c:pt idx="220">
                  <c:v>1.254</c:v>
                </c:pt>
                <c:pt idx="221">
                  <c:v>1.25333333333333</c:v>
                </c:pt>
                <c:pt idx="222">
                  <c:v>1.30833333333333</c:v>
                </c:pt>
                <c:pt idx="223">
                  <c:v>1.26966666666667</c:v>
                </c:pt>
                <c:pt idx="224">
                  <c:v>1.23733333333333</c:v>
                </c:pt>
                <c:pt idx="225">
                  <c:v>1.256</c:v>
                </c:pt>
                <c:pt idx="226">
                  <c:v>1.22133333333333</c:v>
                </c:pt>
                <c:pt idx="227">
                  <c:v>1.21933333333333</c:v>
                </c:pt>
                <c:pt idx="228">
                  <c:v>1.22066666666667</c:v>
                </c:pt>
                <c:pt idx="229">
                  <c:v>1.20833333333333</c:v>
                </c:pt>
                <c:pt idx="230">
                  <c:v>1.202</c:v>
                </c:pt>
                <c:pt idx="231">
                  <c:v>1.22633333333333</c:v>
                </c:pt>
                <c:pt idx="232">
                  <c:v>1.21033333333333</c:v>
                </c:pt>
                <c:pt idx="233">
                  <c:v>1.175</c:v>
                </c:pt>
                <c:pt idx="234">
                  <c:v>1.20033333333333</c:v>
                </c:pt>
                <c:pt idx="235">
                  <c:v>1.226</c:v>
                </c:pt>
                <c:pt idx="236">
                  <c:v>1.203</c:v>
                </c:pt>
                <c:pt idx="237">
                  <c:v>1.18333333333333</c:v>
                </c:pt>
                <c:pt idx="238">
                  <c:v>1.17933333333333</c:v>
                </c:pt>
                <c:pt idx="239">
                  <c:v>1.183</c:v>
                </c:pt>
                <c:pt idx="240">
                  <c:v>1.16266666666667</c:v>
                </c:pt>
                <c:pt idx="241">
                  <c:v>1.19366666666667</c:v>
                </c:pt>
                <c:pt idx="242">
                  <c:v>1.156</c:v>
                </c:pt>
                <c:pt idx="243">
                  <c:v>1.12766666666667</c:v>
                </c:pt>
                <c:pt idx="244">
                  <c:v>1.166</c:v>
                </c:pt>
                <c:pt idx="245">
                  <c:v>1.08466666666667</c:v>
                </c:pt>
                <c:pt idx="246">
                  <c:v>1.10933333333333</c:v>
                </c:pt>
                <c:pt idx="247">
                  <c:v>1.127</c:v>
                </c:pt>
                <c:pt idx="248">
                  <c:v>0.981666666666666</c:v>
                </c:pt>
                <c:pt idx="249">
                  <c:v>0.956333333333334</c:v>
                </c:pt>
                <c:pt idx="250">
                  <c:v>0.995333333333333</c:v>
                </c:pt>
                <c:pt idx="251">
                  <c:v>1.00266666666667</c:v>
                </c:pt>
                <c:pt idx="252">
                  <c:v>0.940666666666666</c:v>
                </c:pt>
                <c:pt idx="253">
                  <c:v>0.961333333333334</c:v>
                </c:pt>
                <c:pt idx="254">
                  <c:v>0.945666666666666</c:v>
                </c:pt>
                <c:pt idx="255">
                  <c:v>0.943</c:v>
                </c:pt>
                <c:pt idx="256">
                  <c:v>0.933333333333333</c:v>
                </c:pt>
                <c:pt idx="257">
                  <c:v>0.985333333333333</c:v>
                </c:pt>
                <c:pt idx="258">
                  <c:v>0.998</c:v>
                </c:pt>
                <c:pt idx="259">
                  <c:v>0.947333333333334</c:v>
                </c:pt>
                <c:pt idx="260">
                  <c:v>0.950666666666667</c:v>
                </c:pt>
                <c:pt idx="261">
                  <c:v>0.968666666666667</c:v>
                </c:pt>
                <c:pt idx="262">
                  <c:v>0.935666666666666</c:v>
                </c:pt>
                <c:pt idx="263">
                  <c:v>0.971666666666667</c:v>
                </c:pt>
                <c:pt idx="264">
                  <c:v>0.936666666666666</c:v>
                </c:pt>
                <c:pt idx="265">
                  <c:v>0.955</c:v>
                </c:pt>
                <c:pt idx="266">
                  <c:v>0.930333333333333</c:v>
                </c:pt>
                <c:pt idx="267">
                  <c:v>0.916</c:v>
                </c:pt>
                <c:pt idx="268">
                  <c:v>0.912666666666667</c:v>
                </c:pt>
                <c:pt idx="269">
                  <c:v>0.892333333333333</c:v>
                </c:pt>
                <c:pt idx="270">
                  <c:v>0.906666666666666</c:v>
                </c:pt>
                <c:pt idx="271">
                  <c:v>0.959666666666667</c:v>
                </c:pt>
                <c:pt idx="272">
                  <c:v>0.93</c:v>
                </c:pt>
                <c:pt idx="273">
                  <c:v>1.007</c:v>
                </c:pt>
                <c:pt idx="274">
                  <c:v>0.985</c:v>
                </c:pt>
                <c:pt idx="275">
                  <c:v>0.968</c:v>
                </c:pt>
                <c:pt idx="276">
                  <c:v>0.937</c:v>
                </c:pt>
                <c:pt idx="277">
                  <c:v>0.906</c:v>
                </c:pt>
                <c:pt idx="278">
                  <c:v>0.920333333333333</c:v>
                </c:pt>
                <c:pt idx="279">
                  <c:v>0.932333333333333</c:v>
                </c:pt>
                <c:pt idx="280">
                  <c:v>0.935333333333333</c:v>
                </c:pt>
                <c:pt idx="281">
                  <c:v>0.762333333333334</c:v>
                </c:pt>
                <c:pt idx="282">
                  <c:v>0.728</c:v>
                </c:pt>
                <c:pt idx="283">
                  <c:v>0.747</c:v>
                </c:pt>
                <c:pt idx="284">
                  <c:v>0.723333333333334</c:v>
                </c:pt>
                <c:pt idx="285">
                  <c:v>0.737666666666667</c:v>
                </c:pt>
                <c:pt idx="286">
                  <c:v>0.726333333333333</c:v>
                </c:pt>
                <c:pt idx="287">
                  <c:v>0.706</c:v>
                </c:pt>
                <c:pt idx="288">
                  <c:v>0.733333333333334</c:v>
                </c:pt>
                <c:pt idx="289">
                  <c:v>0.749</c:v>
                </c:pt>
                <c:pt idx="290">
                  <c:v>0.750333333333334</c:v>
                </c:pt>
                <c:pt idx="291">
                  <c:v>0.735333333333334</c:v>
                </c:pt>
                <c:pt idx="292">
                  <c:v>0.823</c:v>
                </c:pt>
                <c:pt idx="293">
                  <c:v>0.998333333333334</c:v>
                </c:pt>
                <c:pt idx="294">
                  <c:v>0.995333333333333</c:v>
                </c:pt>
                <c:pt idx="295">
                  <c:v>0.952333333333333</c:v>
                </c:pt>
                <c:pt idx="296">
                  <c:v>0.959</c:v>
                </c:pt>
                <c:pt idx="297">
                  <c:v>0.996</c:v>
                </c:pt>
                <c:pt idx="298">
                  <c:v>0.948</c:v>
                </c:pt>
                <c:pt idx="299">
                  <c:v>0.954</c:v>
                </c:pt>
                <c:pt idx="300">
                  <c:v>0.973</c:v>
                </c:pt>
                <c:pt idx="301">
                  <c:v>0.949333333333333</c:v>
                </c:pt>
                <c:pt idx="302">
                  <c:v>0.952333333333334</c:v>
                </c:pt>
                <c:pt idx="303">
                  <c:v>0.949</c:v>
                </c:pt>
                <c:pt idx="304">
                  <c:v>0.950333333333334</c:v>
                </c:pt>
                <c:pt idx="305">
                  <c:v>0.916666666666666</c:v>
                </c:pt>
                <c:pt idx="306">
                  <c:v>0.865666666666667</c:v>
                </c:pt>
                <c:pt idx="307">
                  <c:v>0.831666666666667</c:v>
                </c:pt>
                <c:pt idx="308">
                  <c:v>0.856333333333334</c:v>
                </c:pt>
                <c:pt idx="309">
                  <c:v>0.854</c:v>
                </c:pt>
                <c:pt idx="310">
                  <c:v>0.944</c:v>
                </c:pt>
                <c:pt idx="311">
                  <c:v>0.981333333333333</c:v>
                </c:pt>
                <c:pt idx="312">
                  <c:v>0.976666666666667</c:v>
                </c:pt>
                <c:pt idx="313">
                  <c:v>0.868</c:v>
                </c:pt>
                <c:pt idx="314">
                  <c:v>0.88</c:v>
                </c:pt>
                <c:pt idx="315">
                  <c:v>0.867333333333333</c:v>
                </c:pt>
                <c:pt idx="316">
                  <c:v>0.896</c:v>
                </c:pt>
                <c:pt idx="317">
                  <c:v>0.859333333333334</c:v>
                </c:pt>
                <c:pt idx="318">
                  <c:v>0.873333333333333</c:v>
                </c:pt>
                <c:pt idx="319">
                  <c:v>0.807333333333333</c:v>
                </c:pt>
                <c:pt idx="320">
                  <c:v>0.807</c:v>
                </c:pt>
                <c:pt idx="321">
                  <c:v>0.803666666666667</c:v>
                </c:pt>
                <c:pt idx="322">
                  <c:v>0.797333333333333</c:v>
                </c:pt>
                <c:pt idx="323">
                  <c:v>0.844</c:v>
                </c:pt>
                <c:pt idx="324">
                  <c:v>0.857666666666667</c:v>
                </c:pt>
                <c:pt idx="325">
                  <c:v>0.867</c:v>
                </c:pt>
                <c:pt idx="326">
                  <c:v>0.901</c:v>
                </c:pt>
                <c:pt idx="327">
                  <c:v>0.968</c:v>
                </c:pt>
                <c:pt idx="328">
                  <c:v>0.988</c:v>
                </c:pt>
                <c:pt idx="329">
                  <c:v>0.986666666666666</c:v>
                </c:pt>
                <c:pt idx="330">
                  <c:v>0.977333333333334</c:v>
                </c:pt>
                <c:pt idx="331">
                  <c:v>0.954666666666667</c:v>
                </c:pt>
                <c:pt idx="332">
                  <c:v>0.873333333333333</c:v>
                </c:pt>
                <c:pt idx="333">
                  <c:v>0.851333333333333</c:v>
                </c:pt>
                <c:pt idx="334">
                  <c:v>0.822333333333333</c:v>
                </c:pt>
                <c:pt idx="335">
                  <c:v>0.826666666666667</c:v>
                </c:pt>
                <c:pt idx="336">
                  <c:v>0.827333333333333</c:v>
                </c:pt>
                <c:pt idx="337">
                  <c:v>0.849333333333334</c:v>
                </c:pt>
                <c:pt idx="338">
                  <c:v>0.849666666666666</c:v>
                </c:pt>
                <c:pt idx="339">
                  <c:v>0.835333333333333</c:v>
                </c:pt>
                <c:pt idx="340">
                  <c:v>0.814666666666667</c:v>
                </c:pt>
                <c:pt idx="341">
                  <c:v>0.835666666666667</c:v>
                </c:pt>
                <c:pt idx="342">
                  <c:v>0.845333333333334</c:v>
                </c:pt>
                <c:pt idx="343">
                  <c:v>0.847</c:v>
                </c:pt>
                <c:pt idx="344">
                  <c:v>0.958666666666667</c:v>
                </c:pt>
                <c:pt idx="345">
                  <c:v>1.06566666666667</c:v>
                </c:pt>
                <c:pt idx="346">
                  <c:v>1.01966666666667</c:v>
                </c:pt>
                <c:pt idx="347">
                  <c:v>1.03233333333333</c:v>
                </c:pt>
                <c:pt idx="348">
                  <c:v>1.02166666666667</c:v>
                </c:pt>
                <c:pt idx="349">
                  <c:v>1.05333333333333</c:v>
                </c:pt>
                <c:pt idx="350">
                  <c:v>1.00666666666667</c:v>
                </c:pt>
                <c:pt idx="351">
                  <c:v>0.961</c:v>
                </c:pt>
                <c:pt idx="352">
                  <c:v>0.941</c:v>
                </c:pt>
                <c:pt idx="353">
                  <c:v>0.931666666666666</c:v>
                </c:pt>
                <c:pt idx="354">
                  <c:v>0.894666666666666</c:v>
                </c:pt>
                <c:pt idx="355">
                  <c:v>0.921666666666666</c:v>
                </c:pt>
                <c:pt idx="356">
                  <c:v>0.926</c:v>
                </c:pt>
                <c:pt idx="357">
                  <c:v>0.905</c:v>
                </c:pt>
                <c:pt idx="358">
                  <c:v>0.913666666666667</c:v>
                </c:pt>
                <c:pt idx="359">
                  <c:v>0.907666666666666</c:v>
                </c:pt>
                <c:pt idx="360">
                  <c:v>0.906</c:v>
                </c:pt>
                <c:pt idx="361">
                  <c:v>0.888666666666667</c:v>
                </c:pt>
                <c:pt idx="362">
                  <c:v>0.916</c:v>
                </c:pt>
                <c:pt idx="363">
                  <c:v>0.899666666666666</c:v>
                </c:pt>
                <c:pt idx="364">
                  <c:v>0.908</c:v>
                </c:pt>
                <c:pt idx="365">
                  <c:v>0.881666666666666</c:v>
                </c:pt>
                <c:pt idx="366">
                  <c:v>0.944666666666666</c:v>
                </c:pt>
                <c:pt idx="367">
                  <c:v>0.896666666666667</c:v>
                </c:pt>
                <c:pt idx="368">
                  <c:v>0.964666666666667</c:v>
                </c:pt>
                <c:pt idx="369">
                  <c:v>0.978666666666667</c:v>
                </c:pt>
                <c:pt idx="370">
                  <c:v>0.920333333333333</c:v>
                </c:pt>
                <c:pt idx="371">
                  <c:v>0.919</c:v>
                </c:pt>
                <c:pt idx="372">
                  <c:v>0.905666666666667</c:v>
                </c:pt>
                <c:pt idx="373">
                  <c:v>0.917666666666666</c:v>
                </c:pt>
                <c:pt idx="374">
                  <c:v>0.95</c:v>
                </c:pt>
                <c:pt idx="375">
                  <c:v>0.970333333333333</c:v>
                </c:pt>
                <c:pt idx="376">
                  <c:v>1.015</c:v>
                </c:pt>
                <c:pt idx="377">
                  <c:v>1.00666666666667</c:v>
                </c:pt>
                <c:pt idx="378">
                  <c:v>1.025</c:v>
                </c:pt>
                <c:pt idx="379">
                  <c:v>1.00366666666667</c:v>
                </c:pt>
                <c:pt idx="380">
                  <c:v>0.992</c:v>
                </c:pt>
                <c:pt idx="381">
                  <c:v>1.00366666666667</c:v>
                </c:pt>
                <c:pt idx="382">
                  <c:v>1.00833333333333</c:v>
                </c:pt>
                <c:pt idx="383">
                  <c:v>0.913333333333333</c:v>
                </c:pt>
                <c:pt idx="384">
                  <c:v>0.817</c:v>
                </c:pt>
                <c:pt idx="385">
                  <c:v>0.86</c:v>
                </c:pt>
                <c:pt idx="386">
                  <c:v>0.857</c:v>
                </c:pt>
                <c:pt idx="387">
                  <c:v>0.841666666666667</c:v>
                </c:pt>
                <c:pt idx="388">
                  <c:v>0.831666666666667</c:v>
                </c:pt>
                <c:pt idx="389">
                  <c:v>0.814666666666667</c:v>
                </c:pt>
                <c:pt idx="390">
                  <c:v>0.84</c:v>
                </c:pt>
                <c:pt idx="391">
                  <c:v>0.844</c:v>
                </c:pt>
                <c:pt idx="392">
                  <c:v>0.869333333333333</c:v>
                </c:pt>
                <c:pt idx="393">
                  <c:v>0.898</c:v>
                </c:pt>
                <c:pt idx="394">
                  <c:v>0.880666666666667</c:v>
                </c:pt>
                <c:pt idx="395">
                  <c:v>0.858</c:v>
                </c:pt>
                <c:pt idx="396">
                  <c:v>0.883666666666667</c:v>
                </c:pt>
                <c:pt idx="397">
                  <c:v>0.887333333333333</c:v>
                </c:pt>
                <c:pt idx="398">
                  <c:v>0.888</c:v>
                </c:pt>
                <c:pt idx="399">
                  <c:v>0.853666666666667</c:v>
                </c:pt>
                <c:pt idx="400">
                  <c:v>0.852666666666667</c:v>
                </c:pt>
                <c:pt idx="401">
                  <c:v>0.838666666666667</c:v>
                </c:pt>
                <c:pt idx="402">
                  <c:v>0.835</c:v>
                </c:pt>
                <c:pt idx="403">
                  <c:v>0.857</c:v>
                </c:pt>
                <c:pt idx="404">
                  <c:v>0.836</c:v>
                </c:pt>
                <c:pt idx="405">
                  <c:v>0.828</c:v>
                </c:pt>
                <c:pt idx="406">
                  <c:v>0.833</c:v>
                </c:pt>
                <c:pt idx="407">
                  <c:v>0.816333333333333</c:v>
                </c:pt>
                <c:pt idx="408">
                  <c:v>0.826333333333334</c:v>
                </c:pt>
                <c:pt idx="409">
                  <c:v>0.824666666666667</c:v>
                </c:pt>
                <c:pt idx="410">
                  <c:v>0.832333333333333</c:v>
                </c:pt>
                <c:pt idx="411">
                  <c:v>0.819</c:v>
                </c:pt>
                <c:pt idx="412">
                  <c:v>0.84</c:v>
                </c:pt>
                <c:pt idx="413">
                  <c:v>0.863333333333333</c:v>
                </c:pt>
                <c:pt idx="414">
                  <c:v>0.844</c:v>
                </c:pt>
                <c:pt idx="415">
                  <c:v>0.868666666666667</c:v>
                </c:pt>
                <c:pt idx="416">
                  <c:v>0.836333333333334</c:v>
                </c:pt>
                <c:pt idx="417">
                  <c:v>0.874666666666667</c:v>
                </c:pt>
                <c:pt idx="418">
                  <c:v>0.879</c:v>
                </c:pt>
                <c:pt idx="419">
                  <c:v>0.872</c:v>
                </c:pt>
                <c:pt idx="420">
                  <c:v>0.840333333333334</c:v>
                </c:pt>
                <c:pt idx="421">
                  <c:v>0.830666666666667</c:v>
                </c:pt>
                <c:pt idx="422">
                  <c:v>0.798333333333333</c:v>
                </c:pt>
                <c:pt idx="423">
                  <c:v>0.780666666666667</c:v>
                </c:pt>
                <c:pt idx="424">
                  <c:v>0.787</c:v>
                </c:pt>
                <c:pt idx="425">
                  <c:v>0.768</c:v>
                </c:pt>
                <c:pt idx="426">
                  <c:v>0.799333333333333</c:v>
                </c:pt>
                <c:pt idx="427">
                  <c:v>0.798333333333333</c:v>
                </c:pt>
                <c:pt idx="428">
                  <c:v>0.795666666666667</c:v>
                </c:pt>
                <c:pt idx="429">
                  <c:v>0.827</c:v>
                </c:pt>
                <c:pt idx="430">
                  <c:v>0.768666666666667</c:v>
                </c:pt>
                <c:pt idx="431">
                  <c:v>0.822</c:v>
                </c:pt>
                <c:pt idx="432">
                  <c:v>0.781333333333333</c:v>
                </c:pt>
                <c:pt idx="433">
                  <c:v>0.777</c:v>
                </c:pt>
                <c:pt idx="434">
                  <c:v>0.773666666666667</c:v>
                </c:pt>
                <c:pt idx="435">
                  <c:v>0.818</c:v>
                </c:pt>
                <c:pt idx="436">
                  <c:v>0.815</c:v>
                </c:pt>
                <c:pt idx="437">
                  <c:v>0.803666666666667</c:v>
                </c:pt>
                <c:pt idx="438">
                  <c:v>0.809666666666667</c:v>
                </c:pt>
                <c:pt idx="439">
                  <c:v>0.789333333333333</c:v>
                </c:pt>
                <c:pt idx="440">
                  <c:v>0.812</c:v>
                </c:pt>
                <c:pt idx="441">
                  <c:v>0.781333333333333</c:v>
                </c:pt>
                <c:pt idx="442">
                  <c:v>0.816666666666667</c:v>
                </c:pt>
                <c:pt idx="443">
                  <c:v>0.715</c:v>
                </c:pt>
                <c:pt idx="444">
                  <c:v>0.710666666666667</c:v>
                </c:pt>
                <c:pt idx="445">
                  <c:v>0.693333333333333</c:v>
                </c:pt>
                <c:pt idx="446">
                  <c:v>0.694333333333333</c:v>
                </c:pt>
                <c:pt idx="447">
                  <c:v>0.654666666666667</c:v>
                </c:pt>
                <c:pt idx="448">
                  <c:v>0.64</c:v>
                </c:pt>
                <c:pt idx="449">
                  <c:v>0.622666666666667</c:v>
                </c:pt>
                <c:pt idx="450">
                  <c:v>0.636</c:v>
                </c:pt>
                <c:pt idx="451">
                  <c:v>0.621666666666667</c:v>
                </c:pt>
                <c:pt idx="452">
                  <c:v>0.619333333333334</c:v>
                </c:pt>
                <c:pt idx="453">
                  <c:v>0.634333333333333</c:v>
                </c:pt>
                <c:pt idx="454">
                  <c:v>0.651333333333334</c:v>
                </c:pt>
                <c:pt idx="455">
                  <c:v>0.639666666666667</c:v>
                </c:pt>
                <c:pt idx="456">
                  <c:v>0.653</c:v>
                </c:pt>
                <c:pt idx="457">
                  <c:v>0.651</c:v>
                </c:pt>
                <c:pt idx="458">
                  <c:v>0.668333333333334</c:v>
                </c:pt>
                <c:pt idx="459">
                  <c:v>0.643333333333334</c:v>
                </c:pt>
                <c:pt idx="460">
                  <c:v>0.649666666666667</c:v>
                </c:pt>
                <c:pt idx="461">
                  <c:v>0.619</c:v>
                </c:pt>
                <c:pt idx="462">
                  <c:v>0.605666666666667</c:v>
                </c:pt>
                <c:pt idx="463">
                  <c:v>0.615666666666667</c:v>
                </c:pt>
                <c:pt idx="464">
                  <c:v>0.596</c:v>
                </c:pt>
                <c:pt idx="465">
                  <c:v>0.572333333333333</c:v>
                </c:pt>
                <c:pt idx="466">
                  <c:v>0.539666666666667</c:v>
                </c:pt>
                <c:pt idx="467">
                  <c:v>0.539</c:v>
                </c:pt>
                <c:pt idx="468">
                  <c:v>0.553333333333333</c:v>
                </c:pt>
                <c:pt idx="469">
                  <c:v>0.580333333333333</c:v>
                </c:pt>
                <c:pt idx="470">
                  <c:v>0.574333333333333</c:v>
                </c:pt>
                <c:pt idx="471">
                  <c:v>0.575</c:v>
                </c:pt>
                <c:pt idx="472">
                  <c:v>0.624666666666667</c:v>
                </c:pt>
                <c:pt idx="473">
                  <c:v>0.609333333333334</c:v>
                </c:pt>
                <c:pt idx="474">
                  <c:v>0.551</c:v>
                </c:pt>
                <c:pt idx="475">
                  <c:v>0.499</c:v>
                </c:pt>
                <c:pt idx="476">
                  <c:v>0.496</c:v>
                </c:pt>
                <c:pt idx="477">
                  <c:v>0.521666666666667</c:v>
                </c:pt>
                <c:pt idx="478">
                  <c:v>0.511</c:v>
                </c:pt>
                <c:pt idx="479">
                  <c:v>0.568</c:v>
                </c:pt>
                <c:pt idx="480">
                  <c:v>0.506333333333333</c:v>
                </c:pt>
                <c:pt idx="481">
                  <c:v>0.528666666666666</c:v>
                </c:pt>
                <c:pt idx="482">
                  <c:v>0.521666666666667</c:v>
                </c:pt>
                <c:pt idx="483">
                  <c:v>0.533</c:v>
                </c:pt>
                <c:pt idx="484">
                  <c:v>0.530333333333333</c:v>
                </c:pt>
                <c:pt idx="485">
                  <c:v>0.521</c:v>
                </c:pt>
                <c:pt idx="486">
                  <c:v>0.515333333333333</c:v>
                </c:pt>
                <c:pt idx="487">
                  <c:v>0.523</c:v>
                </c:pt>
                <c:pt idx="488">
                  <c:v>0.543666666666667</c:v>
                </c:pt>
                <c:pt idx="489">
                  <c:v>0.515333333333333</c:v>
                </c:pt>
                <c:pt idx="490">
                  <c:v>0.522</c:v>
                </c:pt>
                <c:pt idx="491">
                  <c:v>0.513333333333333</c:v>
                </c:pt>
                <c:pt idx="492">
                  <c:v>0.522666666666667</c:v>
                </c:pt>
                <c:pt idx="493">
                  <c:v>0.527666666666666</c:v>
                </c:pt>
                <c:pt idx="494">
                  <c:v>0.527333333333333</c:v>
                </c:pt>
                <c:pt idx="495">
                  <c:v>0.539333333333333</c:v>
                </c:pt>
                <c:pt idx="496">
                  <c:v>0.535333333333333</c:v>
                </c:pt>
                <c:pt idx="497">
                  <c:v>0.541333333333333</c:v>
                </c:pt>
                <c:pt idx="498">
                  <c:v>0.546666666666667</c:v>
                </c:pt>
                <c:pt idx="499">
                  <c:v>0.546</c:v>
                </c:pt>
                <c:pt idx="500">
                  <c:v>0.537666666666667</c:v>
                </c:pt>
                <c:pt idx="501">
                  <c:v>0.539</c:v>
                </c:pt>
                <c:pt idx="502">
                  <c:v>0.535</c:v>
                </c:pt>
                <c:pt idx="503">
                  <c:v>0.543666666666667</c:v>
                </c:pt>
                <c:pt idx="504">
                  <c:v>0.546333333333333</c:v>
                </c:pt>
                <c:pt idx="505">
                  <c:v>0.538</c:v>
                </c:pt>
                <c:pt idx="506">
                  <c:v>0.527</c:v>
                </c:pt>
                <c:pt idx="507">
                  <c:v>0.526</c:v>
                </c:pt>
                <c:pt idx="508">
                  <c:v>0.529</c:v>
                </c:pt>
                <c:pt idx="509">
                  <c:v>0.532</c:v>
                </c:pt>
                <c:pt idx="510">
                  <c:v>0.527666666666666</c:v>
                </c:pt>
                <c:pt idx="511">
                  <c:v>0.530666666666667</c:v>
                </c:pt>
                <c:pt idx="512">
                  <c:v>0.523666666666666</c:v>
                </c:pt>
                <c:pt idx="513">
                  <c:v>0.517666666666667</c:v>
                </c:pt>
                <c:pt idx="514">
                  <c:v>0.51</c:v>
                </c:pt>
                <c:pt idx="515">
                  <c:v>0.523</c:v>
                </c:pt>
                <c:pt idx="516">
                  <c:v>0.543666666666667</c:v>
                </c:pt>
                <c:pt idx="517">
                  <c:v>0.527666666666666</c:v>
                </c:pt>
                <c:pt idx="518">
                  <c:v>0.522</c:v>
                </c:pt>
                <c:pt idx="519">
                  <c:v>0.528</c:v>
                </c:pt>
                <c:pt idx="520">
                  <c:v>0.522333333333333</c:v>
                </c:pt>
                <c:pt idx="521">
                  <c:v>0.511666666666666</c:v>
                </c:pt>
                <c:pt idx="522">
                  <c:v>0.525333333333333</c:v>
                </c:pt>
                <c:pt idx="523">
                  <c:v>0.534666666666667</c:v>
                </c:pt>
                <c:pt idx="524">
                  <c:v>0.542</c:v>
                </c:pt>
                <c:pt idx="525">
                  <c:v>0.534333333333333</c:v>
                </c:pt>
                <c:pt idx="526">
                  <c:v>0.551</c:v>
                </c:pt>
                <c:pt idx="527">
                  <c:v>0.581666666666666</c:v>
                </c:pt>
                <c:pt idx="528">
                  <c:v>0.558666666666667</c:v>
                </c:pt>
                <c:pt idx="529">
                  <c:v>0.562666666666667</c:v>
                </c:pt>
                <c:pt idx="530">
                  <c:v>0.556333333333333</c:v>
                </c:pt>
                <c:pt idx="531">
                  <c:v>0.548333333333333</c:v>
                </c:pt>
                <c:pt idx="532">
                  <c:v>0.552333333333333</c:v>
                </c:pt>
                <c:pt idx="533">
                  <c:v>0.554666666666667</c:v>
                </c:pt>
                <c:pt idx="534">
                  <c:v>0.568666666666667</c:v>
                </c:pt>
                <c:pt idx="535">
                  <c:v>0.563333333333333</c:v>
                </c:pt>
                <c:pt idx="536">
                  <c:v>0.548666666666666</c:v>
                </c:pt>
                <c:pt idx="537">
                  <c:v>0.557</c:v>
                </c:pt>
                <c:pt idx="538">
                  <c:v>0.543666666666667</c:v>
                </c:pt>
                <c:pt idx="539">
                  <c:v>0.567</c:v>
                </c:pt>
                <c:pt idx="540">
                  <c:v>0.569</c:v>
                </c:pt>
                <c:pt idx="541">
                  <c:v>0.57</c:v>
                </c:pt>
                <c:pt idx="542">
                  <c:v>0.583333333333333</c:v>
                </c:pt>
                <c:pt idx="543">
                  <c:v>0.592333333333333</c:v>
                </c:pt>
                <c:pt idx="544">
                  <c:v>0.578333333333334</c:v>
                </c:pt>
                <c:pt idx="545">
                  <c:v>0.592666666666667</c:v>
                </c:pt>
                <c:pt idx="546">
                  <c:v>0.598</c:v>
                </c:pt>
                <c:pt idx="547">
                  <c:v>0.592333333333333</c:v>
                </c:pt>
                <c:pt idx="548">
                  <c:v>0.580666666666666</c:v>
                </c:pt>
                <c:pt idx="549">
                  <c:v>0.587666666666667</c:v>
                </c:pt>
                <c:pt idx="550">
                  <c:v>0.580666666666667</c:v>
                </c:pt>
                <c:pt idx="551">
                  <c:v>0.602333333333333</c:v>
                </c:pt>
                <c:pt idx="552">
                  <c:v>0.591666666666667</c:v>
                </c:pt>
                <c:pt idx="553">
                  <c:v>0.586</c:v>
                </c:pt>
                <c:pt idx="554">
                  <c:v>0.580333333333333</c:v>
                </c:pt>
                <c:pt idx="555">
                  <c:v>0.604333333333334</c:v>
                </c:pt>
                <c:pt idx="556">
                  <c:v>0.588333333333333</c:v>
                </c:pt>
                <c:pt idx="557">
                  <c:v>0.586666666666667</c:v>
                </c:pt>
                <c:pt idx="558">
                  <c:v>0.586666666666667</c:v>
                </c:pt>
                <c:pt idx="559">
                  <c:v>0.594333333333333</c:v>
                </c:pt>
                <c:pt idx="560">
                  <c:v>0.589666666666667</c:v>
                </c:pt>
                <c:pt idx="561">
                  <c:v>0.594666666666667</c:v>
                </c:pt>
                <c:pt idx="562">
                  <c:v>0.6</c:v>
                </c:pt>
                <c:pt idx="563">
                  <c:v>0.604666666666667</c:v>
                </c:pt>
                <c:pt idx="564">
                  <c:v>0.588</c:v>
                </c:pt>
                <c:pt idx="565">
                  <c:v>0.594333333333333</c:v>
                </c:pt>
                <c:pt idx="566">
                  <c:v>0.632666666666667</c:v>
                </c:pt>
                <c:pt idx="567">
                  <c:v>0.652666666666667</c:v>
                </c:pt>
                <c:pt idx="568">
                  <c:v>0.615666666666667</c:v>
                </c:pt>
                <c:pt idx="569">
                  <c:v>0.603666666666667</c:v>
                </c:pt>
                <c:pt idx="570">
                  <c:v>0.603666666666667</c:v>
                </c:pt>
                <c:pt idx="571">
                  <c:v>0.593666666666667</c:v>
                </c:pt>
                <c:pt idx="572">
                  <c:v>0.593</c:v>
                </c:pt>
                <c:pt idx="573">
                  <c:v>0.591</c:v>
                </c:pt>
                <c:pt idx="574">
                  <c:v>0.594</c:v>
                </c:pt>
                <c:pt idx="575">
                  <c:v>0.592</c:v>
                </c:pt>
                <c:pt idx="576">
                  <c:v>0.574</c:v>
                </c:pt>
                <c:pt idx="577">
                  <c:v>0.594</c:v>
                </c:pt>
                <c:pt idx="578">
                  <c:v>0.678666666666667</c:v>
                </c:pt>
                <c:pt idx="579">
                  <c:v>0.661333333333334</c:v>
                </c:pt>
                <c:pt idx="580">
                  <c:v>0.648</c:v>
                </c:pt>
                <c:pt idx="581">
                  <c:v>0.634</c:v>
                </c:pt>
                <c:pt idx="582">
                  <c:v>0.671</c:v>
                </c:pt>
                <c:pt idx="583">
                  <c:v>0.642</c:v>
                </c:pt>
                <c:pt idx="584">
                  <c:v>0.643333333333334</c:v>
                </c:pt>
                <c:pt idx="585">
                  <c:v>0.654</c:v>
                </c:pt>
                <c:pt idx="586">
                  <c:v>0.625333333333334</c:v>
                </c:pt>
                <c:pt idx="587">
                  <c:v>0.608333333333334</c:v>
                </c:pt>
                <c:pt idx="588">
                  <c:v>0.603</c:v>
                </c:pt>
                <c:pt idx="589">
                  <c:v>0.607333333333334</c:v>
                </c:pt>
                <c:pt idx="590">
                  <c:v>0.606666666666667</c:v>
                </c:pt>
                <c:pt idx="591">
                  <c:v>0.640333333333334</c:v>
                </c:pt>
                <c:pt idx="592">
                  <c:v>0.636333333333334</c:v>
                </c:pt>
                <c:pt idx="593">
                  <c:v>0.629666666666667</c:v>
                </c:pt>
                <c:pt idx="594">
                  <c:v>0.616</c:v>
                </c:pt>
                <c:pt idx="595">
                  <c:v>0.607</c:v>
                </c:pt>
                <c:pt idx="596">
                  <c:v>0.588</c:v>
                </c:pt>
                <c:pt idx="597">
                  <c:v>0.588666666666667</c:v>
                </c:pt>
                <c:pt idx="598">
                  <c:v>0.588</c:v>
                </c:pt>
                <c:pt idx="599">
                  <c:v>0.591333333333333</c:v>
                </c:pt>
                <c:pt idx="600">
                  <c:v>0.588</c:v>
                </c:pt>
                <c:pt idx="601">
                  <c:v>0.596</c:v>
                </c:pt>
                <c:pt idx="602">
                  <c:v>0.595333333333333</c:v>
                </c:pt>
                <c:pt idx="603">
                  <c:v>0.591666666666667</c:v>
                </c:pt>
                <c:pt idx="604">
                  <c:v>0.587666666666667</c:v>
                </c:pt>
                <c:pt idx="605">
                  <c:v>0.585</c:v>
                </c:pt>
                <c:pt idx="606">
                  <c:v>0.584</c:v>
                </c:pt>
                <c:pt idx="607">
                  <c:v>0.592666666666667</c:v>
                </c:pt>
                <c:pt idx="608">
                  <c:v>0.600666666666667</c:v>
                </c:pt>
                <c:pt idx="609">
                  <c:v>0.618666666666667</c:v>
                </c:pt>
                <c:pt idx="610">
                  <c:v>0.593</c:v>
                </c:pt>
                <c:pt idx="611">
                  <c:v>0.581333333333333</c:v>
                </c:pt>
                <c:pt idx="612">
                  <c:v>0.581333333333333</c:v>
                </c:pt>
                <c:pt idx="613">
                  <c:v>0.587333333333333</c:v>
                </c:pt>
                <c:pt idx="614">
                  <c:v>0.595</c:v>
                </c:pt>
                <c:pt idx="615">
                  <c:v>0.582666666666667</c:v>
                </c:pt>
                <c:pt idx="616">
                  <c:v>0.582666666666667</c:v>
                </c:pt>
                <c:pt idx="617">
                  <c:v>0.574333333333334</c:v>
                </c:pt>
                <c:pt idx="618">
                  <c:v>0.579666666666667</c:v>
                </c:pt>
                <c:pt idx="619">
                  <c:v>0.572666666666667</c:v>
                </c:pt>
                <c:pt idx="620">
                  <c:v>0.576333333333334</c:v>
                </c:pt>
                <c:pt idx="621">
                  <c:v>0.561666666666667</c:v>
                </c:pt>
                <c:pt idx="622">
                  <c:v>0.578666666666667</c:v>
                </c:pt>
                <c:pt idx="623">
                  <c:v>0.562</c:v>
                </c:pt>
                <c:pt idx="624">
                  <c:v>0.546333333333333</c:v>
                </c:pt>
                <c:pt idx="625">
                  <c:v>0.535</c:v>
                </c:pt>
                <c:pt idx="626">
                  <c:v>0.536</c:v>
                </c:pt>
                <c:pt idx="627">
                  <c:v>0.535666666666667</c:v>
                </c:pt>
                <c:pt idx="628">
                  <c:v>0.539</c:v>
                </c:pt>
                <c:pt idx="629">
                  <c:v>0.534</c:v>
                </c:pt>
                <c:pt idx="630">
                  <c:v>0.544333333333333</c:v>
                </c:pt>
                <c:pt idx="631">
                  <c:v>0.563</c:v>
                </c:pt>
                <c:pt idx="632">
                  <c:v>0.570666666666667</c:v>
                </c:pt>
                <c:pt idx="633">
                  <c:v>0.559</c:v>
                </c:pt>
                <c:pt idx="634">
                  <c:v>0.564</c:v>
                </c:pt>
                <c:pt idx="635">
                  <c:v>0.570666666666667</c:v>
                </c:pt>
                <c:pt idx="636">
                  <c:v>0.569</c:v>
                </c:pt>
                <c:pt idx="637">
                  <c:v>0.549666666666667</c:v>
                </c:pt>
                <c:pt idx="638">
                  <c:v>0.566333333333333</c:v>
                </c:pt>
                <c:pt idx="639">
                  <c:v>0.534333333333333</c:v>
                </c:pt>
                <c:pt idx="640">
                  <c:v>0.542666666666667</c:v>
                </c:pt>
                <c:pt idx="641">
                  <c:v>0.534</c:v>
                </c:pt>
                <c:pt idx="642">
                  <c:v>0.547</c:v>
                </c:pt>
                <c:pt idx="643">
                  <c:v>0.549666666666667</c:v>
                </c:pt>
                <c:pt idx="644">
                  <c:v>0.567</c:v>
                </c:pt>
                <c:pt idx="645">
                  <c:v>0.557666666666667</c:v>
                </c:pt>
                <c:pt idx="646">
                  <c:v>0.546</c:v>
                </c:pt>
                <c:pt idx="647">
                  <c:v>0.570666666666667</c:v>
                </c:pt>
                <c:pt idx="648">
                  <c:v>0.563666666666667</c:v>
                </c:pt>
                <c:pt idx="649">
                  <c:v>0.536</c:v>
                </c:pt>
                <c:pt idx="650">
                  <c:v>0.557</c:v>
                </c:pt>
                <c:pt idx="651">
                  <c:v>0.566666666666667</c:v>
                </c:pt>
                <c:pt idx="652">
                  <c:v>0.557333333333333</c:v>
                </c:pt>
                <c:pt idx="653">
                  <c:v>0.574</c:v>
                </c:pt>
                <c:pt idx="654">
                  <c:v>0.596666666666667</c:v>
                </c:pt>
                <c:pt idx="655">
                  <c:v>0.589</c:v>
                </c:pt>
                <c:pt idx="656">
                  <c:v>0.582666666666667</c:v>
                </c:pt>
                <c:pt idx="657">
                  <c:v>0.556333333333333</c:v>
                </c:pt>
                <c:pt idx="658">
                  <c:v>0.573333333333333</c:v>
                </c:pt>
                <c:pt idx="659">
                  <c:v>0.598666666666667</c:v>
                </c:pt>
                <c:pt idx="660">
                  <c:v>0.571666666666667</c:v>
                </c:pt>
                <c:pt idx="661">
                  <c:v>0.588</c:v>
                </c:pt>
                <c:pt idx="662">
                  <c:v>0.587333333333333</c:v>
                </c:pt>
                <c:pt idx="663">
                  <c:v>0.586333333333333</c:v>
                </c:pt>
                <c:pt idx="664">
                  <c:v>0.577666666666667</c:v>
                </c:pt>
                <c:pt idx="665">
                  <c:v>0.587</c:v>
                </c:pt>
                <c:pt idx="666">
                  <c:v>0.572333333333334</c:v>
                </c:pt>
                <c:pt idx="667">
                  <c:v>0.574666666666667</c:v>
                </c:pt>
                <c:pt idx="668">
                  <c:v>0.589</c:v>
                </c:pt>
                <c:pt idx="669">
                  <c:v>0.568333333333334</c:v>
                </c:pt>
                <c:pt idx="670">
                  <c:v>0.563333333333333</c:v>
                </c:pt>
                <c:pt idx="671">
                  <c:v>0.567666666666667</c:v>
                </c:pt>
                <c:pt idx="672">
                  <c:v>0.568333333333334</c:v>
                </c:pt>
                <c:pt idx="673">
                  <c:v>0.541</c:v>
                </c:pt>
                <c:pt idx="674">
                  <c:v>0.536666666666666</c:v>
                </c:pt>
                <c:pt idx="675">
                  <c:v>0.532333333333333</c:v>
                </c:pt>
                <c:pt idx="676">
                  <c:v>0.525</c:v>
                </c:pt>
                <c:pt idx="677">
                  <c:v>0.548666666666666</c:v>
                </c:pt>
                <c:pt idx="678">
                  <c:v>0.562333333333333</c:v>
                </c:pt>
                <c:pt idx="679">
                  <c:v>0.525</c:v>
                </c:pt>
                <c:pt idx="680">
                  <c:v>0.556333333333333</c:v>
                </c:pt>
                <c:pt idx="681">
                  <c:v>0.521666666666667</c:v>
                </c:pt>
                <c:pt idx="682">
                  <c:v>0.568</c:v>
                </c:pt>
                <c:pt idx="683">
                  <c:v>0.538</c:v>
                </c:pt>
                <c:pt idx="684">
                  <c:v>0.541</c:v>
                </c:pt>
                <c:pt idx="685">
                  <c:v>0.522</c:v>
                </c:pt>
                <c:pt idx="686">
                  <c:v>0.506333333333333</c:v>
                </c:pt>
                <c:pt idx="687">
                  <c:v>0.515666666666666</c:v>
                </c:pt>
                <c:pt idx="688">
                  <c:v>0.503</c:v>
                </c:pt>
                <c:pt idx="689">
                  <c:v>0.502666666666667</c:v>
                </c:pt>
                <c:pt idx="690">
                  <c:v>0.502333333333333</c:v>
                </c:pt>
                <c:pt idx="691">
                  <c:v>0.508</c:v>
                </c:pt>
                <c:pt idx="692">
                  <c:v>0.511333333333333</c:v>
                </c:pt>
                <c:pt idx="693">
                  <c:v>0.499666666666667</c:v>
                </c:pt>
                <c:pt idx="694">
                  <c:v>0.490333333333333</c:v>
                </c:pt>
                <c:pt idx="695">
                  <c:v>0.476666666666667</c:v>
                </c:pt>
                <c:pt idx="696">
                  <c:v>0.499333333333333</c:v>
                </c:pt>
                <c:pt idx="697">
                  <c:v>0.495</c:v>
                </c:pt>
                <c:pt idx="698">
                  <c:v>0.486333333333333</c:v>
                </c:pt>
                <c:pt idx="699">
                  <c:v>0.497</c:v>
                </c:pt>
                <c:pt idx="700">
                  <c:v>0.489</c:v>
                </c:pt>
                <c:pt idx="701">
                  <c:v>0.494</c:v>
                </c:pt>
                <c:pt idx="702">
                  <c:v>0.497</c:v>
                </c:pt>
                <c:pt idx="703">
                  <c:v>0.499666666666667</c:v>
                </c:pt>
                <c:pt idx="704">
                  <c:v>0.523333333333333</c:v>
                </c:pt>
                <c:pt idx="705">
                  <c:v>0.565333333333333</c:v>
                </c:pt>
                <c:pt idx="706">
                  <c:v>0.585666666666667</c:v>
                </c:pt>
                <c:pt idx="707">
                  <c:v>0.603333333333334</c:v>
                </c:pt>
                <c:pt idx="708">
                  <c:v>0.625</c:v>
                </c:pt>
                <c:pt idx="709">
                  <c:v>0.624666666666667</c:v>
                </c:pt>
                <c:pt idx="710">
                  <c:v>0.59</c:v>
                </c:pt>
                <c:pt idx="711">
                  <c:v>0.597</c:v>
                </c:pt>
                <c:pt idx="712">
                  <c:v>0.627</c:v>
                </c:pt>
                <c:pt idx="713">
                  <c:v>0.588666666666667</c:v>
                </c:pt>
                <c:pt idx="714">
                  <c:v>0.590333333333333</c:v>
                </c:pt>
                <c:pt idx="715">
                  <c:v>0.588666666666667</c:v>
                </c:pt>
                <c:pt idx="716">
                  <c:v>0.597</c:v>
                </c:pt>
                <c:pt idx="717">
                  <c:v>0.572666666666667</c:v>
                </c:pt>
                <c:pt idx="718">
                  <c:v>0.584666666666667</c:v>
                </c:pt>
                <c:pt idx="719">
                  <c:v>0.571333333333334</c:v>
                </c:pt>
                <c:pt idx="720">
                  <c:v>0.570333333333333</c:v>
                </c:pt>
                <c:pt idx="721">
                  <c:v>0.606666666666667</c:v>
                </c:pt>
                <c:pt idx="722">
                  <c:v>0.551333333333333</c:v>
                </c:pt>
                <c:pt idx="723">
                  <c:v>0.529666666666667</c:v>
                </c:pt>
                <c:pt idx="724">
                  <c:v>0.542666666666667</c:v>
                </c:pt>
                <c:pt idx="725">
                  <c:v>0.537333333333333</c:v>
                </c:pt>
                <c:pt idx="726">
                  <c:v>0.556</c:v>
                </c:pt>
                <c:pt idx="727">
                  <c:v>0.528</c:v>
                </c:pt>
                <c:pt idx="728">
                  <c:v>0.548666666666666</c:v>
                </c:pt>
                <c:pt idx="729">
                  <c:v>0.551666666666667</c:v>
                </c:pt>
                <c:pt idx="730">
                  <c:v>0.539666666666667</c:v>
                </c:pt>
                <c:pt idx="731">
                  <c:v>0.533333333333333</c:v>
                </c:pt>
                <c:pt idx="732">
                  <c:v>0.523</c:v>
                </c:pt>
                <c:pt idx="733">
                  <c:v>0.574666666666667</c:v>
                </c:pt>
                <c:pt idx="734">
                  <c:v>0.566666666666667</c:v>
                </c:pt>
                <c:pt idx="735">
                  <c:v>0.566333333333333</c:v>
                </c:pt>
                <c:pt idx="736">
                  <c:v>0.628</c:v>
                </c:pt>
                <c:pt idx="737">
                  <c:v>0.632333333333334</c:v>
                </c:pt>
                <c:pt idx="738">
                  <c:v>0.616</c:v>
                </c:pt>
                <c:pt idx="739">
                  <c:v>0.604666666666667</c:v>
                </c:pt>
                <c:pt idx="740">
                  <c:v>0.563</c:v>
                </c:pt>
                <c:pt idx="741">
                  <c:v>0.570333333333333</c:v>
                </c:pt>
                <c:pt idx="742">
                  <c:v>0.581666666666666</c:v>
                </c:pt>
                <c:pt idx="743">
                  <c:v>0.572666666666667</c:v>
                </c:pt>
                <c:pt idx="744">
                  <c:v>0.586333333333333</c:v>
                </c:pt>
                <c:pt idx="745">
                  <c:v>0.586</c:v>
                </c:pt>
                <c:pt idx="746">
                  <c:v>0.551</c:v>
                </c:pt>
                <c:pt idx="747">
                  <c:v>0.569333333333333</c:v>
                </c:pt>
                <c:pt idx="748">
                  <c:v>0.559666666666667</c:v>
                </c:pt>
                <c:pt idx="749">
                  <c:v>0.580666666666667</c:v>
                </c:pt>
                <c:pt idx="750">
                  <c:v>0.582333333333333</c:v>
                </c:pt>
                <c:pt idx="751">
                  <c:v>0.558666666666667</c:v>
                </c:pt>
                <c:pt idx="752">
                  <c:v>0.623333333333334</c:v>
                </c:pt>
                <c:pt idx="753">
                  <c:v>0.547333333333333</c:v>
                </c:pt>
                <c:pt idx="754">
                  <c:v>0.554</c:v>
                </c:pt>
                <c:pt idx="755">
                  <c:v>0.524</c:v>
                </c:pt>
                <c:pt idx="756">
                  <c:v>0.517</c:v>
                </c:pt>
                <c:pt idx="757">
                  <c:v>0.540666666666666</c:v>
                </c:pt>
                <c:pt idx="758">
                  <c:v>0.534</c:v>
                </c:pt>
                <c:pt idx="759">
                  <c:v>0.539</c:v>
                </c:pt>
                <c:pt idx="760">
                  <c:v>0.563333333333333</c:v>
                </c:pt>
                <c:pt idx="761">
                  <c:v>0.516</c:v>
                </c:pt>
                <c:pt idx="762">
                  <c:v>0.528666666666666</c:v>
                </c:pt>
                <c:pt idx="763">
                  <c:v>0.505666666666667</c:v>
                </c:pt>
                <c:pt idx="764">
                  <c:v>0.535</c:v>
                </c:pt>
                <c:pt idx="765">
                  <c:v>0.532333333333333</c:v>
                </c:pt>
                <c:pt idx="766">
                  <c:v>0.528</c:v>
                </c:pt>
                <c:pt idx="767">
                  <c:v>0.496</c:v>
                </c:pt>
                <c:pt idx="768">
                  <c:v>0.527666666666666</c:v>
                </c:pt>
                <c:pt idx="769">
                  <c:v>0.503333333333334</c:v>
                </c:pt>
                <c:pt idx="770">
                  <c:v>0.489</c:v>
                </c:pt>
                <c:pt idx="771">
                  <c:v>0.507666666666666</c:v>
                </c:pt>
                <c:pt idx="772">
                  <c:v>0.484333333333333</c:v>
                </c:pt>
                <c:pt idx="773">
                  <c:v>0.485333333333333</c:v>
                </c:pt>
                <c:pt idx="774">
                  <c:v>0.494</c:v>
                </c:pt>
                <c:pt idx="775">
                  <c:v>0.485333333333333</c:v>
                </c:pt>
                <c:pt idx="776">
                  <c:v>0.515333333333333</c:v>
                </c:pt>
                <c:pt idx="777">
                  <c:v>0.495333333333333</c:v>
                </c:pt>
                <c:pt idx="778">
                  <c:v>0.481666666666667</c:v>
                </c:pt>
                <c:pt idx="779">
                  <c:v>0.525333333333333</c:v>
                </c:pt>
                <c:pt idx="780">
                  <c:v>0.542333333333333</c:v>
                </c:pt>
                <c:pt idx="781">
                  <c:v>0.518</c:v>
                </c:pt>
                <c:pt idx="782">
                  <c:v>0.522333333333333</c:v>
                </c:pt>
                <c:pt idx="783">
                  <c:v>0.527</c:v>
                </c:pt>
                <c:pt idx="784">
                  <c:v>0.523333333333333</c:v>
                </c:pt>
                <c:pt idx="785">
                  <c:v>0.526666666666667</c:v>
                </c:pt>
                <c:pt idx="786">
                  <c:v>0.524</c:v>
                </c:pt>
                <c:pt idx="787">
                  <c:v>0.529333333333333</c:v>
                </c:pt>
                <c:pt idx="788">
                  <c:v>0.520666666666666</c:v>
                </c:pt>
                <c:pt idx="789">
                  <c:v>0.540666666666666</c:v>
                </c:pt>
                <c:pt idx="790">
                  <c:v>0.537333333333333</c:v>
                </c:pt>
                <c:pt idx="791">
                  <c:v>0.53</c:v>
                </c:pt>
                <c:pt idx="792">
                  <c:v>0.538666666666667</c:v>
                </c:pt>
                <c:pt idx="793">
                  <c:v>0.553</c:v>
                </c:pt>
                <c:pt idx="794">
                  <c:v>0.54</c:v>
                </c:pt>
                <c:pt idx="795">
                  <c:v>0.537333333333333</c:v>
                </c:pt>
                <c:pt idx="796">
                  <c:v>0.6</c:v>
                </c:pt>
                <c:pt idx="797">
                  <c:v>0.555</c:v>
                </c:pt>
                <c:pt idx="798">
                  <c:v>0.546</c:v>
                </c:pt>
                <c:pt idx="799">
                  <c:v>0.548</c:v>
                </c:pt>
                <c:pt idx="800">
                  <c:v>0.558666666666667</c:v>
                </c:pt>
                <c:pt idx="801">
                  <c:v>0.560333333333333</c:v>
                </c:pt>
                <c:pt idx="802">
                  <c:v>0.599666666666667</c:v>
                </c:pt>
                <c:pt idx="803">
                  <c:v>0.552333333333333</c:v>
                </c:pt>
                <c:pt idx="804">
                  <c:v>0.565333333333333</c:v>
                </c:pt>
                <c:pt idx="805">
                  <c:v>0.548666666666666</c:v>
                </c:pt>
                <c:pt idx="806">
                  <c:v>0.578666666666667</c:v>
                </c:pt>
                <c:pt idx="807">
                  <c:v>0.570333333333334</c:v>
                </c:pt>
                <c:pt idx="808">
                  <c:v>0.599333333333333</c:v>
                </c:pt>
                <c:pt idx="809">
                  <c:v>0.604666666666667</c:v>
                </c:pt>
                <c:pt idx="810">
                  <c:v>0.591</c:v>
                </c:pt>
                <c:pt idx="811">
                  <c:v>0.594666666666667</c:v>
                </c:pt>
                <c:pt idx="812">
                  <c:v>0.606</c:v>
                </c:pt>
                <c:pt idx="813">
                  <c:v>0.602333333333333</c:v>
                </c:pt>
                <c:pt idx="814">
                  <c:v>0.583</c:v>
                </c:pt>
                <c:pt idx="815">
                  <c:v>0.59</c:v>
                </c:pt>
                <c:pt idx="816">
                  <c:v>0.623666666666667</c:v>
                </c:pt>
                <c:pt idx="817">
                  <c:v>0.638</c:v>
                </c:pt>
                <c:pt idx="818">
                  <c:v>0.582333333333333</c:v>
                </c:pt>
                <c:pt idx="819">
                  <c:v>0.545666666666667</c:v>
                </c:pt>
                <c:pt idx="820">
                  <c:v>0.565333333333333</c:v>
                </c:pt>
                <c:pt idx="821">
                  <c:v>0.547666666666667</c:v>
                </c:pt>
                <c:pt idx="822">
                  <c:v>0.544333333333334</c:v>
                </c:pt>
                <c:pt idx="823">
                  <c:v>0.563666666666667</c:v>
                </c:pt>
                <c:pt idx="824">
                  <c:v>0.549666666666667</c:v>
                </c:pt>
                <c:pt idx="825">
                  <c:v>0.564666666666667</c:v>
                </c:pt>
                <c:pt idx="826">
                  <c:v>0.580666666666666</c:v>
                </c:pt>
                <c:pt idx="827">
                  <c:v>0.577666666666667</c:v>
                </c:pt>
                <c:pt idx="828">
                  <c:v>0.575333333333333</c:v>
                </c:pt>
                <c:pt idx="829">
                  <c:v>0.572333333333334</c:v>
                </c:pt>
                <c:pt idx="830">
                  <c:v>0.569333333333333</c:v>
                </c:pt>
                <c:pt idx="831">
                  <c:v>0.576333333333334</c:v>
                </c:pt>
                <c:pt idx="832">
                  <c:v>0.590666666666667</c:v>
                </c:pt>
                <c:pt idx="833">
                  <c:v>0.575666666666667</c:v>
                </c:pt>
                <c:pt idx="834">
                  <c:v>0.802333333333333</c:v>
                </c:pt>
                <c:pt idx="835">
                  <c:v>0.814</c:v>
                </c:pt>
                <c:pt idx="836">
                  <c:v>0.756</c:v>
                </c:pt>
                <c:pt idx="837">
                  <c:v>0.584333333333333</c:v>
                </c:pt>
                <c:pt idx="838">
                  <c:v>0.586</c:v>
                </c:pt>
                <c:pt idx="839">
                  <c:v>0.586</c:v>
                </c:pt>
                <c:pt idx="840">
                  <c:v>0.6</c:v>
                </c:pt>
                <c:pt idx="841">
                  <c:v>0.583333333333333</c:v>
                </c:pt>
                <c:pt idx="842">
                  <c:v>0.587</c:v>
                </c:pt>
                <c:pt idx="843">
                  <c:v>0.612666666666667</c:v>
                </c:pt>
                <c:pt idx="844">
                  <c:v>0.592333333333333</c:v>
                </c:pt>
                <c:pt idx="845">
                  <c:v>0.594666666666667</c:v>
                </c:pt>
                <c:pt idx="846">
                  <c:v>0.585666666666667</c:v>
                </c:pt>
                <c:pt idx="847">
                  <c:v>0.575666666666667</c:v>
                </c:pt>
                <c:pt idx="848">
                  <c:v>0.587666666666667</c:v>
                </c:pt>
                <c:pt idx="849">
                  <c:v>0.570666666666667</c:v>
                </c:pt>
                <c:pt idx="850">
                  <c:v>0.571666666666667</c:v>
                </c:pt>
                <c:pt idx="851">
                  <c:v>0.583666666666667</c:v>
                </c:pt>
                <c:pt idx="852">
                  <c:v>0.586333333333333</c:v>
                </c:pt>
                <c:pt idx="853">
                  <c:v>0.568</c:v>
                </c:pt>
                <c:pt idx="854">
                  <c:v>0.577333333333333</c:v>
                </c:pt>
                <c:pt idx="855">
                  <c:v>0.575</c:v>
                </c:pt>
                <c:pt idx="856">
                  <c:v>0.583666666666667</c:v>
                </c:pt>
                <c:pt idx="857">
                  <c:v>0.533333333333333</c:v>
                </c:pt>
                <c:pt idx="858">
                  <c:v>0.541666666666667</c:v>
                </c:pt>
                <c:pt idx="859">
                  <c:v>0.525666666666667</c:v>
                </c:pt>
                <c:pt idx="860">
                  <c:v>0.527666666666666</c:v>
                </c:pt>
                <c:pt idx="861">
                  <c:v>0.525</c:v>
                </c:pt>
                <c:pt idx="862">
                  <c:v>0.541666666666667</c:v>
                </c:pt>
                <c:pt idx="863">
                  <c:v>0.528333333333333</c:v>
                </c:pt>
                <c:pt idx="864">
                  <c:v>0.521333333333333</c:v>
                </c:pt>
                <c:pt idx="865">
                  <c:v>0.527666666666666</c:v>
                </c:pt>
                <c:pt idx="866">
                  <c:v>0.548333333333333</c:v>
                </c:pt>
                <c:pt idx="867">
                  <c:v>0.538333333333333</c:v>
                </c:pt>
                <c:pt idx="868">
                  <c:v>0.538</c:v>
                </c:pt>
                <c:pt idx="869">
                  <c:v>0.545666666666667</c:v>
                </c:pt>
                <c:pt idx="870">
                  <c:v>0.521333333333333</c:v>
                </c:pt>
                <c:pt idx="871">
                  <c:v>0.53</c:v>
                </c:pt>
                <c:pt idx="872">
                  <c:v>0.526</c:v>
                </c:pt>
                <c:pt idx="873">
                  <c:v>0.529666666666667</c:v>
                </c:pt>
                <c:pt idx="874">
                  <c:v>0.53</c:v>
                </c:pt>
                <c:pt idx="875">
                  <c:v>0.533666666666667</c:v>
                </c:pt>
                <c:pt idx="876">
                  <c:v>0.554666666666667</c:v>
                </c:pt>
                <c:pt idx="877">
                  <c:v>0.558333333333333</c:v>
                </c:pt>
                <c:pt idx="878">
                  <c:v>0.532</c:v>
                </c:pt>
                <c:pt idx="879">
                  <c:v>0.526666666666667</c:v>
                </c:pt>
                <c:pt idx="880">
                  <c:v>0.533</c:v>
                </c:pt>
                <c:pt idx="881">
                  <c:v>0.535333333333333</c:v>
                </c:pt>
                <c:pt idx="882">
                  <c:v>0.530666666666667</c:v>
                </c:pt>
                <c:pt idx="883">
                  <c:v>0.539</c:v>
                </c:pt>
                <c:pt idx="884">
                  <c:v>0.524</c:v>
                </c:pt>
                <c:pt idx="885">
                  <c:v>0.536</c:v>
                </c:pt>
                <c:pt idx="886">
                  <c:v>0.532</c:v>
                </c:pt>
                <c:pt idx="887">
                  <c:v>0.529666666666667</c:v>
                </c:pt>
                <c:pt idx="888">
                  <c:v>0.521</c:v>
                </c:pt>
                <c:pt idx="889">
                  <c:v>0.517333333333333</c:v>
                </c:pt>
                <c:pt idx="890">
                  <c:v>0.526333333333333</c:v>
                </c:pt>
                <c:pt idx="891">
                  <c:v>0.522666666666667</c:v>
                </c:pt>
                <c:pt idx="892">
                  <c:v>0.523666666666666</c:v>
                </c:pt>
                <c:pt idx="893">
                  <c:v>0.519</c:v>
                </c:pt>
                <c:pt idx="894">
                  <c:v>0.522666666666667</c:v>
                </c:pt>
                <c:pt idx="895">
                  <c:v>0.531666666666666</c:v>
                </c:pt>
                <c:pt idx="896">
                  <c:v>0.518333333333333</c:v>
                </c:pt>
                <c:pt idx="897">
                  <c:v>0.562666666666667</c:v>
                </c:pt>
                <c:pt idx="898">
                  <c:v>0.547</c:v>
                </c:pt>
                <c:pt idx="899">
                  <c:v>0.544333333333333</c:v>
                </c:pt>
                <c:pt idx="900">
                  <c:v>0.543333333333333</c:v>
                </c:pt>
                <c:pt idx="901">
                  <c:v>0.55</c:v>
                </c:pt>
                <c:pt idx="902">
                  <c:v>0.546666666666667</c:v>
                </c:pt>
                <c:pt idx="903">
                  <c:v>0.539</c:v>
                </c:pt>
                <c:pt idx="904">
                  <c:v>0.563666666666667</c:v>
                </c:pt>
                <c:pt idx="905">
                  <c:v>0.563333333333333</c:v>
                </c:pt>
                <c:pt idx="906">
                  <c:v>0.556666666666666</c:v>
                </c:pt>
                <c:pt idx="907">
                  <c:v>0.556666666666666</c:v>
                </c:pt>
                <c:pt idx="908">
                  <c:v>0.565</c:v>
                </c:pt>
                <c:pt idx="909">
                  <c:v>0.583333333333333</c:v>
                </c:pt>
                <c:pt idx="910">
                  <c:v>0.577333333333334</c:v>
                </c:pt>
                <c:pt idx="911">
                  <c:v>0.581</c:v>
                </c:pt>
                <c:pt idx="912">
                  <c:v>0.563666666666667</c:v>
                </c:pt>
                <c:pt idx="913">
                  <c:v>0.569</c:v>
                </c:pt>
                <c:pt idx="914">
                  <c:v>0.588</c:v>
                </c:pt>
                <c:pt idx="915">
                  <c:v>0.564666666666667</c:v>
                </c:pt>
                <c:pt idx="916">
                  <c:v>0.575333333333334</c:v>
                </c:pt>
                <c:pt idx="917">
                  <c:v>0.577333333333334</c:v>
                </c:pt>
                <c:pt idx="918">
                  <c:v>0.567</c:v>
                </c:pt>
                <c:pt idx="919">
                  <c:v>0.577333333333334</c:v>
                </c:pt>
                <c:pt idx="920">
                  <c:v>0.586333333333333</c:v>
                </c:pt>
                <c:pt idx="921">
                  <c:v>0.601333333333333</c:v>
                </c:pt>
                <c:pt idx="922">
                  <c:v>0.591333333333333</c:v>
                </c:pt>
                <c:pt idx="923">
                  <c:v>0.584</c:v>
                </c:pt>
                <c:pt idx="924">
                  <c:v>0.580666666666667</c:v>
                </c:pt>
                <c:pt idx="925">
                  <c:v>0.597</c:v>
                </c:pt>
                <c:pt idx="926">
                  <c:v>0.580666666666666</c:v>
                </c:pt>
                <c:pt idx="927">
                  <c:v>0.602666666666667</c:v>
                </c:pt>
                <c:pt idx="928">
                  <c:v>0.593</c:v>
                </c:pt>
                <c:pt idx="929">
                  <c:v>0.601333333333334</c:v>
                </c:pt>
                <c:pt idx="930">
                  <c:v>0.595</c:v>
                </c:pt>
                <c:pt idx="931">
                  <c:v>0.632</c:v>
                </c:pt>
                <c:pt idx="932">
                  <c:v>0.629333333333334</c:v>
                </c:pt>
                <c:pt idx="933">
                  <c:v>0.633</c:v>
                </c:pt>
                <c:pt idx="934">
                  <c:v>0.606</c:v>
                </c:pt>
                <c:pt idx="935">
                  <c:v>0.63</c:v>
                </c:pt>
                <c:pt idx="936">
                  <c:v>0.613</c:v>
                </c:pt>
                <c:pt idx="937">
                  <c:v>0.648666666666667</c:v>
                </c:pt>
                <c:pt idx="938">
                  <c:v>0.635333333333334</c:v>
                </c:pt>
                <c:pt idx="939">
                  <c:v>0.64</c:v>
                </c:pt>
                <c:pt idx="940">
                  <c:v>0.619333333333334</c:v>
                </c:pt>
                <c:pt idx="941">
                  <c:v>0.63</c:v>
                </c:pt>
                <c:pt idx="942">
                  <c:v>0.620333333333334</c:v>
                </c:pt>
                <c:pt idx="943">
                  <c:v>0.626666666666667</c:v>
                </c:pt>
                <c:pt idx="944">
                  <c:v>0.622333333333333</c:v>
                </c:pt>
                <c:pt idx="945">
                  <c:v>0.645</c:v>
                </c:pt>
                <c:pt idx="946">
                  <c:v>0.630666666666667</c:v>
                </c:pt>
                <c:pt idx="947">
                  <c:v>0.626333333333333</c:v>
                </c:pt>
                <c:pt idx="948">
                  <c:v>0.639333333333334</c:v>
                </c:pt>
                <c:pt idx="949">
                  <c:v>0.647666666666667</c:v>
                </c:pt>
                <c:pt idx="950">
                  <c:v>0.611</c:v>
                </c:pt>
                <c:pt idx="951">
                  <c:v>0.697666666666667</c:v>
                </c:pt>
                <c:pt idx="952">
                  <c:v>0.63</c:v>
                </c:pt>
                <c:pt idx="953">
                  <c:v>0.641333333333334</c:v>
                </c:pt>
                <c:pt idx="954">
                  <c:v>0.644</c:v>
                </c:pt>
                <c:pt idx="955">
                  <c:v>0.641666666666667</c:v>
                </c:pt>
                <c:pt idx="956">
                  <c:v>0.638</c:v>
                </c:pt>
                <c:pt idx="957">
                  <c:v>0.647666666666667</c:v>
                </c:pt>
                <c:pt idx="958">
                  <c:v>0.623333333333334</c:v>
                </c:pt>
                <c:pt idx="959">
                  <c:v>0.602333333333333</c:v>
                </c:pt>
                <c:pt idx="960">
                  <c:v>0.603333333333334</c:v>
                </c:pt>
                <c:pt idx="961">
                  <c:v>0.539666666666667</c:v>
                </c:pt>
                <c:pt idx="962">
                  <c:v>0.538666666666667</c:v>
                </c:pt>
                <c:pt idx="963">
                  <c:v>0.497666666666667</c:v>
                </c:pt>
                <c:pt idx="964">
                  <c:v>0.505666666666667</c:v>
                </c:pt>
                <c:pt idx="965">
                  <c:v>0.508666666666666</c:v>
                </c:pt>
                <c:pt idx="966">
                  <c:v>0.520666666666666</c:v>
                </c:pt>
                <c:pt idx="967">
                  <c:v>0.525</c:v>
                </c:pt>
                <c:pt idx="968">
                  <c:v>0.527666666666666</c:v>
                </c:pt>
                <c:pt idx="969">
                  <c:v>0.530333333333333</c:v>
                </c:pt>
                <c:pt idx="970">
                  <c:v>0.531</c:v>
                </c:pt>
                <c:pt idx="971">
                  <c:v>0.529666666666667</c:v>
                </c:pt>
                <c:pt idx="972">
                  <c:v>0.536</c:v>
                </c:pt>
                <c:pt idx="973">
                  <c:v>0.531666666666666</c:v>
                </c:pt>
                <c:pt idx="974">
                  <c:v>0.523</c:v>
                </c:pt>
                <c:pt idx="975">
                  <c:v>0.52</c:v>
                </c:pt>
                <c:pt idx="976">
                  <c:v>0.516333333333333</c:v>
                </c:pt>
                <c:pt idx="977">
                  <c:v>0.517333333333333</c:v>
                </c:pt>
                <c:pt idx="978">
                  <c:v>0.504333333333333</c:v>
                </c:pt>
                <c:pt idx="979">
                  <c:v>0.523333333333333</c:v>
                </c:pt>
                <c:pt idx="980">
                  <c:v>0.508333333333333</c:v>
                </c:pt>
                <c:pt idx="981">
                  <c:v>0.517</c:v>
                </c:pt>
                <c:pt idx="982">
                  <c:v>0.512333333333334</c:v>
                </c:pt>
                <c:pt idx="983">
                  <c:v>0.516333333333333</c:v>
                </c:pt>
                <c:pt idx="984">
                  <c:v>0.506</c:v>
                </c:pt>
                <c:pt idx="985">
                  <c:v>0.525666666666667</c:v>
                </c:pt>
                <c:pt idx="986">
                  <c:v>0.501</c:v>
                </c:pt>
                <c:pt idx="987">
                  <c:v>0.558</c:v>
                </c:pt>
                <c:pt idx="988">
                  <c:v>0.505333333333333</c:v>
                </c:pt>
                <c:pt idx="989">
                  <c:v>0.515666666666666</c:v>
                </c:pt>
                <c:pt idx="990">
                  <c:v>0.507333333333333</c:v>
                </c:pt>
                <c:pt idx="991">
                  <c:v>0.503</c:v>
                </c:pt>
                <c:pt idx="992">
                  <c:v>0.488333333333333</c:v>
                </c:pt>
                <c:pt idx="993">
                  <c:v>0.480333333333333</c:v>
                </c:pt>
                <c:pt idx="994">
                  <c:v>0.499666666666667</c:v>
                </c:pt>
                <c:pt idx="995">
                  <c:v>0.478</c:v>
                </c:pt>
                <c:pt idx="996">
                  <c:v>0.495</c:v>
                </c:pt>
                <c:pt idx="997">
                  <c:v>0.511333333333333</c:v>
                </c:pt>
                <c:pt idx="998">
                  <c:v>0.527</c:v>
                </c:pt>
                <c:pt idx="999">
                  <c:v>0.529</c:v>
                </c:pt>
                <c:pt idx="1000">
                  <c:v>0.516</c:v>
                </c:pt>
                <c:pt idx="1001">
                  <c:v>0.507333333333333</c:v>
                </c:pt>
                <c:pt idx="1002">
                  <c:v>0.548333333333333</c:v>
                </c:pt>
                <c:pt idx="1003">
                  <c:v>0.574333333333333</c:v>
                </c:pt>
                <c:pt idx="1004">
                  <c:v>0.499</c:v>
                </c:pt>
                <c:pt idx="1005">
                  <c:v>0.528666666666666</c:v>
                </c:pt>
                <c:pt idx="1006">
                  <c:v>0.508666666666666</c:v>
                </c:pt>
                <c:pt idx="1007">
                  <c:v>0.501666666666667</c:v>
                </c:pt>
                <c:pt idx="1008">
                  <c:v>0.49</c:v>
                </c:pt>
                <c:pt idx="1009">
                  <c:v>0.494</c:v>
                </c:pt>
                <c:pt idx="1010">
                  <c:v>0.497333333333333</c:v>
                </c:pt>
                <c:pt idx="1011">
                  <c:v>0.506666666666666</c:v>
                </c:pt>
                <c:pt idx="1012">
                  <c:v>0.502</c:v>
                </c:pt>
                <c:pt idx="1013">
                  <c:v>0.515</c:v>
                </c:pt>
                <c:pt idx="1014">
                  <c:v>0.492333333333333</c:v>
                </c:pt>
                <c:pt idx="1015">
                  <c:v>0.507666666666666</c:v>
                </c:pt>
                <c:pt idx="1016">
                  <c:v>0.513</c:v>
                </c:pt>
                <c:pt idx="1017">
                  <c:v>0.503333333333333</c:v>
                </c:pt>
                <c:pt idx="1018">
                  <c:v>0.502666666666667</c:v>
                </c:pt>
                <c:pt idx="1019">
                  <c:v>0.491666666666667</c:v>
                </c:pt>
                <c:pt idx="1020">
                  <c:v>0.506666666666666</c:v>
                </c:pt>
                <c:pt idx="1021">
                  <c:v>0.497333333333333</c:v>
                </c:pt>
                <c:pt idx="1022">
                  <c:v>0.496</c:v>
                </c:pt>
                <c:pt idx="1023">
                  <c:v>0.501666666666667</c:v>
                </c:pt>
                <c:pt idx="1024">
                  <c:v>0.522666666666667</c:v>
                </c:pt>
                <c:pt idx="1025">
                  <c:v>0.511333333333334</c:v>
                </c:pt>
                <c:pt idx="1026">
                  <c:v>0.501333333333333</c:v>
                </c:pt>
                <c:pt idx="1027">
                  <c:v>0.520333333333333</c:v>
                </c:pt>
                <c:pt idx="1028">
                  <c:v>0.524666666666666</c:v>
                </c:pt>
                <c:pt idx="1029">
                  <c:v>0.547333333333333</c:v>
                </c:pt>
                <c:pt idx="1030">
                  <c:v>0.514333333333333</c:v>
                </c:pt>
                <c:pt idx="1031">
                  <c:v>0.507666666666666</c:v>
                </c:pt>
                <c:pt idx="1032">
                  <c:v>0.504666666666666</c:v>
                </c:pt>
                <c:pt idx="1033">
                  <c:v>0.518</c:v>
                </c:pt>
                <c:pt idx="1034">
                  <c:v>0.502666666666666</c:v>
                </c:pt>
                <c:pt idx="1035">
                  <c:v>0.507333333333333</c:v>
                </c:pt>
                <c:pt idx="1036">
                  <c:v>0.495666666666667</c:v>
                </c:pt>
                <c:pt idx="1037">
                  <c:v>0.504333333333333</c:v>
                </c:pt>
                <c:pt idx="1038">
                  <c:v>0.495666666666667</c:v>
                </c:pt>
                <c:pt idx="1039">
                  <c:v>0.502666666666666</c:v>
                </c:pt>
                <c:pt idx="1040">
                  <c:v>0.489666666666667</c:v>
                </c:pt>
                <c:pt idx="1041">
                  <c:v>0.511666666666666</c:v>
                </c:pt>
                <c:pt idx="1042">
                  <c:v>0.486333333333333</c:v>
                </c:pt>
                <c:pt idx="1043">
                  <c:v>0.491</c:v>
                </c:pt>
                <c:pt idx="1044">
                  <c:v>0.490333333333333</c:v>
                </c:pt>
                <c:pt idx="1045">
                  <c:v>0.502333333333333</c:v>
                </c:pt>
                <c:pt idx="1046">
                  <c:v>0.499</c:v>
                </c:pt>
                <c:pt idx="1047">
                  <c:v>0.487666666666667</c:v>
                </c:pt>
                <c:pt idx="1048">
                  <c:v>0.497333333333333</c:v>
                </c:pt>
                <c:pt idx="1049">
                  <c:v>0.477333333333333</c:v>
                </c:pt>
                <c:pt idx="1050">
                  <c:v>0.492</c:v>
                </c:pt>
                <c:pt idx="1051">
                  <c:v>0.484666666666667</c:v>
                </c:pt>
                <c:pt idx="1052">
                  <c:v>0.511</c:v>
                </c:pt>
                <c:pt idx="1053">
                  <c:v>0.502666666666666</c:v>
                </c:pt>
                <c:pt idx="1054">
                  <c:v>0.499</c:v>
                </c:pt>
                <c:pt idx="1055">
                  <c:v>0.527333333333333</c:v>
                </c:pt>
                <c:pt idx="1056">
                  <c:v>0.484333333333333</c:v>
                </c:pt>
                <c:pt idx="1057">
                  <c:v>0.484</c:v>
                </c:pt>
                <c:pt idx="1058">
                  <c:v>0.483</c:v>
                </c:pt>
                <c:pt idx="1059">
                  <c:v>0.477666666666667</c:v>
                </c:pt>
                <c:pt idx="1060">
                  <c:v>0.471666666666667</c:v>
                </c:pt>
                <c:pt idx="1061">
                  <c:v>0.468666666666667</c:v>
                </c:pt>
                <c:pt idx="1062">
                  <c:v>0.473333333333333</c:v>
                </c:pt>
                <c:pt idx="1063">
                  <c:v>0.472333333333333</c:v>
                </c:pt>
                <c:pt idx="1064">
                  <c:v>0.469333333333333</c:v>
                </c:pt>
                <c:pt idx="1065">
                  <c:v>0.459666666666667</c:v>
                </c:pt>
                <c:pt idx="1066">
                  <c:v>0.538666666666667</c:v>
                </c:pt>
                <c:pt idx="1067">
                  <c:v>0.458333333333333</c:v>
                </c:pt>
                <c:pt idx="1068">
                  <c:v>0.462666666666667</c:v>
                </c:pt>
                <c:pt idx="1069">
                  <c:v>0.464666666666667</c:v>
                </c:pt>
                <c:pt idx="1070">
                  <c:v>0.468666666666667</c:v>
                </c:pt>
                <c:pt idx="1071">
                  <c:v>0.449666666666667</c:v>
                </c:pt>
                <c:pt idx="1072">
                  <c:v>0.45</c:v>
                </c:pt>
                <c:pt idx="1073">
                  <c:v>0.440666666666667</c:v>
                </c:pt>
                <c:pt idx="1074">
                  <c:v>0.451333333333333</c:v>
                </c:pt>
                <c:pt idx="1075">
                  <c:v>0.482333333333333</c:v>
                </c:pt>
                <c:pt idx="1076">
                  <c:v>0.464333333333333</c:v>
                </c:pt>
                <c:pt idx="1077">
                  <c:v>0.480666666666667</c:v>
                </c:pt>
                <c:pt idx="1078">
                  <c:v>0.472666666666667</c:v>
                </c:pt>
                <c:pt idx="1079">
                  <c:v>0.465666666666667</c:v>
                </c:pt>
                <c:pt idx="1080">
                  <c:v>0.466666666666667</c:v>
                </c:pt>
                <c:pt idx="1081">
                  <c:v>0.455</c:v>
                </c:pt>
                <c:pt idx="1082">
                  <c:v>0.491</c:v>
                </c:pt>
                <c:pt idx="1083">
                  <c:v>0.512333333333333</c:v>
                </c:pt>
                <c:pt idx="1084">
                  <c:v>0.484</c:v>
                </c:pt>
                <c:pt idx="1085">
                  <c:v>0.490666666666667</c:v>
                </c:pt>
                <c:pt idx="1086">
                  <c:v>0.49</c:v>
                </c:pt>
                <c:pt idx="1087">
                  <c:v>0.488333333333333</c:v>
                </c:pt>
                <c:pt idx="1088">
                  <c:v>0.486666666666667</c:v>
                </c:pt>
                <c:pt idx="1089">
                  <c:v>0.492666666666667</c:v>
                </c:pt>
                <c:pt idx="1090">
                  <c:v>0.454333333333333</c:v>
                </c:pt>
                <c:pt idx="1091">
                  <c:v>0.488</c:v>
                </c:pt>
                <c:pt idx="1092">
                  <c:v>0.453666666666667</c:v>
                </c:pt>
                <c:pt idx="1093">
                  <c:v>0.477</c:v>
                </c:pt>
                <c:pt idx="1094">
                  <c:v>0.470666666666667</c:v>
                </c:pt>
                <c:pt idx="1095">
                  <c:v>0.495</c:v>
                </c:pt>
                <c:pt idx="1096">
                  <c:v>0.503666666666666</c:v>
                </c:pt>
                <c:pt idx="1097">
                  <c:v>0.491</c:v>
                </c:pt>
                <c:pt idx="1098">
                  <c:v>0.503333333333334</c:v>
                </c:pt>
                <c:pt idx="1099">
                  <c:v>0.498</c:v>
                </c:pt>
                <c:pt idx="1100">
                  <c:v>0.493</c:v>
                </c:pt>
                <c:pt idx="1101">
                  <c:v>0.498333333333333</c:v>
                </c:pt>
                <c:pt idx="1102">
                  <c:v>0.481666666666667</c:v>
                </c:pt>
                <c:pt idx="1103">
                  <c:v>0.509</c:v>
                </c:pt>
                <c:pt idx="1104">
                  <c:v>0.506333333333333</c:v>
                </c:pt>
                <c:pt idx="1105">
                  <c:v>0.510333333333333</c:v>
                </c:pt>
                <c:pt idx="1106">
                  <c:v>0.503333333333334</c:v>
                </c:pt>
                <c:pt idx="1107">
                  <c:v>0.504666666666666</c:v>
                </c:pt>
                <c:pt idx="1108">
                  <c:v>0.519</c:v>
                </c:pt>
                <c:pt idx="1109">
                  <c:v>0.514333333333333</c:v>
                </c:pt>
                <c:pt idx="1110">
                  <c:v>0.52</c:v>
                </c:pt>
                <c:pt idx="1111">
                  <c:v>0.511666666666666</c:v>
                </c:pt>
                <c:pt idx="1112">
                  <c:v>0.490666666666667</c:v>
                </c:pt>
                <c:pt idx="1113">
                  <c:v>0.506333333333333</c:v>
                </c:pt>
                <c:pt idx="1114">
                  <c:v>0.503333333333334</c:v>
                </c:pt>
                <c:pt idx="1115">
                  <c:v>0.518</c:v>
                </c:pt>
                <c:pt idx="1116">
                  <c:v>0.508</c:v>
                </c:pt>
                <c:pt idx="1117">
                  <c:v>0.518333333333333</c:v>
                </c:pt>
                <c:pt idx="1118">
                  <c:v>0.515</c:v>
                </c:pt>
                <c:pt idx="1119">
                  <c:v>0.519</c:v>
                </c:pt>
                <c:pt idx="1120">
                  <c:v>0.545333333333333</c:v>
                </c:pt>
                <c:pt idx="1121">
                  <c:v>0.538666666666667</c:v>
                </c:pt>
                <c:pt idx="1122">
                  <c:v>0.502666666666666</c:v>
                </c:pt>
                <c:pt idx="1123">
                  <c:v>0.506</c:v>
                </c:pt>
                <c:pt idx="1124">
                  <c:v>0.5</c:v>
                </c:pt>
                <c:pt idx="1125">
                  <c:v>0.506666666666666</c:v>
                </c:pt>
                <c:pt idx="1126">
                  <c:v>0.535</c:v>
                </c:pt>
                <c:pt idx="1127">
                  <c:v>0.556333333333333</c:v>
                </c:pt>
                <c:pt idx="1128">
                  <c:v>0.543333333333333</c:v>
                </c:pt>
                <c:pt idx="1129">
                  <c:v>0.538333333333333</c:v>
                </c:pt>
                <c:pt idx="1130">
                  <c:v>0.525333333333333</c:v>
                </c:pt>
                <c:pt idx="1131">
                  <c:v>0.514333333333333</c:v>
                </c:pt>
                <c:pt idx="1132">
                  <c:v>0.512</c:v>
                </c:pt>
                <c:pt idx="1133">
                  <c:v>0.49</c:v>
                </c:pt>
                <c:pt idx="1134">
                  <c:v>0.482666666666667</c:v>
                </c:pt>
                <c:pt idx="1135">
                  <c:v>0.503333333333334</c:v>
                </c:pt>
                <c:pt idx="1136">
                  <c:v>0.478666666666667</c:v>
                </c:pt>
                <c:pt idx="1137">
                  <c:v>0.481666666666667</c:v>
                </c:pt>
                <c:pt idx="1138">
                  <c:v>0.483333333333333</c:v>
                </c:pt>
                <c:pt idx="1139">
                  <c:v>0.505666666666667</c:v>
                </c:pt>
                <c:pt idx="1140">
                  <c:v>0.504333333333333</c:v>
                </c:pt>
                <c:pt idx="1141">
                  <c:v>0.498666666666667</c:v>
                </c:pt>
                <c:pt idx="1142">
                  <c:v>0.499</c:v>
                </c:pt>
                <c:pt idx="1143">
                  <c:v>0.504333333333333</c:v>
                </c:pt>
                <c:pt idx="1144">
                  <c:v>0.501666666666667</c:v>
                </c:pt>
                <c:pt idx="1145">
                  <c:v>0.504666666666666</c:v>
                </c:pt>
                <c:pt idx="1146">
                  <c:v>0.507666666666666</c:v>
                </c:pt>
                <c:pt idx="1147">
                  <c:v>0.501666666666667</c:v>
                </c:pt>
                <c:pt idx="1148">
                  <c:v>0.512666666666666</c:v>
                </c:pt>
                <c:pt idx="1149">
                  <c:v>0.562</c:v>
                </c:pt>
                <c:pt idx="1150">
                  <c:v>0.519333333333333</c:v>
                </c:pt>
                <c:pt idx="1151">
                  <c:v>0.499</c:v>
                </c:pt>
                <c:pt idx="1152">
                  <c:v>0.509666666666667</c:v>
                </c:pt>
                <c:pt idx="1153">
                  <c:v>0.521333333333333</c:v>
                </c:pt>
                <c:pt idx="1154">
                  <c:v>0.503333333333334</c:v>
                </c:pt>
                <c:pt idx="1155">
                  <c:v>0.508666666666666</c:v>
                </c:pt>
                <c:pt idx="1156">
                  <c:v>0.515666666666666</c:v>
                </c:pt>
                <c:pt idx="1157">
                  <c:v>0.511666666666666</c:v>
                </c:pt>
                <c:pt idx="1158">
                  <c:v>0.499</c:v>
                </c:pt>
                <c:pt idx="1159">
                  <c:v>0.501</c:v>
                </c:pt>
                <c:pt idx="1160">
                  <c:v>0.529</c:v>
                </c:pt>
                <c:pt idx="1161">
                  <c:v>0.493666666666667</c:v>
                </c:pt>
                <c:pt idx="1162">
                  <c:v>0.506333333333333</c:v>
                </c:pt>
                <c:pt idx="1163">
                  <c:v>0.505333333333333</c:v>
                </c:pt>
                <c:pt idx="1164">
                  <c:v>0.499666666666667</c:v>
                </c:pt>
                <c:pt idx="1165">
                  <c:v>0.506666666666666</c:v>
                </c:pt>
                <c:pt idx="1166">
                  <c:v>0.503666666666666</c:v>
                </c:pt>
                <c:pt idx="1167">
                  <c:v>0.506</c:v>
                </c:pt>
                <c:pt idx="1168">
                  <c:v>0.512333333333333</c:v>
                </c:pt>
                <c:pt idx="1169">
                  <c:v>0.511666666666666</c:v>
                </c:pt>
                <c:pt idx="1170">
                  <c:v>0.530666666666667</c:v>
                </c:pt>
                <c:pt idx="1171">
                  <c:v>0.51</c:v>
                </c:pt>
                <c:pt idx="1172">
                  <c:v>0.509</c:v>
                </c:pt>
                <c:pt idx="1173">
                  <c:v>0.5</c:v>
                </c:pt>
                <c:pt idx="1174">
                  <c:v>0.496</c:v>
                </c:pt>
                <c:pt idx="1175">
                  <c:v>0.508</c:v>
                </c:pt>
                <c:pt idx="1176">
                  <c:v>0.511666666666666</c:v>
                </c:pt>
                <c:pt idx="1177">
                  <c:v>0.504333333333333</c:v>
                </c:pt>
                <c:pt idx="1178">
                  <c:v>0.524</c:v>
                </c:pt>
                <c:pt idx="1179">
                  <c:v>0.508</c:v>
                </c:pt>
                <c:pt idx="1180">
                  <c:v>0.517666666666667</c:v>
                </c:pt>
                <c:pt idx="1181">
                  <c:v>0.499</c:v>
                </c:pt>
                <c:pt idx="1182">
                  <c:v>0.479</c:v>
                </c:pt>
                <c:pt idx="1183">
                  <c:v>0.496666666666667</c:v>
                </c:pt>
                <c:pt idx="1184">
                  <c:v>0.516</c:v>
                </c:pt>
                <c:pt idx="1185">
                  <c:v>0.494666666666667</c:v>
                </c:pt>
                <c:pt idx="1186">
                  <c:v>0.529</c:v>
                </c:pt>
                <c:pt idx="1187">
                  <c:v>0.513333333333333</c:v>
                </c:pt>
                <c:pt idx="1188">
                  <c:v>0.549666666666667</c:v>
                </c:pt>
                <c:pt idx="1189">
                  <c:v>0.552333333333333</c:v>
                </c:pt>
                <c:pt idx="1190">
                  <c:v>0.527</c:v>
                </c:pt>
                <c:pt idx="1191">
                  <c:v>0.544666666666666</c:v>
                </c:pt>
                <c:pt idx="1192">
                  <c:v>0.534</c:v>
                </c:pt>
                <c:pt idx="1193">
                  <c:v>0.542666666666667</c:v>
                </c:pt>
                <c:pt idx="1194">
                  <c:v>0.541333333333333</c:v>
                </c:pt>
                <c:pt idx="1195">
                  <c:v>0.523666666666666</c:v>
                </c:pt>
                <c:pt idx="1196">
                  <c:v>0.536666666666666</c:v>
                </c:pt>
                <c:pt idx="1197">
                  <c:v>0.532666666666666</c:v>
                </c:pt>
                <c:pt idx="1198">
                  <c:v>0.539333333333333</c:v>
                </c:pt>
                <c:pt idx="1199">
                  <c:v>0.539</c:v>
                </c:pt>
                <c:pt idx="1200">
                  <c:v>0.553</c:v>
                </c:pt>
                <c:pt idx="1201">
                  <c:v>0.552666666666666</c:v>
                </c:pt>
                <c:pt idx="1202">
                  <c:v>0.598</c:v>
                </c:pt>
                <c:pt idx="1203">
                  <c:v>0.570666666666667</c:v>
                </c:pt>
                <c:pt idx="1204">
                  <c:v>0.534</c:v>
                </c:pt>
                <c:pt idx="1205">
                  <c:v>0.523666666666666</c:v>
                </c:pt>
                <c:pt idx="1206">
                  <c:v>0.512</c:v>
                </c:pt>
                <c:pt idx="1207">
                  <c:v>0.536</c:v>
                </c:pt>
                <c:pt idx="1208">
                  <c:v>0.578333333333334</c:v>
                </c:pt>
                <c:pt idx="1209">
                  <c:v>0.545</c:v>
                </c:pt>
                <c:pt idx="1210">
                  <c:v>0.526</c:v>
                </c:pt>
                <c:pt idx="1211">
                  <c:v>0.536</c:v>
                </c:pt>
                <c:pt idx="1212">
                  <c:v>0.524</c:v>
                </c:pt>
                <c:pt idx="1213">
                  <c:v>0.533333333333333</c:v>
                </c:pt>
                <c:pt idx="1214">
                  <c:v>0.547333333333333</c:v>
                </c:pt>
                <c:pt idx="1215">
                  <c:v>0.538</c:v>
                </c:pt>
                <c:pt idx="1216">
                  <c:v>0.551666666666667</c:v>
                </c:pt>
                <c:pt idx="1217">
                  <c:v>0.559</c:v>
                </c:pt>
                <c:pt idx="1218">
                  <c:v>0.548333333333333</c:v>
                </c:pt>
                <c:pt idx="1219">
                  <c:v>0.521</c:v>
                </c:pt>
                <c:pt idx="1220">
                  <c:v>0.545</c:v>
                </c:pt>
                <c:pt idx="1221">
                  <c:v>0.527666666666666</c:v>
                </c:pt>
                <c:pt idx="1222">
                  <c:v>0.533</c:v>
                </c:pt>
                <c:pt idx="1223">
                  <c:v>0.540666666666666</c:v>
                </c:pt>
                <c:pt idx="1224">
                  <c:v>0.528</c:v>
                </c:pt>
                <c:pt idx="1225">
                  <c:v>0.535333333333333</c:v>
                </c:pt>
                <c:pt idx="1226">
                  <c:v>0.529</c:v>
                </c:pt>
                <c:pt idx="1227">
                  <c:v>0.527333333333333</c:v>
                </c:pt>
                <c:pt idx="1228">
                  <c:v>0.548333333333333</c:v>
                </c:pt>
                <c:pt idx="1229">
                  <c:v>0.53</c:v>
                </c:pt>
                <c:pt idx="1230">
                  <c:v>0.534666666666667</c:v>
                </c:pt>
                <c:pt idx="1231">
                  <c:v>0.526</c:v>
                </c:pt>
                <c:pt idx="1232">
                  <c:v>0.538</c:v>
                </c:pt>
                <c:pt idx="1233">
                  <c:v>0.549333333333333</c:v>
                </c:pt>
                <c:pt idx="1234">
                  <c:v>0.550666666666667</c:v>
                </c:pt>
                <c:pt idx="1235">
                  <c:v>0.520666666666666</c:v>
                </c:pt>
                <c:pt idx="1236">
                  <c:v>0.502666666666666</c:v>
                </c:pt>
                <c:pt idx="1237">
                  <c:v>0.521</c:v>
                </c:pt>
                <c:pt idx="1238">
                  <c:v>0.501</c:v>
                </c:pt>
                <c:pt idx="1239">
                  <c:v>0.525</c:v>
                </c:pt>
                <c:pt idx="1240">
                  <c:v>0.538666666666667</c:v>
                </c:pt>
                <c:pt idx="1241">
                  <c:v>0.509</c:v>
                </c:pt>
                <c:pt idx="1242">
                  <c:v>0.508</c:v>
                </c:pt>
                <c:pt idx="1243">
                  <c:v>0.520333333333333</c:v>
                </c:pt>
                <c:pt idx="1244">
                  <c:v>0.499</c:v>
                </c:pt>
                <c:pt idx="1245">
                  <c:v>0.497</c:v>
                </c:pt>
                <c:pt idx="1246">
                  <c:v>0.503</c:v>
                </c:pt>
                <c:pt idx="1247">
                  <c:v>0.483333333333333</c:v>
                </c:pt>
                <c:pt idx="1248">
                  <c:v>0.505333333333333</c:v>
                </c:pt>
                <c:pt idx="1249">
                  <c:v>0.493666666666667</c:v>
                </c:pt>
                <c:pt idx="1250">
                  <c:v>0.490666666666667</c:v>
                </c:pt>
                <c:pt idx="1251">
                  <c:v>0.480666666666667</c:v>
                </c:pt>
                <c:pt idx="1252">
                  <c:v>0.514</c:v>
                </c:pt>
                <c:pt idx="1253">
                  <c:v>0.495666666666667</c:v>
                </c:pt>
                <c:pt idx="1254">
                  <c:v>0.513333333333333</c:v>
                </c:pt>
                <c:pt idx="1255">
                  <c:v>0.508666666666666</c:v>
                </c:pt>
                <c:pt idx="1256">
                  <c:v>0.514666666666667</c:v>
                </c:pt>
                <c:pt idx="1257">
                  <c:v>0.501</c:v>
                </c:pt>
                <c:pt idx="1258">
                  <c:v>0.506333333333333</c:v>
                </c:pt>
                <c:pt idx="1259">
                  <c:v>0.495</c:v>
                </c:pt>
                <c:pt idx="1260">
                  <c:v>0.477333333333333</c:v>
                </c:pt>
                <c:pt idx="1261">
                  <c:v>0.484333333333333</c:v>
                </c:pt>
                <c:pt idx="1262">
                  <c:v>0.493</c:v>
                </c:pt>
                <c:pt idx="1263">
                  <c:v>0.484666666666667</c:v>
                </c:pt>
                <c:pt idx="1264">
                  <c:v>0.489333333333333</c:v>
                </c:pt>
                <c:pt idx="1265">
                  <c:v>0.490666666666667</c:v>
                </c:pt>
                <c:pt idx="1266">
                  <c:v>0.482</c:v>
                </c:pt>
                <c:pt idx="1267">
                  <c:v>0.506666666666666</c:v>
                </c:pt>
                <c:pt idx="1268">
                  <c:v>0.482</c:v>
                </c:pt>
                <c:pt idx="1269">
                  <c:v>0.489333333333333</c:v>
                </c:pt>
                <c:pt idx="1270">
                  <c:v>0.529666666666667</c:v>
                </c:pt>
                <c:pt idx="1271">
                  <c:v>0.534333333333333</c:v>
                </c:pt>
                <c:pt idx="1272">
                  <c:v>0.486666666666667</c:v>
                </c:pt>
                <c:pt idx="1273">
                  <c:v>0.49</c:v>
                </c:pt>
                <c:pt idx="1274">
                  <c:v>0.503333333333334</c:v>
                </c:pt>
                <c:pt idx="1275">
                  <c:v>0.503333333333334</c:v>
                </c:pt>
                <c:pt idx="1276">
                  <c:v>0.491</c:v>
                </c:pt>
                <c:pt idx="1277">
                  <c:v>0.495666666666667</c:v>
                </c:pt>
                <c:pt idx="1278">
                  <c:v>0.500333333333333</c:v>
                </c:pt>
                <c:pt idx="1279">
                  <c:v>0.485666666666667</c:v>
                </c:pt>
                <c:pt idx="1280">
                  <c:v>0.509666666666667</c:v>
                </c:pt>
                <c:pt idx="1281">
                  <c:v>0.521</c:v>
                </c:pt>
                <c:pt idx="1282">
                  <c:v>0.495333333333333</c:v>
                </c:pt>
                <c:pt idx="1283">
                  <c:v>0.513</c:v>
                </c:pt>
                <c:pt idx="1284">
                  <c:v>0.501</c:v>
                </c:pt>
                <c:pt idx="1285">
                  <c:v>0.511333333333333</c:v>
                </c:pt>
                <c:pt idx="1286">
                  <c:v>0.51</c:v>
                </c:pt>
                <c:pt idx="1287">
                  <c:v>0.488333333333333</c:v>
                </c:pt>
                <c:pt idx="1288">
                  <c:v>0.501</c:v>
                </c:pt>
                <c:pt idx="1289">
                  <c:v>0.491</c:v>
                </c:pt>
                <c:pt idx="1290">
                  <c:v>0.493666666666667</c:v>
                </c:pt>
                <c:pt idx="1291">
                  <c:v>0.496666666666667</c:v>
                </c:pt>
                <c:pt idx="1292">
                  <c:v>0.501</c:v>
                </c:pt>
                <c:pt idx="1293">
                  <c:v>0.509</c:v>
                </c:pt>
                <c:pt idx="1294">
                  <c:v>0.517666666666667</c:v>
                </c:pt>
                <c:pt idx="1295">
                  <c:v>0.525</c:v>
                </c:pt>
                <c:pt idx="1296">
                  <c:v>0.52</c:v>
                </c:pt>
                <c:pt idx="1297">
                  <c:v>0.519</c:v>
                </c:pt>
                <c:pt idx="1298">
                  <c:v>0.521333333333333</c:v>
                </c:pt>
                <c:pt idx="1299">
                  <c:v>0.508666666666666</c:v>
                </c:pt>
                <c:pt idx="1300">
                  <c:v>0.520666666666666</c:v>
                </c:pt>
                <c:pt idx="1301">
                  <c:v>0.513333333333333</c:v>
                </c:pt>
                <c:pt idx="1302">
                  <c:v>0.502</c:v>
                </c:pt>
                <c:pt idx="1303">
                  <c:v>0.552333333333333</c:v>
                </c:pt>
                <c:pt idx="1304">
                  <c:v>0.532666666666666</c:v>
                </c:pt>
                <c:pt idx="1305">
                  <c:v>0.498</c:v>
                </c:pt>
                <c:pt idx="1306">
                  <c:v>0.494333333333333</c:v>
                </c:pt>
                <c:pt idx="1307">
                  <c:v>0.487333333333333</c:v>
                </c:pt>
                <c:pt idx="1308">
                  <c:v>0.476666666666667</c:v>
                </c:pt>
                <c:pt idx="1309">
                  <c:v>0.490333333333333</c:v>
                </c:pt>
                <c:pt idx="1310">
                  <c:v>0.476666666666667</c:v>
                </c:pt>
                <c:pt idx="1311">
                  <c:v>0.494666666666667</c:v>
                </c:pt>
                <c:pt idx="1312">
                  <c:v>0.516666666666666</c:v>
                </c:pt>
                <c:pt idx="1313">
                  <c:v>0.499333333333333</c:v>
                </c:pt>
                <c:pt idx="1314">
                  <c:v>0.508</c:v>
                </c:pt>
                <c:pt idx="1315">
                  <c:v>0.488333333333333</c:v>
                </c:pt>
                <c:pt idx="1316">
                  <c:v>0.501</c:v>
                </c:pt>
                <c:pt idx="1317">
                  <c:v>0.499333333333333</c:v>
                </c:pt>
                <c:pt idx="1318">
                  <c:v>0.490333333333333</c:v>
                </c:pt>
                <c:pt idx="1319">
                  <c:v>0.507333333333333</c:v>
                </c:pt>
                <c:pt idx="1320">
                  <c:v>0.511666666666666</c:v>
                </c:pt>
                <c:pt idx="1321">
                  <c:v>0.514666666666667</c:v>
                </c:pt>
                <c:pt idx="1322">
                  <c:v>0.515</c:v>
                </c:pt>
                <c:pt idx="1323">
                  <c:v>0.483</c:v>
                </c:pt>
                <c:pt idx="1324">
                  <c:v>0.493</c:v>
                </c:pt>
                <c:pt idx="1325">
                  <c:v>0.504</c:v>
                </c:pt>
                <c:pt idx="1326">
                  <c:v>0.489666666666667</c:v>
                </c:pt>
                <c:pt idx="1327">
                  <c:v>0.489</c:v>
                </c:pt>
                <c:pt idx="1328">
                  <c:v>0.490333333333333</c:v>
                </c:pt>
                <c:pt idx="1329">
                  <c:v>0.500333333333334</c:v>
                </c:pt>
                <c:pt idx="1330">
                  <c:v>0.526333333333333</c:v>
                </c:pt>
                <c:pt idx="1331">
                  <c:v>0.495666666666667</c:v>
                </c:pt>
                <c:pt idx="1332">
                  <c:v>0.497</c:v>
                </c:pt>
                <c:pt idx="1333">
                  <c:v>0.516</c:v>
                </c:pt>
                <c:pt idx="1334">
                  <c:v>0.514</c:v>
                </c:pt>
                <c:pt idx="1335">
                  <c:v>0.516666666666666</c:v>
                </c:pt>
                <c:pt idx="1336">
                  <c:v>0.513</c:v>
                </c:pt>
                <c:pt idx="1337">
                  <c:v>0.498</c:v>
                </c:pt>
                <c:pt idx="1338">
                  <c:v>0.511666666666666</c:v>
                </c:pt>
                <c:pt idx="1339">
                  <c:v>0.514</c:v>
                </c:pt>
                <c:pt idx="1340">
                  <c:v>0.520666666666666</c:v>
                </c:pt>
                <c:pt idx="1341">
                  <c:v>0.512</c:v>
                </c:pt>
                <c:pt idx="1342">
                  <c:v>0.509</c:v>
                </c:pt>
                <c:pt idx="1343">
                  <c:v>0.501</c:v>
                </c:pt>
                <c:pt idx="1344">
                  <c:v>0.508</c:v>
                </c:pt>
                <c:pt idx="1345">
                  <c:v>0.481333333333333</c:v>
                </c:pt>
                <c:pt idx="1346">
                  <c:v>0.482666666666667</c:v>
                </c:pt>
                <c:pt idx="1347">
                  <c:v>0.480333333333333</c:v>
                </c:pt>
                <c:pt idx="1348">
                  <c:v>0.480666666666667</c:v>
                </c:pt>
                <c:pt idx="1349">
                  <c:v>0.480666666666667</c:v>
                </c:pt>
                <c:pt idx="1350">
                  <c:v>0.470666666666667</c:v>
                </c:pt>
                <c:pt idx="1351">
                  <c:v>0.468333333333333</c:v>
                </c:pt>
                <c:pt idx="1352">
                  <c:v>0.466666666666667</c:v>
                </c:pt>
                <c:pt idx="1353">
                  <c:v>0.467666666666667</c:v>
                </c:pt>
                <c:pt idx="1354">
                  <c:v>0.466333333333333</c:v>
                </c:pt>
                <c:pt idx="1355">
                  <c:v>0.470333333333333</c:v>
                </c:pt>
                <c:pt idx="1356">
                  <c:v>0.456</c:v>
                </c:pt>
                <c:pt idx="1357">
                  <c:v>0.465</c:v>
                </c:pt>
                <c:pt idx="1358">
                  <c:v>0.473333333333333</c:v>
                </c:pt>
                <c:pt idx="1359">
                  <c:v>0.477333333333333</c:v>
                </c:pt>
                <c:pt idx="1360">
                  <c:v>0.473666666666667</c:v>
                </c:pt>
                <c:pt idx="1361">
                  <c:v>0.465</c:v>
                </c:pt>
                <c:pt idx="1362">
                  <c:v>0.462666666666667</c:v>
                </c:pt>
                <c:pt idx="1363">
                  <c:v>0.471333333333333</c:v>
                </c:pt>
                <c:pt idx="1364">
                  <c:v>0.460666666666667</c:v>
                </c:pt>
                <c:pt idx="1365">
                  <c:v>0.469</c:v>
                </c:pt>
                <c:pt idx="1366">
                  <c:v>0.473333333333333</c:v>
                </c:pt>
                <c:pt idx="1367">
                  <c:v>0.47</c:v>
                </c:pt>
                <c:pt idx="1368">
                  <c:v>0.465</c:v>
                </c:pt>
                <c:pt idx="1369">
                  <c:v>0.485</c:v>
                </c:pt>
                <c:pt idx="1370">
                  <c:v>0.483333333333333</c:v>
                </c:pt>
                <c:pt idx="1371">
                  <c:v>0.48</c:v>
                </c:pt>
                <c:pt idx="1372">
                  <c:v>0.473333333333333</c:v>
                </c:pt>
                <c:pt idx="1373">
                  <c:v>0.460333333333333</c:v>
                </c:pt>
                <c:pt idx="1374">
                  <c:v>0.531</c:v>
                </c:pt>
                <c:pt idx="1375">
                  <c:v>0.525333333333333</c:v>
                </c:pt>
                <c:pt idx="1376">
                  <c:v>0.514333333333333</c:v>
                </c:pt>
                <c:pt idx="1377">
                  <c:v>0.511</c:v>
                </c:pt>
                <c:pt idx="1378">
                  <c:v>0.515666666666666</c:v>
                </c:pt>
                <c:pt idx="1379">
                  <c:v>0.541666666666667</c:v>
                </c:pt>
                <c:pt idx="1380">
                  <c:v>0.536</c:v>
                </c:pt>
                <c:pt idx="1381">
                  <c:v>0.547666666666667</c:v>
                </c:pt>
                <c:pt idx="1382">
                  <c:v>0.541</c:v>
                </c:pt>
                <c:pt idx="1383">
                  <c:v>0.549666666666667</c:v>
                </c:pt>
                <c:pt idx="1384">
                  <c:v>0.554333333333333</c:v>
                </c:pt>
                <c:pt idx="1385">
                  <c:v>0.612</c:v>
                </c:pt>
                <c:pt idx="1386">
                  <c:v>0.584666666666667</c:v>
                </c:pt>
                <c:pt idx="1387">
                  <c:v>0.529666666666667</c:v>
                </c:pt>
                <c:pt idx="1388">
                  <c:v>0.544333333333333</c:v>
                </c:pt>
                <c:pt idx="1389">
                  <c:v>0.542333333333333</c:v>
                </c:pt>
                <c:pt idx="1390">
                  <c:v>0.564</c:v>
                </c:pt>
                <c:pt idx="1391">
                  <c:v>0.542</c:v>
                </c:pt>
                <c:pt idx="1392">
                  <c:v>0.530666666666667</c:v>
                </c:pt>
                <c:pt idx="1393">
                  <c:v>0.537</c:v>
                </c:pt>
                <c:pt idx="1394">
                  <c:v>0.524333333333333</c:v>
                </c:pt>
                <c:pt idx="1395">
                  <c:v>0.543666666666667</c:v>
                </c:pt>
                <c:pt idx="1396">
                  <c:v>0.556</c:v>
                </c:pt>
                <c:pt idx="1397">
                  <c:v>0.561333333333333</c:v>
                </c:pt>
                <c:pt idx="1398">
                  <c:v>0.567666666666667</c:v>
                </c:pt>
                <c:pt idx="1399">
                  <c:v>0.557666666666667</c:v>
                </c:pt>
                <c:pt idx="1400">
                  <c:v>0.512</c:v>
                </c:pt>
                <c:pt idx="1401">
                  <c:v>0.505666666666667</c:v>
                </c:pt>
                <c:pt idx="1402">
                  <c:v>0.506</c:v>
                </c:pt>
                <c:pt idx="1403">
                  <c:v>0.509666666666667</c:v>
                </c:pt>
                <c:pt idx="1404">
                  <c:v>0.493333333333333</c:v>
                </c:pt>
                <c:pt idx="1405">
                  <c:v>0.530666666666667</c:v>
                </c:pt>
                <c:pt idx="1406">
                  <c:v>0.509333333333333</c:v>
                </c:pt>
                <c:pt idx="1407">
                  <c:v>0.515666666666666</c:v>
                </c:pt>
                <c:pt idx="1408">
                  <c:v>0.502666666666666</c:v>
                </c:pt>
                <c:pt idx="1409">
                  <c:v>0.509333333333333</c:v>
                </c:pt>
                <c:pt idx="1410">
                  <c:v>0.515666666666666</c:v>
                </c:pt>
                <c:pt idx="1411">
                  <c:v>0.505666666666667</c:v>
                </c:pt>
                <c:pt idx="1412">
                  <c:v>0.508</c:v>
                </c:pt>
                <c:pt idx="1413">
                  <c:v>0.528333333333333</c:v>
                </c:pt>
                <c:pt idx="1414">
                  <c:v>0.514333333333333</c:v>
                </c:pt>
                <c:pt idx="1415">
                  <c:v>0.527666666666666</c:v>
                </c:pt>
                <c:pt idx="1416">
                  <c:v>0.511666666666666</c:v>
                </c:pt>
                <c:pt idx="1417">
                  <c:v>0.52</c:v>
                </c:pt>
                <c:pt idx="1418">
                  <c:v>0.508666666666666</c:v>
                </c:pt>
                <c:pt idx="1419">
                  <c:v>0.529333333333333</c:v>
                </c:pt>
                <c:pt idx="1420">
                  <c:v>0.534666666666667</c:v>
                </c:pt>
                <c:pt idx="1421">
                  <c:v>0.523333333333333</c:v>
                </c:pt>
                <c:pt idx="1422">
                  <c:v>0.532333333333333</c:v>
                </c:pt>
                <c:pt idx="1423">
                  <c:v>0.519</c:v>
                </c:pt>
                <c:pt idx="1424">
                  <c:v>0.545333333333333</c:v>
                </c:pt>
                <c:pt idx="1425">
                  <c:v>0.514333333333333</c:v>
                </c:pt>
                <c:pt idx="1426">
                  <c:v>0.547</c:v>
                </c:pt>
                <c:pt idx="1427">
                  <c:v>0.526333333333333</c:v>
                </c:pt>
                <c:pt idx="1428">
                  <c:v>0.542333333333333</c:v>
                </c:pt>
                <c:pt idx="1429">
                  <c:v>0.527</c:v>
                </c:pt>
                <c:pt idx="1430">
                  <c:v>0.523333333333333</c:v>
                </c:pt>
                <c:pt idx="1431">
                  <c:v>0.526666666666667</c:v>
                </c:pt>
                <c:pt idx="1432">
                  <c:v>0.518333333333333</c:v>
                </c:pt>
                <c:pt idx="1433">
                  <c:v>0.517666666666667</c:v>
                </c:pt>
                <c:pt idx="1434">
                  <c:v>0.517666666666667</c:v>
                </c:pt>
                <c:pt idx="1435">
                  <c:v>0.537</c:v>
                </c:pt>
                <c:pt idx="1436">
                  <c:v>0.512</c:v>
                </c:pt>
                <c:pt idx="1437">
                  <c:v>0.521666666666667</c:v>
                </c:pt>
                <c:pt idx="1438">
                  <c:v>0.514333333333333</c:v>
                </c:pt>
                <c:pt idx="1439">
                  <c:v>0.506666666666666</c:v>
                </c:pt>
                <c:pt idx="1440">
                  <c:v>0.508666666666666</c:v>
                </c:pt>
                <c:pt idx="1441">
                  <c:v>0.507666666666666</c:v>
                </c:pt>
                <c:pt idx="1442">
                  <c:v>0.516</c:v>
                </c:pt>
                <c:pt idx="1443">
                  <c:v>0.504</c:v>
                </c:pt>
                <c:pt idx="1444">
                  <c:v>0.523</c:v>
                </c:pt>
                <c:pt idx="1445">
                  <c:v>0.499666666666667</c:v>
                </c:pt>
                <c:pt idx="1446">
                  <c:v>0.500666666666667</c:v>
                </c:pt>
                <c:pt idx="1447">
                  <c:v>0.493333333333333</c:v>
                </c:pt>
                <c:pt idx="1448">
                  <c:v>0.509666666666667</c:v>
                </c:pt>
                <c:pt idx="1449">
                  <c:v>0.494666666666667</c:v>
                </c:pt>
                <c:pt idx="1450">
                  <c:v>0.512666666666666</c:v>
                </c:pt>
                <c:pt idx="1451">
                  <c:v>0.502</c:v>
                </c:pt>
                <c:pt idx="1452">
                  <c:v>0.501333333333333</c:v>
                </c:pt>
                <c:pt idx="1453">
                  <c:v>0.520333333333333</c:v>
                </c:pt>
                <c:pt idx="1454">
                  <c:v>0.511666666666666</c:v>
                </c:pt>
                <c:pt idx="1455">
                  <c:v>0.508333333333333</c:v>
                </c:pt>
                <c:pt idx="1456">
                  <c:v>0.504666666666666</c:v>
                </c:pt>
                <c:pt idx="1457">
                  <c:v>0.510333333333333</c:v>
                </c:pt>
                <c:pt idx="1458">
                  <c:v>0.512</c:v>
                </c:pt>
                <c:pt idx="1459">
                  <c:v>0.515</c:v>
                </c:pt>
                <c:pt idx="1460">
                  <c:v>0.505666666666667</c:v>
                </c:pt>
                <c:pt idx="1461">
                  <c:v>0.516</c:v>
                </c:pt>
                <c:pt idx="1462">
                  <c:v>0.512666666666666</c:v>
                </c:pt>
                <c:pt idx="1463">
                  <c:v>0.523333333333333</c:v>
                </c:pt>
                <c:pt idx="1464">
                  <c:v>0.515666666666666</c:v>
                </c:pt>
                <c:pt idx="1465">
                  <c:v>0.530666666666667</c:v>
                </c:pt>
                <c:pt idx="1466">
                  <c:v>0.514333333333333</c:v>
                </c:pt>
                <c:pt idx="1467">
                  <c:v>0.508666666666666</c:v>
                </c:pt>
                <c:pt idx="1468">
                  <c:v>0.506</c:v>
                </c:pt>
                <c:pt idx="1469">
                  <c:v>0.502333333333334</c:v>
                </c:pt>
                <c:pt idx="1470">
                  <c:v>0.497666666666667</c:v>
                </c:pt>
                <c:pt idx="1471">
                  <c:v>0.469333333333333</c:v>
                </c:pt>
                <c:pt idx="1472">
                  <c:v>0.498</c:v>
                </c:pt>
                <c:pt idx="1473">
                  <c:v>0.525666666666667</c:v>
                </c:pt>
                <c:pt idx="1474">
                  <c:v>0.514</c:v>
                </c:pt>
                <c:pt idx="1475">
                  <c:v>0.522666666666667</c:v>
                </c:pt>
                <c:pt idx="1476">
                  <c:v>0.499666666666667</c:v>
                </c:pt>
                <c:pt idx="1477">
                  <c:v>0.523333333333333</c:v>
                </c:pt>
                <c:pt idx="1478">
                  <c:v>0.503333333333334</c:v>
                </c:pt>
                <c:pt idx="1479">
                  <c:v>0.507</c:v>
                </c:pt>
                <c:pt idx="1480">
                  <c:v>0.546333333333333</c:v>
                </c:pt>
                <c:pt idx="1481">
                  <c:v>0.513666666666667</c:v>
                </c:pt>
                <c:pt idx="1482">
                  <c:v>0.504</c:v>
                </c:pt>
                <c:pt idx="1483">
                  <c:v>0.503</c:v>
                </c:pt>
                <c:pt idx="1484">
                  <c:v>0.506666666666666</c:v>
                </c:pt>
                <c:pt idx="1485">
                  <c:v>0.526666666666667</c:v>
                </c:pt>
                <c:pt idx="1486">
                  <c:v>0.535</c:v>
                </c:pt>
                <c:pt idx="1487">
                  <c:v>0.512666666666666</c:v>
                </c:pt>
                <c:pt idx="1488">
                  <c:v>0.510333333333333</c:v>
                </c:pt>
                <c:pt idx="1489">
                  <c:v>0.517666666666667</c:v>
                </c:pt>
                <c:pt idx="1490">
                  <c:v>0.518666666666667</c:v>
                </c:pt>
                <c:pt idx="1491">
                  <c:v>0.531</c:v>
                </c:pt>
                <c:pt idx="1492">
                  <c:v>0.494333333333333</c:v>
                </c:pt>
                <c:pt idx="1493">
                  <c:v>0.512666666666666</c:v>
                </c:pt>
                <c:pt idx="1494">
                  <c:v>0.501333333333333</c:v>
                </c:pt>
                <c:pt idx="1495">
                  <c:v>0.514666666666667</c:v>
                </c:pt>
                <c:pt idx="1496">
                  <c:v>0.503333333333333</c:v>
                </c:pt>
                <c:pt idx="1497">
                  <c:v>0.509333333333333</c:v>
                </c:pt>
                <c:pt idx="1498">
                  <c:v>0.517333333333333</c:v>
                </c:pt>
                <c:pt idx="1499">
                  <c:v>0.511666666666666</c:v>
                </c:pt>
                <c:pt idx="1500">
                  <c:v>0.492666666666667</c:v>
                </c:pt>
                <c:pt idx="1501">
                  <c:v>0.498</c:v>
                </c:pt>
                <c:pt idx="1502">
                  <c:v>0.506333333333333</c:v>
                </c:pt>
                <c:pt idx="1503">
                  <c:v>0.495</c:v>
                </c:pt>
                <c:pt idx="1504">
                  <c:v>0.501333333333333</c:v>
                </c:pt>
                <c:pt idx="1505">
                  <c:v>0.506666666666666</c:v>
                </c:pt>
                <c:pt idx="1506">
                  <c:v>0.504333333333333</c:v>
                </c:pt>
                <c:pt idx="1507">
                  <c:v>0.510666666666667</c:v>
                </c:pt>
                <c:pt idx="1508">
                  <c:v>0.508666666666666</c:v>
                </c:pt>
                <c:pt idx="1509">
                  <c:v>0.513666666666667</c:v>
                </c:pt>
                <c:pt idx="1510">
                  <c:v>0.517666666666667</c:v>
                </c:pt>
                <c:pt idx="1511">
                  <c:v>0.504</c:v>
                </c:pt>
                <c:pt idx="1512">
                  <c:v>0.508666666666666</c:v>
                </c:pt>
                <c:pt idx="1513">
                  <c:v>0.516</c:v>
                </c:pt>
                <c:pt idx="1514">
                  <c:v>0.504</c:v>
                </c:pt>
                <c:pt idx="1515">
                  <c:v>0.504333333333333</c:v>
                </c:pt>
                <c:pt idx="1516">
                  <c:v>0.51</c:v>
                </c:pt>
                <c:pt idx="1517">
                  <c:v>0.515333333333333</c:v>
                </c:pt>
                <c:pt idx="1518">
                  <c:v>0.506666666666666</c:v>
                </c:pt>
                <c:pt idx="1519">
                  <c:v>0.512666666666666</c:v>
                </c:pt>
                <c:pt idx="1520">
                  <c:v>0.569666666666667</c:v>
                </c:pt>
                <c:pt idx="1521">
                  <c:v>0.503333333333333</c:v>
                </c:pt>
                <c:pt idx="1522">
                  <c:v>0.512333333333334</c:v>
                </c:pt>
                <c:pt idx="1523">
                  <c:v>0.499666666666667</c:v>
                </c:pt>
                <c:pt idx="1524">
                  <c:v>0.509</c:v>
                </c:pt>
                <c:pt idx="1525">
                  <c:v>0.527333333333333</c:v>
                </c:pt>
                <c:pt idx="1526">
                  <c:v>0.534333333333333</c:v>
                </c:pt>
                <c:pt idx="1527">
                  <c:v>0.527666666666666</c:v>
                </c:pt>
                <c:pt idx="1528">
                  <c:v>0.538</c:v>
                </c:pt>
                <c:pt idx="1529">
                  <c:v>0.529333333333333</c:v>
                </c:pt>
                <c:pt idx="1530">
                  <c:v>0.545</c:v>
                </c:pt>
                <c:pt idx="1531">
                  <c:v>0.527666666666666</c:v>
                </c:pt>
                <c:pt idx="1532">
                  <c:v>0.523333333333333</c:v>
                </c:pt>
                <c:pt idx="1533">
                  <c:v>0.533333333333333</c:v>
                </c:pt>
                <c:pt idx="1534">
                  <c:v>0.521333333333333</c:v>
                </c:pt>
                <c:pt idx="1535">
                  <c:v>0.52</c:v>
                </c:pt>
                <c:pt idx="1536">
                  <c:v>0.538</c:v>
                </c:pt>
                <c:pt idx="1537">
                  <c:v>0.519666666666666</c:v>
                </c:pt>
                <c:pt idx="1538">
                  <c:v>0.520666666666666</c:v>
                </c:pt>
                <c:pt idx="1539">
                  <c:v>0.529</c:v>
                </c:pt>
                <c:pt idx="1540">
                  <c:v>0.516666666666666</c:v>
                </c:pt>
                <c:pt idx="1541">
                  <c:v>0.507</c:v>
                </c:pt>
                <c:pt idx="1542">
                  <c:v>0.495333333333333</c:v>
                </c:pt>
                <c:pt idx="1543">
                  <c:v>0.499</c:v>
                </c:pt>
                <c:pt idx="1544">
                  <c:v>0.488666666666667</c:v>
                </c:pt>
                <c:pt idx="1545">
                  <c:v>0.493</c:v>
                </c:pt>
                <c:pt idx="1546">
                  <c:v>0.496</c:v>
                </c:pt>
                <c:pt idx="1547">
                  <c:v>0.488</c:v>
                </c:pt>
                <c:pt idx="1548">
                  <c:v>0.496666666666667</c:v>
                </c:pt>
                <c:pt idx="1549">
                  <c:v>0.501</c:v>
                </c:pt>
                <c:pt idx="1550">
                  <c:v>0.490666666666667</c:v>
                </c:pt>
                <c:pt idx="1551">
                  <c:v>0.486333333333333</c:v>
                </c:pt>
                <c:pt idx="1552">
                  <c:v>0.482</c:v>
                </c:pt>
                <c:pt idx="1553">
                  <c:v>0.485666666666667</c:v>
                </c:pt>
                <c:pt idx="1554">
                  <c:v>0.495333333333333</c:v>
                </c:pt>
                <c:pt idx="1555">
                  <c:v>0.491333333333333</c:v>
                </c:pt>
                <c:pt idx="1556">
                  <c:v>0.485</c:v>
                </c:pt>
                <c:pt idx="1557">
                  <c:v>0.484</c:v>
                </c:pt>
                <c:pt idx="1558">
                  <c:v>0.482666666666667</c:v>
                </c:pt>
                <c:pt idx="1559">
                  <c:v>0.463333333333333</c:v>
                </c:pt>
                <c:pt idx="1560">
                  <c:v>0.471333333333333</c:v>
                </c:pt>
                <c:pt idx="1561">
                  <c:v>0.49</c:v>
                </c:pt>
                <c:pt idx="1562">
                  <c:v>0.484</c:v>
                </c:pt>
                <c:pt idx="1563">
                  <c:v>0.483666666666667</c:v>
                </c:pt>
                <c:pt idx="1564">
                  <c:v>0.495333333333333</c:v>
                </c:pt>
                <c:pt idx="1565">
                  <c:v>0.494333333333333</c:v>
                </c:pt>
                <c:pt idx="1566">
                  <c:v>0.488666666666667</c:v>
                </c:pt>
                <c:pt idx="1567">
                  <c:v>0.497333333333333</c:v>
                </c:pt>
                <c:pt idx="1568">
                  <c:v>0.498333333333333</c:v>
                </c:pt>
                <c:pt idx="1569">
                  <c:v>0.487666666666667</c:v>
                </c:pt>
                <c:pt idx="1570">
                  <c:v>0.475666666666667</c:v>
                </c:pt>
                <c:pt idx="1571">
                  <c:v>0.471</c:v>
                </c:pt>
                <c:pt idx="1572">
                  <c:v>0.503666666666666</c:v>
                </c:pt>
                <c:pt idx="1573">
                  <c:v>0.484666666666667</c:v>
                </c:pt>
                <c:pt idx="1574">
                  <c:v>0.472666666666667</c:v>
                </c:pt>
                <c:pt idx="1575">
                  <c:v>0.479666666666667</c:v>
                </c:pt>
                <c:pt idx="1576">
                  <c:v>0.496666666666667</c:v>
                </c:pt>
                <c:pt idx="1577">
                  <c:v>0.479</c:v>
                </c:pt>
                <c:pt idx="1578">
                  <c:v>0.490666666666667</c:v>
                </c:pt>
                <c:pt idx="1579">
                  <c:v>0.492666666666667</c:v>
                </c:pt>
                <c:pt idx="1580">
                  <c:v>0.478</c:v>
                </c:pt>
                <c:pt idx="1581">
                  <c:v>0.485333333333333</c:v>
                </c:pt>
                <c:pt idx="1582">
                  <c:v>0.491333333333333</c:v>
                </c:pt>
                <c:pt idx="1583">
                  <c:v>0.483</c:v>
                </c:pt>
                <c:pt idx="1584">
                  <c:v>0.470666666666667</c:v>
                </c:pt>
                <c:pt idx="1585">
                  <c:v>0.480666666666667</c:v>
                </c:pt>
                <c:pt idx="1586">
                  <c:v>0.500666666666667</c:v>
                </c:pt>
                <c:pt idx="1587">
                  <c:v>0.483666666666667</c:v>
                </c:pt>
                <c:pt idx="1588">
                  <c:v>0.496666666666667</c:v>
                </c:pt>
                <c:pt idx="1589">
                  <c:v>0.482333333333333</c:v>
                </c:pt>
                <c:pt idx="1590">
                  <c:v>0.526333333333333</c:v>
                </c:pt>
                <c:pt idx="1591">
                  <c:v>0.490666666666667</c:v>
                </c:pt>
                <c:pt idx="1592">
                  <c:v>0.5</c:v>
                </c:pt>
                <c:pt idx="1593">
                  <c:v>0.495</c:v>
                </c:pt>
                <c:pt idx="1594">
                  <c:v>0.504333333333333</c:v>
                </c:pt>
                <c:pt idx="1595">
                  <c:v>0.511666666666666</c:v>
                </c:pt>
                <c:pt idx="1596">
                  <c:v>0.498666666666667</c:v>
                </c:pt>
                <c:pt idx="1597">
                  <c:v>0.478333333333333</c:v>
                </c:pt>
                <c:pt idx="1598">
                  <c:v>0.481</c:v>
                </c:pt>
                <c:pt idx="1599">
                  <c:v>0.491666666666667</c:v>
                </c:pt>
                <c:pt idx="1600">
                  <c:v>0.489333333333333</c:v>
                </c:pt>
                <c:pt idx="1601">
                  <c:v>0.520333333333333</c:v>
                </c:pt>
                <c:pt idx="1602">
                  <c:v>0.49</c:v>
                </c:pt>
                <c:pt idx="1603">
                  <c:v>0.478666666666667</c:v>
                </c:pt>
                <c:pt idx="1604">
                  <c:v>0.470333333333333</c:v>
                </c:pt>
                <c:pt idx="1605">
                  <c:v>0.506666666666666</c:v>
                </c:pt>
                <c:pt idx="1606">
                  <c:v>0.484</c:v>
                </c:pt>
                <c:pt idx="1607">
                  <c:v>0.471333333333333</c:v>
                </c:pt>
                <c:pt idx="1608">
                  <c:v>0.464666666666667</c:v>
                </c:pt>
                <c:pt idx="1609">
                  <c:v>0.462333333333333</c:v>
                </c:pt>
                <c:pt idx="1610">
                  <c:v>0.472</c:v>
                </c:pt>
                <c:pt idx="1611">
                  <c:v>0.465666666666667</c:v>
                </c:pt>
                <c:pt idx="1612">
                  <c:v>0.474</c:v>
                </c:pt>
                <c:pt idx="1613">
                  <c:v>0.47</c:v>
                </c:pt>
                <c:pt idx="1614">
                  <c:v>0.47</c:v>
                </c:pt>
                <c:pt idx="1615">
                  <c:v>0.489</c:v>
                </c:pt>
                <c:pt idx="1616">
                  <c:v>0.486333333333333</c:v>
                </c:pt>
                <c:pt idx="1617">
                  <c:v>0.525333333333333</c:v>
                </c:pt>
                <c:pt idx="1618">
                  <c:v>0.546333333333333</c:v>
                </c:pt>
                <c:pt idx="1619">
                  <c:v>0.566333333333333</c:v>
                </c:pt>
                <c:pt idx="1620">
                  <c:v>0.532666666666666</c:v>
                </c:pt>
                <c:pt idx="1621">
                  <c:v>0.539666666666667</c:v>
                </c:pt>
                <c:pt idx="1622">
                  <c:v>0.522333333333333</c:v>
                </c:pt>
                <c:pt idx="1623">
                  <c:v>0.537666666666667</c:v>
                </c:pt>
                <c:pt idx="1624">
                  <c:v>0.549333333333333</c:v>
                </c:pt>
                <c:pt idx="1625">
                  <c:v>0.518666666666667</c:v>
                </c:pt>
                <c:pt idx="1626">
                  <c:v>0.515666666666666</c:v>
                </c:pt>
                <c:pt idx="1627">
                  <c:v>0.506666666666666</c:v>
                </c:pt>
                <c:pt idx="1628">
                  <c:v>0.567666666666667</c:v>
                </c:pt>
                <c:pt idx="1629">
                  <c:v>0.579666666666667</c:v>
                </c:pt>
                <c:pt idx="1630">
                  <c:v>0.566333333333333</c:v>
                </c:pt>
                <c:pt idx="1631">
                  <c:v>0.596333333333333</c:v>
                </c:pt>
                <c:pt idx="1632">
                  <c:v>0.6</c:v>
                </c:pt>
                <c:pt idx="1633">
                  <c:v>0.604666666666667</c:v>
                </c:pt>
                <c:pt idx="1634">
                  <c:v>0.572333333333333</c:v>
                </c:pt>
                <c:pt idx="1635">
                  <c:v>0.558666666666667</c:v>
                </c:pt>
                <c:pt idx="1636">
                  <c:v>0.555666666666667</c:v>
                </c:pt>
                <c:pt idx="1637">
                  <c:v>0.552</c:v>
                </c:pt>
                <c:pt idx="1638">
                  <c:v>0.553666666666667</c:v>
                </c:pt>
                <c:pt idx="1639">
                  <c:v>0.544</c:v>
                </c:pt>
                <c:pt idx="1640">
                  <c:v>0.549</c:v>
                </c:pt>
                <c:pt idx="1641">
                  <c:v>0.549666666666667</c:v>
                </c:pt>
                <c:pt idx="1642">
                  <c:v>0.583333333333333</c:v>
                </c:pt>
                <c:pt idx="1643">
                  <c:v>0.577</c:v>
                </c:pt>
                <c:pt idx="1644">
                  <c:v>0.551333333333333</c:v>
                </c:pt>
                <c:pt idx="1645">
                  <c:v>0.570333333333334</c:v>
                </c:pt>
                <c:pt idx="1646">
                  <c:v>0.564666666666667</c:v>
                </c:pt>
                <c:pt idx="1647">
                  <c:v>0.569666666666667</c:v>
                </c:pt>
                <c:pt idx="1648">
                  <c:v>0.576666666666667</c:v>
                </c:pt>
                <c:pt idx="1649">
                  <c:v>0.583333333333333</c:v>
                </c:pt>
                <c:pt idx="1650">
                  <c:v>0.569666666666667</c:v>
                </c:pt>
                <c:pt idx="1651">
                  <c:v>0.575666666666667</c:v>
                </c:pt>
                <c:pt idx="1652">
                  <c:v>0.551</c:v>
                </c:pt>
                <c:pt idx="1653">
                  <c:v>0.569666666666667</c:v>
                </c:pt>
                <c:pt idx="1654">
                  <c:v>0.579666666666667</c:v>
                </c:pt>
                <c:pt idx="1655">
                  <c:v>0.579333333333334</c:v>
                </c:pt>
                <c:pt idx="1656">
                  <c:v>0.572333333333334</c:v>
                </c:pt>
                <c:pt idx="1657">
                  <c:v>0.604666666666667</c:v>
                </c:pt>
                <c:pt idx="1658">
                  <c:v>0.586333333333333</c:v>
                </c:pt>
                <c:pt idx="1659">
                  <c:v>0.594666666666667</c:v>
                </c:pt>
                <c:pt idx="1660">
                  <c:v>0.597</c:v>
                </c:pt>
                <c:pt idx="1661">
                  <c:v>0.609333333333333</c:v>
                </c:pt>
                <c:pt idx="1662">
                  <c:v>0.595</c:v>
                </c:pt>
                <c:pt idx="1663">
                  <c:v>0.591</c:v>
                </c:pt>
                <c:pt idx="1664">
                  <c:v>0.605333333333333</c:v>
                </c:pt>
                <c:pt idx="1665">
                  <c:v>0.601</c:v>
                </c:pt>
                <c:pt idx="1666">
                  <c:v>0.596</c:v>
                </c:pt>
                <c:pt idx="1667">
                  <c:v>0.586666666666667</c:v>
                </c:pt>
                <c:pt idx="1668">
                  <c:v>0.611333333333334</c:v>
                </c:pt>
                <c:pt idx="1669">
                  <c:v>0.681333333333333</c:v>
                </c:pt>
                <c:pt idx="1670">
                  <c:v>0.745333333333333</c:v>
                </c:pt>
                <c:pt idx="1671">
                  <c:v>0.740666666666667</c:v>
                </c:pt>
                <c:pt idx="1672">
                  <c:v>0.724333333333334</c:v>
                </c:pt>
                <c:pt idx="1673">
                  <c:v>0.720333333333334</c:v>
                </c:pt>
                <c:pt idx="1674">
                  <c:v>0.723333333333334</c:v>
                </c:pt>
                <c:pt idx="1675">
                  <c:v>0.690666666666667</c:v>
                </c:pt>
                <c:pt idx="1676">
                  <c:v>0.707</c:v>
                </c:pt>
                <c:pt idx="1677">
                  <c:v>0.697333333333334</c:v>
                </c:pt>
                <c:pt idx="1678">
                  <c:v>0.707666666666667</c:v>
                </c:pt>
                <c:pt idx="1679">
                  <c:v>0.714333333333334</c:v>
                </c:pt>
                <c:pt idx="1680">
                  <c:v>0.715666666666667</c:v>
                </c:pt>
                <c:pt idx="1681">
                  <c:v>0.702666666666667</c:v>
                </c:pt>
                <c:pt idx="1682">
                  <c:v>0.705</c:v>
                </c:pt>
                <c:pt idx="1683">
                  <c:v>0.685</c:v>
                </c:pt>
                <c:pt idx="1684">
                  <c:v>0.724666666666667</c:v>
                </c:pt>
                <c:pt idx="1685">
                  <c:v>0.698333333333333</c:v>
                </c:pt>
                <c:pt idx="1686">
                  <c:v>0.707666666666667</c:v>
                </c:pt>
                <c:pt idx="1687">
                  <c:v>0.700666666666667</c:v>
                </c:pt>
                <c:pt idx="1688">
                  <c:v>0.691666666666667</c:v>
                </c:pt>
                <c:pt idx="1689">
                  <c:v>0.679</c:v>
                </c:pt>
                <c:pt idx="1690">
                  <c:v>0.671666666666667</c:v>
                </c:pt>
                <c:pt idx="1691">
                  <c:v>0.685333333333333</c:v>
                </c:pt>
                <c:pt idx="1692">
                  <c:v>0.685</c:v>
                </c:pt>
                <c:pt idx="1693">
                  <c:v>0.67</c:v>
                </c:pt>
                <c:pt idx="1694">
                  <c:v>0.661333333333333</c:v>
                </c:pt>
                <c:pt idx="1695">
                  <c:v>0.642666666666667</c:v>
                </c:pt>
                <c:pt idx="1696">
                  <c:v>0.661</c:v>
                </c:pt>
                <c:pt idx="1697">
                  <c:v>0.661</c:v>
                </c:pt>
                <c:pt idx="1698">
                  <c:v>0.705666666666667</c:v>
                </c:pt>
                <c:pt idx="1699">
                  <c:v>0.671666666666667</c:v>
                </c:pt>
                <c:pt idx="1700">
                  <c:v>0.671</c:v>
                </c:pt>
                <c:pt idx="1701">
                  <c:v>0.668</c:v>
                </c:pt>
                <c:pt idx="1702">
                  <c:v>0.659666666666667</c:v>
                </c:pt>
                <c:pt idx="1703">
                  <c:v>0.682333333333334</c:v>
                </c:pt>
                <c:pt idx="1704">
                  <c:v>0.673333333333334</c:v>
                </c:pt>
                <c:pt idx="1705">
                  <c:v>0.667666666666667</c:v>
                </c:pt>
                <c:pt idx="1706">
                  <c:v>0.680666666666667</c:v>
                </c:pt>
                <c:pt idx="1707">
                  <c:v>0.685333333333333</c:v>
                </c:pt>
                <c:pt idx="1708">
                  <c:v>0.688666666666667</c:v>
                </c:pt>
                <c:pt idx="1709">
                  <c:v>0.682666666666667</c:v>
                </c:pt>
                <c:pt idx="1710">
                  <c:v>0.663</c:v>
                </c:pt>
                <c:pt idx="1711">
                  <c:v>0.768666666666667</c:v>
                </c:pt>
                <c:pt idx="1712">
                  <c:v>0.783</c:v>
                </c:pt>
                <c:pt idx="1713">
                  <c:v>0.711</c:v>
                </c:pt>
                <c:pt idx="1714">
                  <c:v>0.684</c:v>
                </c:pt>
                <c:pt idx="1715">
                  <c:v>0.674</c:v>
                </c:pt>
                <c:pt idx="1716">
                  <c:v>0.663</c:v>
                </c:pt>
                <c:pt idx="1717">
                  <c:v>0.661333333333333</c:v>
                </c:pt>
                <c:pt idx="1718">
                  <c:v>0.667333333333333</c:v>
                </c:pt>
                <c:pt idx="1719">
                  <c:v>0.674</c:v>
                </c:pt>
                <c:pt idx="1720">
                  <c:v>0.654666666666667</c:v>
                </c:pt>
                <c:pt idx="1721">
                  <c:v>0.661</c:v>
                </c:pt>
                <c:pt idx="1722">
                  <c:v>0.669333333333334</c:v>
                </c:pt>
                <c:pt idx="1723">
                  <c:v>0.666666666666667</c:v>
                </c:pt>
                <c:pt idx="1724">
                  <c:v>0.636</c:v>
                </c:pt>
                <c:pt idx="1725">
                  <c:v>0.644</c:v>
                </c:pt>
                <c:pt idx="1726">
                  <c:v>0.63</c:v>
                </c:pt>
                <c:pt idx="1727">
                  <c:v>0.629666666666667</c:v>
                </c:pt>
                <c:pt idx="1728">
                  <c:v>0.654</c:v>
                </c:pt>
                <c:pt idx="1729">
                  <c:v>0.659666666666667</c:v>
                </c:pt>
                <c:pt idx="1730">
                  <c:v>0.668</c:v>
                </c:pt>
                <c:pt idx="1731">
                  <c:v>0.696666666666667</c:v>
                </c:pt>
                <c:pt idx="1732">
                  <c:v>0.662333333333334</c:v>
                </c:pt>
                <c:pt idx="1733">
                  <c:v>0.67</c:v>
                </c:pt>
                <c:pt idx="1734">
                  <c:v>0.678</c:v>
                </c:pt>
                <c:pt idx="1735">
                  <c:v>0.713333333333334</c:v>
                </c:pt>
                <c:pt idx="1736">
                  <c:v>0.672333333333334</c:v>
                </c:pt>
                <c:pt idx="1737">
                  <c:v>0.679</c:v>
                </c:pt>
                <c:pt idx="1738">
                  <c:v>0.698333333333334</c:v>
                </c:pt>
                <c:pt idx="1739">
                  <c:v>0.645333333333334</c:v>
                </c:pt>
                <c:pt idx="1740">
                  <c:v>0.632</c:v>
                </c:pt>
                <c:pt idx="1741">
                  <c:v>0.625666666666667</c:v>
                </c:pt>
                <c:pt idx="1742">
                  <c:v>0.614666666666667</c:v>
                </c:pt>
                <c:pt idx="1743">
                  <c:v>0.643333333333334</c:v>
                </c:pt>
                <c:pt idx="1744">
                  <c:v>0.656</c:v>
                </c:pt>
                <c:pt idx="1745">
                  <c:v>0.636666666666667</c:v>
                </c:pt>
                <c:pt idx="1746">
                  <c:v>0.650666666666667</c:v>
                </c:pt>
                <c:pt idx="1747">
                  <c:v>0.646</c:v>
                </c:pt>
                <c:pt idx="1748">
                  <c:v>0.642666666666667</c:v>
                </c:pt>
                <c:pt idx="1749">
                  <c:v>0.641</c:v>
                </c:pt>
                <c:pt idx="1750">
                  <c:v>0.645333333333334</c:v>
                </c:pt>
                <c:pt idx="1751">
                  <c:v>0.628333333333334</c:v>
                </c:pt>
                <c:pt idx="1752">
                  <c:v>0.623666666666667</c:v>
                </c:pt>
                <c:pt idx="1753">
                  <c:v>0.643666666666667</c:v>
                </c:pt>
                <c:pt idx="1754">
                  <c:v>0.649333333333334</c:v>
                </c:pt>
                <c:pt idx="1755">
                  <c:v>0.615666666666667</c:v>
                </c:pt>
                <c:pt idx="1756">
                  <c:v>0.614</c:v>
                </c:pt>
                <c:pt idx="1757">
                  <c:v>0.597666666666667</c:v>
                </c:pt>
                <c:pt idx="1758">
                  <c:v>0.589333333333333</c:v>
                </c:pt>
                <c:pt idx="1759">
                  <c:v>0.603333333333334</c:v>
                </c:pt>
                <c:pt idx="1760">
                  <c:v>0.597333333333333</c:v>
                </c:pt>
                <c:pt idx="1761">
                  <c:v>0.597333333333333</c:v>
                </c:pt>
                <c:pt idx="1762">
                  <c:v>0.602666666666667</c:v>
                </c:pt>
                <c:pt idx="1763">
                  <c:v>0.608333333333334</c:v>
                </c:pt>
                <c:pt idx="1764">
                  <c:v>0.604333333333334</c:v>
                </c:pt>
                <c:pt idx="1765">
                  <c:v>0.599666666666667</c:v>
                </c:pt>
                <c:pt idx="1766">
                  <c:v>0.603333333333334</c:v>
                </c:pt>
                <c:pt idx="1767">
                  <c:v>0.612666666666667</c:v>
                </c:pt>
                <c:pt idx="1768">
                  <c:v>0.612</c:v>
                </c:pt>
                <c:pt idx="1769">
                  <c:v>0.584666666666667</c:v>
                </c:pt>
                <c:pt idx="1770">
                  <c:v>0.581</c:v>
                </c:pt>
                <c:pt idx="1771">
                  <c:v>0.59</c:v>
                </c:pt>
                <c:pt idx="1772">
                  <c:v>0.598</c:v>
                </c:pt>
                <c:pt idx="1773">
                  <c:v>0.551</c:v>
                </c:pt>
                <c:pt idx="1774">
                  <c:v>0.552</c:v>
                </c:pt>
                <c:pt idx="1775">
                  <c:v>0.544333333333333</c:v>
                </c:pt>
                <c:pt idx="1776">
                  <c:v>0.536666666666666</c:v>
                </c:pt>
                <c:pt idx="1777">
                  <c:v>0.56</c:v>
                </c:pt>
                <c:pt idx="1778">
                  <c:v>0.526</c:v>
                </c:pt>
                <c:pt idx="1779">
                  <c:v>0.537</c:v>
                </c:pt>
                <c:pt idx="1780">
                  <c:v>0.537333333333333</c:v>
                </c:pt>
                <c:pt idx="1781">
                  <c:v>0.541666666666667</c:v>
                </c:pt>
                <c:pt idx="1782">
                  <c:v>0.564</c:v>
                </c:pt>
                <c:pt idx="1783">
                  <c:v>0.594</c:v>
                </c:pt>
                <c:pt idx="1784">
                  <c:v>0.571333333333334</c:v>
                </c:pt>
                <c:pt idx="1785">
                  <c:v>0.556333333333333</c:v>
                </c:pt>
                <c:pt idx="1786">
                  <c:v>0.552666666666666</c:v>
                </c:pt>
                <c:pt idx="1787">
                  <c:v>0.540333333333333</c:v>
                </c:pt>
                <c:pt idx="1788">
                  <c:v>0.562333333333333</c:v>
                </c:pt>
                <c:pt idx="1789">
                  <c:v>0.545333333333333</c:v>
                </c:pt>
                <c:pt idx="1790">
                  <c:v>0.540333333333333</c:v>
                </c:pt>
                <c:pt idx="1791">
                  <c:v>0.549666666666667</c:v>
                </c:pt>
                <c:pt idx="1792">
                  <c:v>0.554666666666667</c:v>
                </c:pt>
                <c:pt idx="1793">
                  <c:v>0.535333333333333</c:v>
                </c:pt>
                <c:pt idx="1794">
                  <c:v>0.548666666666666</c:v>
                </c:pt>
                <c:pt idx="1795">
                  <c:v>0.566666666666667</c:v>
                </c:pt>
                <c:pt idx="1796">
                  <c:v>0.562333333333334</c:v>
                </c:pt>
                <c:pt idx="1797">
                  <c:v>0.542</c:v>
                </c:pt>
                <c:pt idx="1798">
                  <c:v>0.553</c:v>
                </c:pt>
                <c:pt idx="1799">
                  <c:v>0.542</c:v>
                </c:pt>
                <c:pt idx="1800">
                  <c:v>0.541</c:v>
                </c:pt>
                <c:pt idx="1801">
                  <c:v>0.554333333333333</c:v>
                </c:pt>
                <c:pt idx="1802">
                  <c:v>0.559333333333333</c:v>
                </c:pt>
                <c:pt idx="1803">
                  <c:v>0.593</c:v>
                </c:pt>
                <c:pt idx="1804">
                  <c:v>0.570333333333333</c:v>
                </c:pt>
                <c:pt idx="1805">
                  <c:v>0.558</c:v>
                </c:pt>
                <c:pt idx="1806">
                  <c:v>0.589333333333333</c:v>
                </c:pt>
                <c:pt idx="1807">
                  <c:v>0.584333333333333</c:v>
                </c:pt>
                <c:pt idx="1808">
                  <c:v>0.571666666666667</c:v>
                </c:pt>
                <c:pt idx="1809">
                  <c:v>0.572666666666667</c:v>
                </c:pt>
                <c:pt idx="1810">
                  <c:v>0.578</c:v>
                </c:pt>
                <c:pt idx="1811">
                  <c:v>0.591666666666667</c:v>
                </c:pt>
                <c:pt idx="1812">
                  <c:v>0.577</c:v>
                </c:pt>
                <c:pt idx="1813">
                  <c:v>0.566333333333333</c:v>
                </c:pt>
                <c:pt idx="1814">
                  <c:v>0.580666666666667</c:v>
                </c:pt>
                <c:pt idx="1815">
                  <c:v>0.589</c:v>
                </c:pt>
                <c:pt idx="1816">
                  <c:v>0.566666666666667</c:v>
                </c:pt>
                <c:pt idx="1817">
                  <c:v>0.567</c:v>
                </c:pt>
                <c:pt idx="1818">
                  <c:v>0.583</c:v>
                </c:pt>
                <c:pt idx="1819">
                  <c:v>0.608666666666667</c:v>
                </c:pt>
                <c:pt idx="1820">
                  <c:v>0.579666666666667</c:v>
                </c:pt>
                <c:pt idx="1821">
                  <c:v>0.577</c:v>
                </c:pt>
                <c:pt idx="1822">
                  <c:v>0.53</c:v>
                </c:pt>
                <c:pt idx="1823">
                  <c:v>0.482</c:v>
                </c:pt>
                <c:pt idx="1824">
                  <c:v>0.469</c:v>
                </c:pt>
                <c:pt idx="1825">
                  <c:v>0.48</c:v>
                </c:pt>
                <c:pt idx="1826">
                  <c:v>0.471666666666667</c:v>
                </c:pt>
                <c:pt idx="1827">
                  <c:v>0.453666666666667</c:v>
                </c:pt>
                <c:pt idx="1828">
                  <c:v>0.447333333333333</c:v>
                </c:pt>
                <c:pt idx="1829">
                  <c:v>0.421333333333333</c:v>
                </c:pt>
                <c:pt idx="1830">
                  <c:v>0.413333333333333</c:v>
                </c:pt>
                <c:pt idx="1831">
                  <c:v>0.368</c:v>
                </c:pt>
                <c:pt idx="1832">
                  <c:v>0.358666666666667</c:v>
                </c:pt>
                <c:pt idx="1833">
                  <c:v>0.324</c:v>
                </c:pt>
                <c:pt idx="1834">
                  <c:v>0.311666666666667</c:v>
                </c:pt>
                <c:pt idx="1835">
                  <c:v>0.319</c:v>
                </c:pt>
                <c:pt idx="1836">
                  <c:v>0.340333333333333</c:v>
                </c:pt>
                <c:pt idx="1837">
                  <c:v>0.411333333333333</c:v>
                </c:pt>
                <c:pt idx="1838">
                  <c:v>0.418333333333333</c:v>
                </c:pt>
                <c:pt idx="1839">
                  <c:v>0.403666666666667</c:v>
                </c:pt>
                <c:pt idx="1840">
                  <c:v>0.418</c:v>
                </c:pt>
                <c:pt idx="1841">
                  <c:v>0.440333333333333</c:v>
                </c:pt>
                <c:pt idx="1842">
                  <c:v>0.471</c:v>
                </c:pt>
                <c:pt idx="1843">
                  <c:v>0.481</c:v>
                </c:pt>
                <c:pt idx="1844">
                  <c:v>0.51</c:v>
                </c:pt>
                <c:pt idx="1845">
                  <c:v>0.522666666666667</c:v>
                </c:pt>
                <c:pt idx="1846">
                  <c:v>0.540666666666666</c:v>
                </c:pt>
                <c:pt idx="1847">
                  <c:v>0.596</c:v>
                </c:pt>
                <c:pt idx="1848">
                  <c:v>0.643333333333334</c:v>
                </c:pt>
                <c:pt idx="1849">
                  <c:v>0.650666666666667</c:v>
                </c:pt>
                <c:pt idx="1850">
                  <c:v>0.668333333333334</c:v>
                </c:pt>
                <c:pt idx="1851">
                  <c:v>0.692</c:v>
                </c:pt>
                <c:pt idx="1852">
                  <c:v>0.664666666666667</c:v>
                </c:pt>
                <c:pt idx="1853">
                  <c:v>0.675666666666667</c:v>
                </c:pt>
                <c:pt idx="1854">
                  <c:v>0.657</c:v>
                </c:pt>
                <c:pt idx="1855">
                  <c:v>0.649666666666667</c:v>
                </c:pt>
                <c:pt idx="1856">
                  <c:v>0.657</c:v>
                </c:pt>
                <c:pt idx="1857">
                  <c:v>0.656333333333334</c:v>
                </c:pt>
                <c:pt idx="1858">
                  <c:v>0.679333333333334</c:v>
                </c:pt>
                <c:pt idx="1859">
                  <c:v>0.676666666666667</c:v>
                </c:pt>
                <c:pt idx="1860">
                  <c:v>0.659</c:v>
                </c:pt>
                <c:pt idx="1861">
                  <c:v>0.713</c:v>
                </c:pt>
                <c:pt idx="1862">
                  <c:v>0.729666666666667</c:v>
                </c:pt>
                <c:pt idx="1863">
                  <c:v>0.719</c:v>
                </c:pt>
                <c:pt idx="1864">
                  <c:v>0.731333333333333</c:v>
                </c:pt>
                <c:pt idx="1865">
                  <c:v>0.722333333333333</c:v>
                </c:pt>
                <c:pt idx="1866">
                  <c:v>0.710333333333334</c:v>
                </c:pt>
                <c:pt idx="1867">
                  <c:v>0.693333333333334</c:v>
                </c:pt>
                <c:pt idx="1868">
                  <c:v>0.673333333333334</c:v>
                </c:pt>
                <c:pt idx="1869">
                  <c:v>0.683333333333333</c:v>
                </c:pt>
                <c:pt idx="1870">
                  <c:v>0.685666666666667</c:v>
                </c:pt>
                <c:pt idx="1871">
                  <c:v>0.696333333333333</c:v>
                </c:pt>
                <c:pt idx="1872">
                  <c:v>0.831</c:v>
                </c:pt>
                <c:pt idx="1873">
                  <c:v>0.824</c:v>
                </c:pt>
                <c:pt idx="1874">
                  <c:v>0.816666666666667</c:v>
                </c:pt>
                <c:pt idx="1875">
                  <c:v>0.780333333333333</c:v>
                </c:pt>
                <c:pt idx="1876">
                  <c:v>0.775666666666667</c:v>
                </c:pt>
                <c:pt idx="1877">
                  <c:v>0.780666666666667</c:v>
                </c:pt>
                <c:pt idx="1878">
                  <c:v>0.791666666666667</c:v>
                </c:pt>
                <c:pt idx="1879">
                  <c:v>0.799</c:v>
                </c:pt>
                <c:pt idx="1880">
                  <c:v>0.802666666666667</c:v>
                </c:pt>
                <c:pt idx="1881">
                  <c:v>0.819666666666667</c:v>
                </c:pt>
                <c:pt idx="1882">
                  <c:v>0.807333333333334</c:v>
                </c:pt>
                <c:pt idx="1883">
                  <c:v>0.823666666666667</c:v>
                </c:pt>
                <c:pt idx="1884">
                  <c:v>0.827</c:v>
                </c:pt>
                <c:pt idx="1885">
                  <c:v>0.802</c:v>
                </c:pt>
                <c:pt idx="1886">
                  <c:v>0.757</c:v>
                </c:pt>
                <c:pt idx="1887">
                  <c:v>0.736333333333334</c:v>
                </c:pt>
                <c:pt idx="1888">
                  <c:v>0.793666666666667</c:v>
                </c:pt>
                <c:pt idx="1889">
                  <c:v>0.787333333333333</c:v>
                </c:pt>
                <c:pt idx="1890">
                  <c:v>0.747666666666667</c:v>
                </c:pt>
                <c:pt idx="1891">
                  <c:v>0.737666666666667</c:v>
                </c:pt>
                <c:pt idx="1892">
                  <c:v>0.766333333333334</c:v>
                </c:pt>
                <c:pt idx="1893">
                  <c:v>0.797666666666667</c:v>
                </c:pt>
                <c:pt idx="1894">
                  <c:v>0.791666666666667</c:v>
                </c:pt>
                <c:pt idx="1895">
                  <c:v>0.759</c:v>
                </c:pt>
                <c:pt idx="1896">
                  <c:v>0.796666666666667</c:v>
                </c:pt>
                <c:pt idx="1897">
                  <c:v>0.811666666666667</c:v>
                </c:pt>
                <c:pt idx="1898">
                  <c:v>0.836333333333334</c:v>
                </c:pt>
                <c:pt idx="1899">
                  <c:v>0.841</c:v>
                </c:pt>
                <c:pt idx="1900">
                  <c:v>0.807666666666667</c:v>
                </c:pt>
                <c:pt idx="1901">
                  <c:v>0.783</c:v>
                </c:pt>
                <c:pt idx="1902">
                  <c:v>0.8</c:v>
                </c:pt>
                <c:pt idx="1903">
                  <c:v>0.793666666666667</c:v>
                </c:pt>
                <c:pt idx="1904">
                  <c:v>0.811666666666667</c:v>
                </c:pt>
                <c:pt idx="1905">
                  <c:v>0.802666666666667</c:v>
                </c:pt>
                <c:pt idx="1906">
                  <c:v>0.798</c:v>
                </c:pt>
                <c:pt idx="1907">
                  <c:v>0.800666666666667</c:v>
                </c:pt>
                <c:pt idx="1908">
                  <c:v>0.778</c:v>
                </c:pt>
                <c:pt idx="1909">
                  <c:v>0.771333333333334</c:v>
                </c:pt>
                <c:pt idx="1910">
                  <c:v>0.781666666666667</c:v>
                </c:pt>
                <c:pt idx="1911">
                  <c:v>0.777333333333334</c:v>
                </c:pt>
                <c:pt idx="1912">
                  <c:v>0.844333333333334</c:v>
                </c:pt>
                <c:pt idx="1913">
                  <c:v>0.790333333333333</c:v>
                </c:pt>
                <c:pt idx="1914">
                  <c:v>0.774333333333333</c:v>
                </c:pt>
                <c:pt idx="1915">
                  <c:v>0.816666666666667</c:v>
                </c:pt>
                <c:pt idx="1916">
                  <c:v>0.792666666666667</c:v>
                </c:pt>
                <c:pt idx="1917">
                  <c:v>0.794</c:v>
                </c:pt>
                <c:pt idx="1918">
                  <c:v>0.796333333333333</c:v>
                </c:pt>
                <c:pt idx="1919">
                  <c:v>0.774</c:v>
                </c:pt>
                <c:pt idx="1920">
                  <c:v>0.775</c:v>
                </c:pt>
                <c:pt idx="1921">
                  <c:v>0.788333333333333</c:v>
                </c:pt>
                <c:pt idx="1922">
                  <c:v>0.821</c:v>
                </c:pt>
                <c:pt idx="1923">
                  <c:v>0.846</c:v>
                </c:pt>
                <c:pt idx="1924">
                  <c:v>0.819666666666667</c:v>
                </c:pt>
                <c:pt idx="1925">
                  <c:v>0.803</c:v>
                </c:pt>
                <c:pt idx="1926">
                  <c:v>0.806666666666667</c:v>
                </c:pt>
                <c:pt idx="1927">
                  <c:v>0.815333333333333</c:v>
                </c:pt>
                <c:pt idx="1928">
                  <c:v>0.826</c:v>
                </c:pt>
                <c:pt idx="1929">
                  <c:v>0.810333333333333</c:v>
                </c:pt>
                <c:pt idx="1930">
                  <c:v>0.812333333333333</c:v>
                </c:pt>
                <c:pt idx="1931">
                  <c:v>0.786333333333333</c:v>
                </c:pt>
                <c:pt idx="1932">
                  <c:v>0.775666666666667</c:v>
                </c:pt>
                <c:pt idx="1933">
                  <c:v>0.797333333333333</c:v>
                </c:pt>
                <c:pt idx="1934">
                  <c:v>0.778666666666667</c:v>
                </c:pt>
                <c:pt idx="1935">
                  <c:v>0.781</c:v>
                </c:pt>
                <c:pt idx="1936">
                  <c:v>0.75</c:v>
                </c:pt>
                <c:pt idx="1937">
                  <c:v>0.777333333333334</c:v>
                </c:pt>
                <c:pt idx="1938">
                  <c:v>0.777333333333334</c:v>
                </c:pt>
                <c:pt idx="1939">
                  <c:v>0.765666666666667</c:v>
                </c:pt>
                <c:pt idx="1940">
                  <c:v>0.842666666666667</c:v>
                </c:pt>
                <c:pt idx="1941">
                  <c:v>0.770333333333334</c:v>
                </c:pt>
                <c:pt idx="1942">
                  <c:v>0.778333333333334</c:v>
                </c:pt>
                <c:pt idx="1943">
                  <c:v>0.777666666666667</c:v>
                </c:pt>
                <c:pt idx="1944">
                  <c:v>0.804</c:v>
                </c:pt>
                <c:pt idx="1945">
                  <c:v>0.808</c:v>
                </c:pt>
                <c:pt idx="1946">
                  <c:v>0.802</c:v>
                </c:pt>
                <c:pt idx="1947">
                  <c:v>0.837666666666667</c:v>
                </c:pt>
                <c:pt idx="1948">
                  <c:v>0.830666666666667</c:v>
                </c:pt>
                <c:pt idx="1949">
                  <c:v>0.83</c:v>
                </c:pt>
                <c:pt idx="1950">
                  <c:v>0.871</c:v>
                </c:pt>
                <c:pt idx="1951">
                  <c:v>0.825333333333333</c:v>
                </c:pt>
                <c:pt idx="1952">
                  <c:v>0.793333333333333</c:v>
                </c:pt>
                <c:pt idx="1953">
                  <c:v>0.797666666666667</c:v>
                </c:pt>
                <c:pt idx="1954">
                  <c:v>0.798</c:v>
                </c:pt>
                <c:pt idx="1955">
                  <c:v>0.791</c:v>
                </c:pt>
                <c:pt idx="1956">
                  <c:v>0.781666666666667</c:v>
                </c:pt>
                <c:pt idx="1957">
                  <c:v>0.772</c:v>
                </c:pt>
                <c:pt idx="1958">
                  <c:v>0.754</c:v>
                </c:pt>
                <c:pt idx="1959">
                  <c:v>0.746</c:v>
                </c:pt>
                <c:pt idx="1960">
                  <c:v>0.754</c:v>
                </c:pt>
                <c:pt idx="1961">
                  <c:v>0.738333333333334</c:v>
                </c:pt>
                <c:pt idx="1962">
                  <c:v>0.745</c:v>
                </c:pt>
                <c:pt idx="1963">
                  <c:v>0.757666666666667</c:v>
                </c:pt>
                <c:pt idx="1964">
                  <c:v>0.764333333333334</c:v>
                </c:pt>
                <c:pt idx="1965">
                  <c:v>0.746333333333334</c:v>
                </c:pt>
                <c:pt idx="1966">
                  <c:v>0.763</c:v>
                </c:pt>
                <c:pt idx="1967">
                  <c:v>0.761666666666667</c:v>
                </c:pt>
                <c:pt idx="1968">
                  <c:v>0.821666666666667</c:v>
                </c:pt>
                <c:pt idx="1969">
                  <c:v>0.756</c:v>
                </c:pt>
                <c:pt idx="1970">
                  <c:v>0.75</c:v>
                </c:pt>
                <c:pt idx="1971">
                  <c:v>0.734666666666667</c:v>
                </c:pt>
                <c:pt idx="1972">
                  <c:v>0.725666666666667</c:v>
                </c:pt>
                <c:pt idx="1973">
                  <c:v>0.730666666666667</c:v>
                </c:pt>
                <c:pt idx="1974">
                  <c:v>0.715666666666667</c:v>
                </c:pt>
                <c:pt idx="1975">
                  <c:v>0.711333333333334</c:v>
                </c:pt>
                <c:pt idx="1976">
                  <c:v>0.709</c:v>
                </c:pt>
                <c:pt idx="1977">
                  <c:v>0.72</c:v>
                </c:pt>
                <c:pt idx="1978">
                  <c:v>0.739</c:v>
                </c:pt>
                <c:pt idx="1979">
                  <c:v>0.729</c:v>
                </c:pt>
                <c:pt idx="1980">
                  <c:v>0.802666666666667</c:v>
                </c:pt>
                <c:pt idx="1981">
                  <c:v>0.846333333333334</c:v>
                </c:pt>
                <c:pt idx="1982">
                  <c:v>0.809</c:v>
                </c:pt>
                <c:pt idx="1983">
                  <c:v>0.824333333333333</c:v>
                </c:pt>
                <c:pt idx="1984">
                  <c:v>0.8</c:v>
                </c:pt>
                <c:pt idx="1985">
                  <c:v>0.78</c:v>
                </c:pt>
                <c:pt idx="1986">
                  <c:v>0.772666666666667</c:v>
                </c:pt>
                <c:pt idx="1987">
                  <c:v>0.814666666666667</c:v>
                </c:pt>
                <c:pt idx="1988">
                  <c:v>0.819333333333333</c:v>
                </c:pt>
                <c:pt idx="1989">
                  <c:v>0.787666666666667</c:v>
                </c:pt>
                <c:pt idx="1990">
                  <c:v>0.79</c:v>
                </c:pt>
                <c:pt idx="1991">
                  <c:v>0.772666666666667</c:v>
                </c:pt>
                <c:pt idx="1992">
                  <c:v>0.763666666666667</c:v>
                </c:pt>
                <c:pt idx="1993">
                  <c:v>0.745666666666667</c:v>
                </c:pt>
                <c:pt idx="1994">
                  <c:v>0.720666666666667</c:v>
                </c:pt>
                <c:pt idx="1995">
                  <c:v>0.738666666666667</c:v>
                </c:pt>
                <c:pt idx="1996">
                  <c:v>0.714666666666667</c:v>
                </c:pt>
                <c:pt idx="1997">
                  <c:v>0.731666666666667</c:v>
                </c:pt>
                <c:pt idx="1998">
                  <c:v>0.722666666666667</c:v>
                </c:pt>
                <c:pt idx="1999">
                  <c:v>0.726666666666667</c:v>
                </c:pt>
                <c:pt idx="2000">
                  <c:v>0.728333333333334</c:v>
                </c:pt>
                <c:pt idx="2001">
                  <c:v>0.722</c:v>
                </c:pt>
                <c:pt idx="2002">
                  <c:v>0.715</c:v>
                </c:pt>
                <c:pt idx="2003">
                  <c:v>0.724333333333334</c:v>
                </c:pt>
                <c:pt idx="2004">
                  <c:v>0.882666666666667</c:v>
                </c:pt>
                <c:pt idx="2005">
                  <c:v>0.725333333333334</c:v>
                </c:pt>
                <c:pt idx="2006">
                  <c:v>0.748333333333334</c:v>
                </c:pt>
                <c:pt idx="2007">
                  <c:v>0.732333333333334</c:v>
                </c:pt>
                <c:pt idx="2008">
                  <c:v>0.793333333333333</c:v>
                </c:pt>
                <c:pt idx="2009">
                  <c:v>0.738666666666667</c:v>
                </c:pt>
                <c:pt idx="2010">
                  <c:v>0.783333333333333</c:v>
                </c:pt>
                <c:pt idx="2011">
                  <c:v>0.737666666666667</c:v>
                </c:pt>
                <c:pt idx="2012">
                  <c:v>0.738666666666667</c:v>
                </c:pt>
                <c:pt idx="2013">
                  <c:v>0.751666666666667</c:v>
                </c:pt>
                <c:pt idx="2014">
                  <c:v>0.751</c:v>
                </c:pt>
                <c:pt idx="2015">
                  <c:v>0.725666666666667</c:v>
                </c:pt>
                <c:pt idx="2016">
                  <c:v>0.743</c:v>
                </c:pt>
                <c:pt idx="2017">
                  <c:v>0.737666666666667</c:v>
                </c:pt>
                <c:pt idx="2018">
                  <c:v>0.731666666666667</c:v>
                </c:pt>
                <c:pt idx="2019">
                  <c:v>0.738</c:v>
                </c:pt>
                <c:pt idx="2020">
                  <c:v>0.736</c:v>
                </c:pt>
                <c:pt idx="2021">
                  <c:v>0.723</c:v>
                </c:pt>
                <c:pt idx="2022">
                  <c:v>0.718333333333334</c:v>
                </c:pt>
                <c:pt idx="2023">
                  <c:v>0.711333333333334</c:v>
                </c:pt>
                <c:pt idx="2024">
                  <c:v>0.729</c:v>
                </c:pt>
                <c:pt idx="2025">
                  <c:v>0.727666666666667</c:v>
                </c:pt>
                <c:pt idx="2026">
                  <c:v>0.749666666666667</c:v>
                </c:pt>
                <c:pt idx="2027">
                  <c:v>0.791333333333333</c:v>
                </c:pt>
                <c:pt idx="2028">
                  <c:v>0.729333333333334</c:v>
                </c:pt>
                <c:pt idx="2029">
                  <c:v>0.726666666666667</c:v>
                </c:pt>
                <c:pt idx="2030">
                  <c:v>0.733666666666667</c:v>
                </c:pt>
                <c:pt idx="2031">
                  <c:v>0.738333333333334</c:v>
                </c:pt>
                <c:pt idx="2032">
                  <c:v>0.713</c:v>
                </c:pt>
                <c:pt idx="2033">
                  <c:v>0.811666666666667</c:v>
                </c:pt>
                <c:pt idx="2034">
                  <c:v>0.742666666666667</c:v>
                </c:pt>
                <c:pt idx="2035">
                  <c:v>0.702666666666667</c:v>
                </c:pt>
                <c:pt idx="2036">
                  <c:v>0.711333333333334</c:v>
                </c:pt>
                <c:pt idx="2037">
                  <c:v>0.700333333333333</c:v>
                </c:pt>
                <c:pt idx="2038">
                  <c:v>0.703</c:v>
                </c:pt>
                <c:pt idx="2039">
                  <c:v>0.712666666666667</c:v>
                </c:pt>
                <c:pt idx="2040">
                  <c:v>0.726666666666667</c:v>
                </c:pt>
                <c:pt idx="2041">
                  <c:v>0.721333333333334</c:v>
                </c:pt>
                <c:pt idx="2042">
                  <c:v>0.705666666666667</c:v>
                </c:pt>
                <c:pt idx="2043">
                  <c:v>0.702666666666667</c:v>
                </c:pt>
                <c:pt idx="2044">
                  <c:v>0.716666666666667</c:v>
                </c:pt>
                <c:pt idx="2045">
                  <c:v>0.730333333333333</c:v>
                </c:pt>
                <c:pt idx="2046">
                  <c:v>0.703333333333333</c:v>
                </c:pt>
                <c:pt idx="2047">
                  <c:v>0.715666666666667</c:v>
                </c:pt>
                <c:pt idx="2048">
                  <c:v>0.717666666666667</c:v>
                </c:pt>
                <c:pt idx="2049">
                  <c:v>0.715</c:v>
                </c:pt>
                <c:pt idx="2050">
                  <c:v>0.742666666666667</c:v>
                </c:pt>
                <c:pt idx="2051">
                  <c:v>1.01</c:v>
                </c:pt>
                <c:pt idx="2052">
                  <c:v>0.765666666666667</c:v>
                </c:pt>
                <c:pt idx="2053">
                  <c:v>0.764</c:v>
                </c:pt>
                <c:pt idx="2054">
                  <c:v>0.765666666666667</c:v>
                </c:pt>
                <c:pt idx="2055">
                  <c:v>0.753666666666667</c:v>
                </c:pt>
                <c:pt idx="2056">
                  <c:v>0.748</c:v>
                </c:pt>
                <c:pt idx="2057">
                  <c:v>0.763</c:v>
                </c:pt>
                <c:pt idx="2058">
                  <c:v>0.722333333333334</c:v>
                </c:pt>
                <c:pt idx="2059">
                  <c:v>0.719</c:v>
                </c:pt>
                <c:pt idx="2060">
                  <c:v>0.731333333333333</c:v>
                </c:pt>
                <c:pt idx="2061">
                  <c:v>0.730333333333333</c:v>
                </c:pt>
                <c:pt idx="2062">
                  <c:v>0.703666666666667</c:v>
                </c:pt>
                <c:pt idx="2063">
                  <c:v>0.704</c:v>
                </c:pt>
                <c:pt idx="2064">
                  <c:v>0.708666666666667</c:v>
                </c:pt>
                <c:pt idx="2065">
                  <c:v>0.728333333333334</c:v>
                </c:pt>
                <c:pt idx="2066">
                  <c:v>0.724</c:v>
                </c:pt>
                <c:pt idx="2067">
                  <c:v>0.706333333333334</c:v>
                </c:pt>
                <c:pt idx="2068">
                  <c:v>0.716666666666667</c:v>
                </c:pt>
                <c:pt idx="2069">
                  <c:v>0.747</c:v>
                </c:pt>
                <c:pt idx="2070">
                  <c:v>0.709</c:v>
                </c:pt>
                <c:pt idx="2071">
                  <c:v>0.691666666666667</c:v>
                </c:pt>
                <c:pt idx="2072">
                  <c:v>0.702</c:v>
                </c:pt>
                <c:pt idx="2073">
                  <c:v>0.698333333333334</c:v>
                </c:pt>
                <c:pt idx="2074">
                  <c:v>0.685666666666667</c:v>
                </c:pt>
                <c:pt idx="2075">
                  <c:v>0.693</c:v>
                </c:pt>
                <c:pt idx="2076">
                  <c:v>0.715666666666667</c:v>
                </c:pt>
                <c:pt idx="2077">
                  <c:v>0.704333333333334</c:v>
                </c:pt>
                <c:pt idx="2078">
                  <c:v>0.717666666666667</c:v>
                </c:pt>
                <c:pt idx="2079">
                  <c:v>0.704</c:v>
                </c:pt>
                <c:pt idx="2080">
                  <c:v>0.707</c:v>
                </c:pt>
                <c:pt idx="2081">
                  <c:v>0.706</c:v>
                </c:pt>
                <c:pt idx="2082">
                  <c:v>0.717333333333334</c:v>
                </c:pt>
                <c:pt idx="2083">
                  <c:v>0.714333333333334</c:v>
                </c:pt>
                <c:pt idx="2084">
                  <c:v>0.717666666666667</c:v>
                </c:pt>
                <c:pt idx="2085">
                  <c:v>0.732666666666667</c:v>
                </c:pt>
                <c:pt idx="2086">
                  <c:v>0.798</c:v>
                </c:pt>
                <c:pt idx="2087">
                  <c:v>0.735666666666667</c:v>
                </c:pt>
                <c:pt idx="2088">
                  <c:v>0.717</c:v>
                </c:pt>
                <c:pt idx="2089">
                  <c:v>0.722</c:v>
                </c:pt>
                <c:pt idx="2090">
                  <c:v>0.728333333333334</c:v>
                </c:pt>
                <c:pt idx="2091">
                  <c:v>0.702</c:v>
                </c:pt>
                <c:pt idx="2092">
                  <c:v>0.713</c:v>
                </c:pt>
                <c:pt idx="2093">
                  <c:v>0.704333333333334</c:v>
                </c:pt>
                <c:pt idx="2094">
                  <c:v>0.720333333333334</c:v>
                </c:pt>
                <c:pt idx="2095">
                  <c:v>0.724666666666667</c:v>
                </c:pt>
                <c:pt idx="2096">
                  <c:v>0.724333333333334</c:v>
                </c:pt>
                <c:pt idx="2097">
                  <c:v>0.697</c:v>
                </c:pt>
                <c:pt idx="2098">
                  <c:v>0.710333333333334</c:v>
                </c:pt>
                <c:pt idx="2099">
                  <c:v>0.714</c:v>
                </c:pt>
                <c:pt idx="2100">
                  <c:v>0.715666666666667</c:v>
                </c:pt>
                <c:pt idx="2101">
                  <c:v>0.740333333333334</c:v>
                </c:pt>
                <c:pt idx="2102">
                  <c:v>0.722666666666667</c:v>
                </c:pt>
                <c:pt idx="2103">
                  <c:v>0.719333333333334</c:v>
                </c:pt>
                <c:pt idx="2104">
                  <c:v>0.715333333333334</c:v>
                </c:pt>
                <c:pt idx="2105">
                  <c:v>0.714333333333334</c:v>
                </c:pt>
                <c:pt idx="2106">
                  <c:v>0.710333333333334</c:v>
                </c:pt>
                <c:pt idx="2107">
                  <c:v>0.724</c:v>
                </c:pt>
                <c:pt idx="2108">
                  <c:v>0.762666666666667</c:v>
                </c:pt>
                <c:pt idx="2109">
                  <c:v>0.735666666666667</c:v>
                </c:pt>
                <c:pt idx="2110">
                  <c:v>0.677666666666667</c:v>
                </c:pt>
                <c:pt idx="2111">
                  <c:v>0.682333333333333</c:v>
                </c:pt>
                <c:pt idx="2112">
                  <c:v>0.665666666666667</c:v>
                </c:pt>
                <c:pt idx="2113">
                  <c:v>0.639666666666667</c:v>
                </c:pt>
                <c:pt idx="2114">
                  <c:v>0.655666666666667</c:v>
                </c:pt>
                <c:pt idx="2115">
                  <c:v>0.650666666666667</c:v>
                </c:pt>
                <c:pt idx="2116">
                  <c:v>0.642333333333334</c:v>
                </c:pt>
                <c:pt idx="2117">
                  <c:v>0.644666666666667</c:v>
                </c:pt>
                <c:pt idx="2118">
                  <c:v>0.656333333333334</c:v>
                </c:pt>
                <c:pt idx="2119">
                  <c:v>0.649</c:v>
                </c:pt>
                <c:pt idx="2120">
                  <c:v>0.662333333333334</c:v>
                </c:pt>
                <c:pt idx="2121">
                  <c:v>0.658</c:v>
                </c:pt>
                <c:pt idx="2122">
                  <c:v>0.672666666666667</c:v>
                </c:pt>
                <c:pt idx="2123">
                  <c:v>0.66</c:v>
                </c:pt>
                <c:pt idx="2124">
                  <c:v>0.638666666666667</c:v>
                </c:pt>
                <c:pt idx="2125">
                  <c:v>0.597</c:v>
                </c:pt>
                <c:pt idx="2126">
                  <c:v>0.586666666666667</c:v>
                </c:pt>
                <c:pt idx="2127">
                  <c:v>0.588666666666667</c:v>
                </c:pt>
                <c:pt idx="2128">
                  <c:v>0.582666666666667</c:v>
                </c:pt>
                <c:pt idx="2129">
                  <c:v>0.585666666666667</c:v>
                </c:pt>
                <c:pt idx="2130">
                  <c:v>0.596</c:v>
                </c:pt>
                <c:pt idx="2131">
                  <c:v>0.582666666666667</c:v>
                </c:pt>
                <c:pt idx="2132">
                  <c:v>0.592333333333333</c:v>
                </c:pt>
                <c:pt idx="2133">
                  <c:v>0.598333333333333</c:v>
                </c:pt>
                <c:pt idx="2134">
                  <c:v>0.594</c:v>
                </c:pt>
                <c:pt idx="2135">
                  <c:v>0.582</c:v>
                </c:pt>
                <c:pt idx="2136">
                  <c:v>0.585333333333333</c:v>
                </c:pt>
                <c:pt idx="2137">
                  <c:v>0.617</c:v>
                </c:pt>
                <c:pt idx="2138">
                  <c:v>0.601</c:v>
                </c:pt>
                <c:pt idx="2139">
                  <c:v>0.606</c:v>
                </c:pt>
                <c:pt idx="2140">
                  <c:v>0.6</c:v>
                </c:pt>
                <c:pt idx="2141">
                  <c:v>0.605666666666667</c:v>
                </c:pt>
                <c:pt idx="2142">
                  <c:v>0.606</c:v>
                </c:pt>
                <c:pt idx="2143">
                  <c:v>0.584333333333333</c:v>
                </c:pt>
                <c:pt idx="2144">
                  <c:v>0.581333333333333</c:v>
                </c:pt>
                <c:pt idx="2145">
                  <c:v>0.571666666666667</c:v>
                </c:pt>
                <c:pt idx="2146">
                  <c:v>0.598333333333333</c:v>
                </c:pt>
                <c:pt idx="2147">
                  <c:v>0.573666666666667</c:v>
                </c:pt>
                <c:pt idx="2148">
                  <c:v>0.569</c:v>
                </c:pt>
                <c:pt idx="2149">
                  <c:v>0.555666666666667</c:v>
                </c:pt>
                <c:pt idx="2150">
                  <c:v>0.570333333333334</c:v>
                </c:pt>
                <c:pt idx="2151">
                  <c:v>0.581</c:v>
                </c:pt>
                <c:pt idx="2152">
                  <c:v>0.567333333333334</c:v>
                </c:pt>
                <c:pt idx="2153">
                  <c:v>0.568333333333334</c:v>
                </c:pt>
                <c:pt idx="2154">
                  <c:v>0.6</c:v>
                </c:pt>
                <c:pt idx="2155">
                  <c:v>0.590333333333333</c:v>
                </c:pt>
                <c:pt idx="2156">
                  <c:v>0.636666666666667</c:v>
                </c:pt>
                <c:pt idx="2157">
                  <c:v>0.649</c:v>
                </c:pt>
                <c:pt idx="2158">
                  <c:v>0.655666666666667</c:v>
                </c:pt>
                <c:pt idx="2159">
                  <c:v>0.688333333333333</c:v>
                </c:pt>
                <c:pt idx="2160">
                  <c:v>0.695666666666667</c:v>
                </c:pt>
                <c:pt idx="2161">
                  <c:v>0.689</c:v>
                </c:pt>
                <c:pt idx="2162">
                  <c:v>0.699333333333334</c:v>
                </c:pt>
                <c:pt idx="2163">
                  <c:v>0.684333333333333</c:v>
                </c:pt>
                <c:pt idx="2164">
                  <c:v>0.710333333333334</c:v>
                </c:pt>
                <c:pt idx="2165">
                  <c:v>0.727333333333333</c:v>
                </c:pt>
                <c:pt idx="2166">
                  <c:v>0.725333333333334</c:v>
                </c:pt>
                <c:pt idx="2167">
                  <c:v>0.721666666666667</c:v>
                </c:pt>
                <c:pt idx="2168">
                  <c:v>0.707666666666667</c:v>
                </c:pt>
                <c:pt idx="2169">
                  <c:v>0.695666666666667</c:v>
                </c:pt>
                <c:pt idx="2170">
                  <c:v>0.715333333333334</c:v>
                </c:pt>
                <c:pt idx="2171">
                  <c:v>0.714666666666667</c:v>
                </c:pt>
                <c:pt idx="2172">
                  <c:v>0.764333333333334</c:v>
                </c:pt>
                <c:pt idx="2173">
                  <c:v>0.745</c:v>
                </c:pt>
                <c:pt idx="2174">
                  <c:v>0.749666666666667</c:v>
                </c:pt>
                <c:pt idx="2175">
                  <c:v>0.737</c:v>
                </c:pt>
                <c:pt idx="2176">
                  <c:v>0.738</c:v>
                </c:pt>
                <c:pt idx="2177">
                  <c:v>0.757</c:v>
                </c:pt>
                <c:pt idx="2178">
                  <c:v>0.746666666666667</c:v>
                </c:pt>
                <c:pt idx="2179">
                  <c:v>0.776</c:v>
                </c:pt>
                <c:pt idx="2180">
                  <c:v>0.781666666666667</c:v>
                </c:pt>
                <c:pt idx="2181">
                  <c:v>0.779333333333334</c:v>
                </c:pt>
                <c:pt idx="2182">
                  <c:v>0.813666666666667</c:v>
                </c:pt>
                <c:pt idx="2183">
                  <c:v>0.788666666666667</c:v>
                </c:pt>
                <c:pt idx="2184">
                  <c:v>0.813666666666667</c:v>
                </c:pt>
                <c:pt idx="2185">
                  <c:v>0.825333333333333</c:v>
                </c:pt>
                <c:pt idx="2186">
                  <c:v>0.845</c:v>
                </c:pt>
                <c:pt idx="2187">
                  <c:v>0.818666666666667</c:v>
                </c:pt>
                <c:pt idx="2188">
                  <c:v>0.842</c:v>
                </c:pt>
                <c:pt idx="2189">
                  <c:v>0.847333333333334</c:v>
                </c:pt>
                <c:pt idx="2190">
                  <c:v>0.835666666666667</c:v>
                </c:pt>
                <c:pt idx="2191">
                  <c:v>0.822666666666667</c:v>
                </c:pt>
                <c:pt idx="2192">
                  <c:v>0.794666666666667</c:v>
                </c:pt>
                <c:pt idx="2193">
                  <c:v>0.745333333333334</c:v>
                </c:pt>
                <c:pt idx="2194">
                  <c:v>0.721</c:v>
                </c:pt>
                <c:pt idx="2195">
                  <c:v>0.763666666666667</c:v>
                </c:pt>
                <c:pt idx="2196">
                  <c:v>0.752333333333334</c:v>
                </c:pt>
                <c:pt idx="2197">
                  <c:v>0.740666666666667</c:v>
                </c:pt>
                <c:pt idx="2198">
                  <c:v>0.804333333333333</c:v>
                </c:pt>
                <c:pt idx="2199">
                  <c:v>0.748666666666667</c:v>
                </c:pt>
                <c:pt idx="2200">
                  <c:v>0.741</c:v>
                </c:pt>
                <c:pt idx="2201">
                  <c:v>0.755</c:v>
                </c:pt>
                <c:pt idx="2202">
                  <c:v>0.779333333333334</c:v>
                </c:pt>
                <c:pt idx="2203">
                  <c:v>0.884</c:v>
                </c:pt>
                <c:pt idx="2204">
                  <c:v>0.753</c:v>
                </c:pt>
                <c:pt idx="2205">
                  <c:v>0.731</c:v>
                </c:pt>
                <c:pt idx="2206">
                  <c:v>0.757</c:v>
                </c:pt>
                <c:pt idx="2207">
                  <c:v>0.754333333333334</c:v>
                </c:pt>
                <c:pt idx="2208">
                  <c:v>0.724333333333334</c:v>
                </c:pt>
                <c:pt idx="2209">
                  <c:v>0.716666666666667</c:v>
                </c:pt>
                <c:pt idx="2210">
                  <c:v>0.725</c:v>
                </c:pt>
                <c:pt idx="2211">
                  <c:v>0.716</c:v>
                </c:pt>
                <c:pt idx="2212">
                  <c:v>0.706</c:v>
                </c:pt>
                <c:pt idx="2213">
                  <c:v>0.709666666666667</c:v>
                </c:pt>
                <c:pt idx="2214">
                  <c:v>0.693666666666667</c:v>
                </c:pt>
                <c:pt idx="2215">
                  <c:v>0.713</c:v>
                </c:pt>
                <c:pt idx="2216">
                  <c:v>0.729</c:v>
                </c:pt>
                <c:pt idx="2217">
                  <c:v>0.723</c:v>
                </c:pt>
                <c:pt idx="2218">
                  <c:v>0.690666666666667</c:v>
                </c:pt>
                <c:pt idx="2219">
                  <c:v>0.715</c:v>
                </c:pt>
                <c:pt idx="2220">
                  <c:v>0.700666666666667</c:v>
                </c:pt>
                <c:pt idx="2221">
                  <c:v>0.728</c:v>
                </c:pt>
                <c:pt idx="2222">
                  <c:v>0.703666666666667</c:v>
                </c:pt>
                <c:pt idx="2223">
                  <c:v>0.671333333333334</c:v>
                </c:pt>
                <c:pt idx="2224">
                  <c:v>0.668</c:v>
                </c:pt>
                <c:pt idx="2225">
                  <c:v>0.683</c:v>
                </c:pt>
                <c:pt idx="2226">
                  <c:v>0.674666666666667</c:v>
                </c:pt>
                <c:pt idx="2227">
                  <c:v>0.692333333333334</c:v>
                </c:pt>
                <c:pt idx="2228">
                  <c:v>0.695</c:v>
                </c:pt>
                <c:pt idx="2229">
                  <c:v>0.726</c:v>
                </c:pt>
                <c:pt idx="2230">
                  <c:v>0.708</c:v>
                </c:pt>
                <c:pt idx="2231">
                  <c:v>0.686</c:v>
                </c:pt>
                <c:pt idx="2232">
                  <c:v>0.727333333333333</c:v>
                </c:pt>
                <c:pt idx="2233">
                  <c:v>0.724666666666667</c:v>
                </c:pt>
                <c:pt idx="2234">
                  <c:v>0.709666666666667</c:v>
                </c:pt>
                <c:pt idx="2235">
                  <c:v>0.705666666666667</c:v>
                </c:pt>
                <c:pt idx="2236">
                  <c:v>0.719333333333334</c:v>
                </c:pt>
                <c:pt idx="2237">
                  <c:v>0.683</c:v>
                </c:pt>
                <c:pt idx="2238">
                  <c:v>0.705</c:v>
                </c:pt>
                <c:pt idx="2239">
                  <c:v>0.693333333333333</c:v>
                </c:pt>
                <c:pt idx="2240">
                  <c:v>0.690666666666667</c:v>
                </c:pt>
                <c:pt idx="2241">
                  <c:v>0.672666666666667</c:v>
                </c:pt>
                <c:pt idx="2242">
                  <c:v>0.663666666666667</c:v>
                </c:pt>
                <c:pt idx="2243">
                  <c:v>0.671</c:v>
                </c:pt>
                <c:pt idx="2244">
                  <c:v>0.676</c:v>
                </c:pt>
                <c:pt idx="2245">
                  <c:v>0.667666666666667</c:v>
                </c:pt>
                <c:pt idx="2246">
                  <c:v>0.649666666666667</c:v>
                </c:pt>
                <c:pt idx="2247">
                  <c:v>0.658666666666667</c:v>
                </c:pt>
                <c:pt idx="2248">
                  <c:v>0.652666666666667</c:v>
                </c:pt>
                <c:pt idx="2249">
                  <c:v>0.659</c:v>
                </c:pt>
                <c:pt idx="2250">
                  <c:v>0.687666666666667</c:v>
                </c:pt>
                <c:pt idx="2251">
                  <c:v>0.669666666666667</c:v>
                </c:pt>
                <c:pt idx="2252">
                  <c:v>0.668666666666667</c:v>
                </c:pt>
                <c:pt idx="2253">
                  <c:v>0.666</c:v>
                </c:pt>
                <c:pt idx="2254">
                  <c:v>0.679</c:v>
                </c:pt>
                <c:pt idx="2255">
                  <c:v>0.677666666666667</c:v>
                </c:pt>
                <c:pt idx="2256">
                  <c:v>0.648666666666667</c:v>
                </c:pt>
                <c:pt idx="2257">
                  <c:v>0.685333333333333</c:v>
                </c:pt>
                <c:pt idx="2258">
                  <c:v>0.679</c:v>
                </c:pt>
                <c:pt idx="2259">
                  <c:v>0.659333333333334</c:v>
                </c:pt>
                <c:pt idx="2260">
                  <c:v>0.667333333333334</c:v>
                </c:pt>
                <c:pt idx="2261">
                  <c:v>0.684666666666667</c:v>
                </c:pt>
                <c:pt idx="2262">
                  <c:v>0.687666666666667</c:v>
                </c:pt>
                <c:pt idx="2263">
                  <c:v>0.684666666666667</c:v>
                </c:pt>
                <c:pt idx="2264">
                  <c:v>0.686</c:v>
                </c:pt>
                <c:pt idx="2265">
                  <c:v>0.676333333333334</c:v>
                </c:pt>
                <c:pt idx="2266">
                  <c:v>0.700666666666667</c:v>
                </c:pt>
                <c:pt idx="2267">
                  <c:v>0.668</c:v>
                </c:pt>
                <c:pt idx="2268">
                  <c:v>0.678666666666667</c:v>
                </c:pt>
                <c:pt idx="2269">
                  <c:v>0.691333333333334</c:v>
                </c:pt>
                <c:pt idx="2270">
                  <c:v>0.677666666666667</c:v>
                </c:pt>
                <c:pt idx="2271">
                  <c:v>0.712666666666667</c:v>
                </c:pt>
                <c:pt idx="2272">
                  <c:v>0.687</c:v>
                </c:pt>
                <c:pt idx="2273">
                  <c:v>0.683333333333334</c:v>
                </c:pt>
                <c:pt idx="2274">
                  <c:v>0.702</c:v>
                </c:pt>
                <c:pt idx="2275">
                  <c:v>0.695666666666667</c:v>
                </c:pt>
                <c:pt idx="2276">
                  <c:v>0.674333333333334</c:v>
                </c:pt>
                <c:pt idx="2277">
                  <c:v>0.724333333333334</c:v>
                </c:pt>
                <c:pt idx="2278">
                  <c:v>0.678000000000001</c:v>
                </c:pt>
                <c:pt idx="2279">
                  <c:v>0.670666666666667</c:v>
                </c:pt>
                <c:pt idx="2280">
                  <c:v>0.686</c:v>
                </c:pt>
                <c:pt idx="2281">
                  <c:v>0.721</c:v>
                </c:pt>
                <c:pt idx="2282">
                  <c:v>0.739666666666667</c:v>
                </c:pt>
                <c:pt idx="2283">
                  <c:v>0.728666666666667</c:v>
                </c:pt>
                <c:pt idx="2284">
                  <c:v>0.703666666666667</c:v>
                </c:pt>
                <c:pt idx="2285">
                  <c:v>0.679333333333334</c:v>
                </c:pt>
                <c:pt idx="2286">
                  <c:v>0.684333333333333</c:v>
                </c:pt>
                <c:pt idx="2287">
                  <c:v>0.697333333333334</c:v>
                </c:pt>
                <c:pt idx="2288">
                  <c:v>0.720333333333334</c:v>
                </c:pt>
                <c:pt idx="2289">
                  <c:v>0.724333333333334</c:v>
                </c:pt>
                <c:pt idx="2290">
                  <c:v>0.717333333333334</c:v>
                </c:pt>
                <c:pt idx="2291">
                  <c:v>0.758666666666667</c:v>
                </c:pt>
                <c:pt idx="2292">
                  <c:v>0.714333333333334</c:v>
                </c:pt>
                <c:pt idx="2293">
                  <c:v>0.741333333333334</c:v>
                </c:pt>
                <c:pt idx="2294">
                  <c:v>0.730333333333333</c:v>
                </c:pt>
                <c:pt idx="2295">
                  <c:v>0.726666666666667</c:v>
                </c:pt>
                <c:pt idx="2296">
                  <c:v>0.709666666666667</c:v>
                </c:pt>
                <c:pt idx="2297">
                  <c:v>0.749</c:v>
                </c:pt>
                <c:pt idx="2298">
                  <c:v>0.729333333333334</c:v>
                </c:pt>
                <c:pt idx="2299">
                  <c:v>0.726666666666667</c:v>
                </c:pt>
                <c:pt idx="2300">
                  <c:v>0.730333333333333</c:v>
                </c:pt>
                <c:pt idx="2301">
                  <c:v>0.722666666666667</c:v>
                </c:pt>
                <c:pt idx="2302">
                  <c:v>0.736</c:v>
                </c:pt>
                <c:pt idx="2303">
                  <c:v>0.741</c:v>
                </c:pt>
                <c:pt idx="2304">
                  <c:v>0.729666666666667</c:v>
                </c:pt>
                <c:pt idx="2305">
                  <c:v>0.723333333333334</c:v>
                </c:pt>
                <c:pt idx="2306">
                  <c:v>0.736333333333334</c:v>
                </c:pt>
                <c:pt idx="2307">
                  <c:v>0.746</c:v>
                </c:pt>
                <c:pt idx="2308">
                  <c:v>0.730666666666667</c:v>
                </c:pt>
                <c:pt idx="2309">
                  <c:v>0.735</c:v>
                </c:pt>
                <c:pt idx="2310">
                  <c:v>0.705666666666667</c:v>
                </c:pt>
                <c:pt idx="2311">
                  <c:v>0.712666666666667</c:v>
                </c:pt>
                <c:pt idx="2312">
                  <c:v>0.744</c:v>
                </c:pt>
                <c:pt idx="2313">
                  <c:v>0.709333333333333</c:v>
                </c:pt>
                <c:pt idx="2314">
                  <c:v>0.708333333333334</c:v>
                </c:pt>
                <c:pt idx="2315">
                  <c:v>0.714</c:v>
                </c:pt>
                <c:pt idx="2316">
                  <c:v>0.702666666666667</c:v>
                </c:pt>
                <c:pt idx="2317">
                  <c:v>0.703</c:v>
                </c:pt>
                <c:pt idx="2318">
                  <c:v>0.736</c:v>
                </c:pt>
                <c:pt idx="2319">
                  <c:v>0.736333333333334</c:v>
                </c:pt>
                <c:pt idx="2320">
                  <c:v>0.717666666666667</c:v>
                </c:pt>
                <c:pt idx="2321">
                  <c:v>0.703</c:v>
                </c:pt>
                <c:pt idx="2322">
                  <c:v>0.706333333333334</c:v>
                </c:pt>
                <c:pt idx="2323">
                  <c:v>0.720333333333334</c:v>
                </c:pt>
                <c:pt idx="2324">
                  <c:v>0.71</c:v>
                </c:pt>
                <c:pt idx="2325">
                  <c:v>0.756</c:v>
                </c:pt>
                <c:pt idx="2326">
                  <c:v>0.718333333333334</c:v>
                </c:pt>
                <c:pt idx="2327">
                  <c:v>0.696666666666667</c:v>
                </c:pt>
                <c:pt idx="2328">
                  <c:v>0.727666666666667</c:v>
                </c:pt>
                <c:pt idx="2329">
                  <c:v>0.710333333333334</c:v>
                </c:pt>
                <c:pt idx="2330">
                  <c:v>0.706333333333334</c:v>
                </c:pt>
                <c:pt idx="2331">
                  <c:v>0.720666666666667</c:v>
                </c:pt>
                <c:pt idx="2332">
                  <c:v>0.702333333333334</c:v>
                </c:pt>
                <c:pt idx="2333">
                  <c:v>0.728333333333334</c:v>
                </c:pt>
                <c:pt idx="2334">
                  <c:v>0.710666666666667</c:v>
                </c:pt>
                <c:pt idx="2335">
                  <c:v>0.698</c:v>
                </c:pt>
                <c:pt idx="2336">
                  <c:v>0.700333333333333</c:v>
                </c:pt>
                <c:pt idx="2337">
                  <c:v>0.720333333333334</c:v>
                </c:pt>
                <c:pt idx="2338">
                  <c:v>0.703333333333333</c:v>
                </c:pt>
                <c:pt idx="2339">
                  <c:v>0.740333333333334</c:v>
                </c:pt>
                <c:pt idx="2340">
                  <c:v>0.728666666666667</c:v>
                </c:pt>
                <c:pt idx="2341">
                  <c:v>0.746</c:v>
                </c:pt>
                <c:pt idx="2342">
                  <c:v>0.734333333333334</c:v>
                </c:pt>
                <c:pt idx="2343">
                  <c:v>0.753</c:v>
                </c:pt>
                <c:pt idx="2344">
                  <c:v>0.724666666666667</c:v>
                </c:pt>
                <c:pt idx="2345">
                  <c:v>0.728666666666667</c:v>
                </c:pt>
                <c:pt idx="2346">
                  <c:v>0.734666666666667</c:v>
                </c:pt>
                <c:pt idx="2347">
                  <c:v>0.724333333333334</c:v>
                </c:pt>
                <c:pt idx="2348">
                  <c:v>0.713333333333334</c:v>
                </c:pt>
                <c:pt idx="2349">
                  <c:v>0.732666666666667</c:v>
                </c:pt>
                <c:pt idx="2350">
                  <c:v>0.733666666666667</c:v>
                </c:pt>
                <c:pt idx="2351">
                  <c:v>0.717</c:v>
                </c:pt>
                <c:pt idx="2352">
                  <c:v>0.719333333333334</c:v>
                </c:pt>
                <c:pt idx="2353">
                  <c:v>0.711</c:v>
                </c:pt>
                <c:pt idx="2354">
                  <c:v>0.727333333333333</c:v>
                </c:pt>
                <c:pt idx="2355">
                  <c:v>0.715666666666667</c:v>
                </c:pt>
                <c:pt idx="2356">
                  <c:v>0.719333333333334</c:v>
                </c:pt>
                <c:pt idx="2357">
                  <c:v>0.708333333333334</c:v>
                </c:pt>
                <c:pt idx="2358">
                  <c:v>0.709333333333333</c:v>
                </c:pt>
                <c:pt idx="2359">
                  <c:v>0.708333333333334</c:v>
                </c:pt>
                <c:pt idx="2360">
                  <c:v>0.717666666666667</c:v>
                </c:pt>
                <c:pt idx="2361">
                  <c:v>0.715</c:v>
                </c:pt>
                <c:pt idx="2362">
                  <c:v>0.711333333333334</c:v>
                </c:pt>
                <c:pt idx="2363">
                  <c:v>0.720333333333334</c:v>
                </c:pt>
                <c:pt idx="2364">
                  <c:v>0.714666666666667</c:v>
                </c:pt>
                <c:pt idx="2365">
                  <c:v>0.711333333333334</c:v>
                </c:pt>
                <c:pt idx="2366">
                  <c:v>0.719333333333334</c:v>
                </c:pt>
                <c:pt idx="2367">
                  <c:v>0.712666666666667</c:v>
                </c:pt>
                <c:pt idx="2368">
                  <c:v>0.735666666666667</c:v>
                </c:pt>
                <c:pt idx="2369">
                  <c:v>0.705</c:v>
                </c:pt>
                <c:pt idx="2370">
                  <c:v>0.723666666666667</c:v>
                </c:pt>
                <c:pt idx="2371">
                  <c:v>0.711333333333334</c:v>
                </c:pt>
                <c:pt idx="2372">
                  <c:v>0.734</c:v>
                </c:pt>
                <c:pt idx="2373">
                  <c:v>0.755</c:v>
                </c:pt>
                <c:pt idx="2374">
                  <c:v>0.729666666666667</c:v>
                </c:pt>
                <c:pt idx="2375">
                  <c:v>0.728333333333334</c:v>
                </c:pt>
                <c:pt idx="2376">
                  <c:v>0.721666666666667</c:v>
                </c:pt>
                <c:pt idx="2377">
                  <c:v>0.724</c:v>
                </c:pt>
                <c:pt idx="2378">
                  <c:v>0.735</c:v>
                </c:pt>
                <c:pt idx="2379">
                  <c:v>0.716666666666667</c:v>
                </c:pt>
                <c:pt idx="2380">
                  <c:v>0.756666666666667</c:v>
                </c:pt>
                <c:pt idx="2381">
                  <c:v>0.749333333333334</c:v>
                </c:pt>
                <c:pt idx="2382">
                  <c:v>0.732666666666667</c:v>
                </c:pt>
                <c:pt idx="2383">
                  <c:v>0.743333333333333</c:v>
                </c:pt>
                <c:pt idx="2384">
                  <c:v>0.751</c:v>
                </c:pt>
                <c:pt idx="2385">
                  <c:v>0.726</c:v>
                </c:pt>
                <c:pt idx="2386">
                  <c:v>0.728</c:v>
                </c:pt>
                <c:pt idx="2387">
                  <c:v>0.730333333333334</c:v>
                </c:pt>
                <c:pt idx="2388">
                  <c:v>0.717</c:v>
                </c:pt>
                <c:pt idx="2389">
                  <c:v>0.691333333333334</c:v>
                </c:pt>
                <c:pt idx="2390">
                  <c:v>0.763666666666667</c:v>
                </c:pt>
                <c:pt idx="2391">
                  <c:v>0.804666666666667</c:v>
                </c:pt>
                <c:pt idx="2392">
                  <c:v>0.801</c:v>
                </c:pt>
                <c:pt idx="2393">
                  <c:v>0.822666666666667</c:v>
                </c:pt>
                <c:pt idx="2394">
                  <c:v>0.785</c:v>
                </c:pt>
                <c:pt idx="2395">
                  <c:v>0.801666666666667</c:v>
                </c:pt>
                <c:pt idx="2396">
                  <c:v>0.807666666666667</c:v>
                </c:pt>
                <c:pt idx="2397">
                  <c:v>0.786</c:v>
                </c:pt>
                <c:pt idx="2398">
                  <c:v>0.788333333333333</c:v>
                </c:pt>
                <c:pt idx="2399">
                  <c:v>0.8</c:v>
                </c:pt>
                <c:pt idx="2400">
                  <c:v>0.811333333333333</c:v>
                </c:pt>
                <c:pt idx="2401">
                  <c:v>0.811333333333333</c:v>
                </c:pt>
                <c:pt idx="2402">
                  <c:v>0.819333333333333</c:v>
                </c:pt>
                <c:pt idx="2403">
                  <c:v>0.805333333333333</c:v>
                </c:pt>
                <c:pt idx="2404">
                  <c:v>0.791333333333333</c:v>
                </c:pt>
                <c:pt idx="2405">
                  <c:v>0.763333333333333</c:v>
                </c:pt>
                <c:pt idx="2406">
                  <c:v>0.789666666666667</c:v>
                </c:pt>
                <c:pt idx="2407">
                  <c:v>0.794666666666667</c:v>
                </c:pt>
                <c:pt idx="2408">
                  <c:v>0.777666666666667</c:v>
                </c:pt>
                <c:pt idx="2409">
                  <c:v>0.764333333333334</c:v>
                </c:pt>
                <c:pt idx="2410">
                  <c:v>0.754333333333334</c:v>
                </c:pt>
                <c:pt idx="2411">
                  <c:v>0.775333333333334</c:v>
                </c:pt>
                <c:pt idx="2412">
                  <c:v>0.768666666666667</c:v>
                </c:pt>
                <c:pt idx="2413">
                  <c:v/>
                </c:pt>
                <c:pt idx="2414">
                  <c:v/>
                </c:pt>
                <c:pt idx="2415">
                  <c:v/>
                </c:pt>
                <c:pt idx="2416">
                  <c:v/>
                </c:pt>
                <c:pt idx="2417">
                  <c:v/>
                </c:pt>
                <c:pt idx="2418">
                  <c:v/>
                </c:pt>
                <c:pt idx="2419">
                  <c:v/>
                </c:pt>
                <c:pt idx="2420">
                  <c:v/>
                </c:pt>
                <c:pt idx="2421">
                  <c:v/>
                </c:pt>
                <c:pt idx="2422">
                  <c:v/>
                </c:pt>
                <c:pt idx="2423">
                  <c:v/>
                </c:pt>
                <c:pt idx="2424">
                  <c:v/>
                </c:pt>
                <c:pt idx="2425">
                  <c:v/>
                </c:pt>
                <c:pt idx="2426">
                  <c:v/>
                </c:pt>
                <c:pt idx="2427">
                  <c:v/>
                </c:pt>
                <c:pt idx="2428">
                  <c:v/>
                </c:pt>
                <c:pt idx="2429">
                  <c:v/>
                </c:pt>
                <c:pt idx="2430">
                  <c:v/>
                </c:pt>
                <c:pt idx="2431">
                  <c:v/>
                </c:pt>
                <c:pt idx="2432">
                  <c:v/>
                </c:pt>
                <c:pt idx="2433">
                  <c:v/>
                </c:pt>
                <c:pt idx="2434">
                  <c:v/>
                </c:pt>
                <c:pt idx="2435">
                  <c:v/>
                </c:pt>
                <c:pt idx="2436">
                  <c:v/>
                </c:pt>
                <c:pt idx="2437">
                  <c:v/>
                </c:pt>
                <c:pt idx="2438">
                  <c:v/>
                </c:pt>
                <c:pt idx="2439">
                  <c:v/>
                </c:pt>
                <c:pt idx="2440">
                  <c:v/>
                </c:pt>
                <c:pt idx="2441">
                  <c:v/>
                </c:pt>
                <c:pt idx="2442">
                  <c:v/>
                </c:pt>
                <c:pt idx="2443">
                  <c:v/>
                </c:pt>
                <c:pt idx="2444">
                  <c:v/>
                </c:pt>
                <c:pt idx="2445">
                  <c:v/>
                </c:pt>
                <c:pt idx="2446">
                  <c:v/>
                </c:pt>
                <c:pt idx="2447">
                  <c:v/>
                </c:pt>
                <c:pt idx="2448">
                  <c:v/>
                </c:pt>
                <c:pt idx="2449">
                  <c:v/>
                </c:pt>
                <c:pt idx="2450">
                  <c:v/>
                </c:pt>
                <c:pt idx="2451">
                  <c:v/>
                </c:pt>
                <c:pt idx="2452">
                  <c:v/>
                </c:pt>
                <c:pt idx="2453">
                  <c:v/>
                </c:pt>
                <c:pt idx="2454">
                  <c:v/>
                </c:pt>
                <c:pt idx="2455">
                  <c:v/>
                </c:pt>
                <c:pt idx="2456">
                  <c:v/>
                </c:pt>
                <c:pt idx="2457">
                  <c:v/>
                </c:pt>
                <c:pt idx="2458">
                  <c:v/>
                </c:pt>
                <c:pt idx="2459">
                  <c:v/>
                </c:pt>
                <c:pt idx="2460">
                  <c:v/>
                </c:pt>
                <c:pt idx="2461">
                  <c:v/>
                </c:pt>
                <c:pt idx="2462">
                  <c:v/>
                </c:pt>
                <c:pt idx="2463">
                  <c:v/>
                </c:pt>
                <c:pt idx="2464">
                  <c:v/>
                </c:pt>
                <c:pt idx="2465">
                  <c:v/>
                </c:pt>
                <c:pt idx="2466">
                  <c:v/>
                </c:pt>
                <c:pt idx="2467">
                  <c:v/>
                </c:pt>
                <c:pt idx="2468">
                  <c:v/>
                </c:pt>
                <c:pt idx="2469">
                  <c:v/>
                </c:pt>
                <c:pt idx="2470">
                  <c:v/>
                </c:pt>
                <c:pt idx="2471">
                  <c:v/>
                </c:pt>
                <c:pt idx="2472">
                  <c:v/>
                </c:pt>
                <c:pt idx="2473">
                  <c:v/>
                </c:pt>
                <c:pt idx="2474">
                  <c:v/>
                </c:pt>
                <c:pt idx="2475">
                  <c:v/>
                </c:pt>
                <c:pt idx="2476">
                  <c:v/>
                </c:pt>
                <c:pt idx="2477">
                  <c:v/>
                </c:pt>
                <c:pt idx="2478">
                  <c:v/>
                </c:pt>
                <c:pt idx="2479">
                  <c:v/>
                </c:pt>
                <c:pt idx="2480">
                  <c:v/>
                </c:pt>
                <c:pt idx="2481">
                  <c:v/>
                </c:pt>
                <c:pt idx="2482">
                  <c:v/>
                </c:pt>
                <c:pt idx="2483">
                  <c:v/>
                </c:pt>
                <c:pt idx="2484">
                  <c:v/>
                </c:pt>
                <c:pt idx="2485">
                  <c:v/>
                </c:pt>
                <c:pt idx="2486">
                  <c:v/>
                </c:pt>
                <c:pt idx="2487">
                  <c:v/>
                </c:pt>
                <c:pt idx="2488">
                  <c:v/>
                </c:pt>
                <c:pt idx="2489">
                  <c:v/>
                </c:pt>
                <c:pt idx="2490">
                  <c:v/>
                </c:pt>
                <c:pt idx="2491">
                  <c:v/>
                </c:pt>
                <c:pt idx="2492">
                  <c:v/>
                </c:pt>
                <c:pt idx="2493">
                  <c:v/>
                </c:pt>
                <c:pt idx="2494">
                  <c:v/>
                </c:pt>
                <c:pt idx="2495">
                  <c:v/>
                </c:pt>
                <c:pt idx="2496">
                  <c:v/>
                </c:pt>
                <c:pt idx="2497">
                  <c:v/>
                </c:pt>
                <c:pt idx="2498">
                  <c:v/>
                </c:pt>
                <c:pt idx="2499">
                  <c:v/>
                </c:pt>
                <c:pt idx="2500">
                  <c:v/>
                </c:pt>
                <c:pt idx="2501">
                  <c:v/>
                </c:pt>
                <c:pt idx="2502">
                  <c:v/>
                </c:pt>
                <c:pt idx="2503">
                  <c:v/>
                </c:pt>
                <c:pt idx="2504">
                  <c:v/>
                </c:pt>
                <c:pt idx="2505">
                  <c:v/>
                </c:pt>
                <c:pt idx="2506">
                  <c:v/>
                </c:pt>
                <c:pt idx="2507">
                  <c:v/>
                </c:pt>
                <c:pt idx="2508">
                  <c:v/>
                </c:pt>
                <c:pt idx="2509">
                  <c:v/>
                </c:pt>
                <c:pt idx="2510">
                  <c:v/>
                </c:pt>
                <c:pt idx="2511">
                  <c:v/>
                </c:pt>
                <c:pt idx="2512">
                  <c:v/>
                </c:pt>
                <c:pt idx="2513">
                  <c:v/>
                </c:pt>
                <c:pt idx="2514">
                  <c:v/>
                </c:pt>
                <c:pt idx="2515">
                  <c:v/>
                </c:pt>
                <c:pt idx="2516">
                  <c:v/>
                </c:pt>
                <c:pt idx="2517">
                  <c:v/>
                </c:pt>
                <c:pt idx="2518">
                  <c:v/>
                </c:pt>
                <c:pt idx="2519">
                  <c:v/>
                </c:pt>
                <c:pt idx="2520">
                  <c:v/>
                </c:pt>
                <c:pt idx="2521">
                  <c:v/>
                </c:pt>
                <c:pt idx="2522">
                  <c:v/>
                </c:pt>
                <c:pt idx="2523">
                  <c:v/>
                </c:pt>
                <c:pt idx="2524">
                  <c:v/>
                </c:pt>
                <c:pt idx="2525">
                  <c:v/>
                </c:pt>
                <c:pt idx="2526">
                  <c:v/>
                </c:pt>
                <c:pt idx="2527">
                  <c:v/>
                </c:pt>
                <c:pt idx="2528">
                  <c:v/>
                </c:pt>
                <c:pt idx="2529">
                  <c:v/>
                </c:pt>
                <c:pt idx="2530">
                  <c:v/>
                </c:pt>
                <c:pt idx="2531">
                  <c:v/>
                </c:pt>
                <c:pt idx="2532">
                  <c:v/>
                </c:pt>
                <c:pt idx="2533">
                  <c:v/>
                </c:pt>
                <c:pt idx="2534">
                  <c:v/>
                </c:pt>
                <c:pt idx="2535">
                  <c:v/>
                </c:pt>
                <c:pt idx="2536">
                  <c:v/>
                </c:pt>
                <c:pt idx="2537">
                  <c:v/>
                </c:pt>
                <c:pt idx="2538">
                  <c:v/>
                </c:pt>
                <c:pt idx="2539">
                  <c:v/>
                </c:pt>
                <c:pt idx="2540">
                  <c:v/>
                </c:pt>
                <c:pt idx="2541">
                  <c:v/>
                </c:pt>
                <c:pt idx="2542">
                  <c:v/>
                </c:pt>
                <c:pt idx="2543">
                  <c:v/>
                </c:pt>
                <c:pt idx="2544">
                  <c:v/>
                </c:pt>
                <c:pt idx="2545">
                  <c:v/>
                </c:pt>
                <c:pt idx="2546">
                  <c:v/>
                </c:pt>
                <c:pt idx="2547">
                  <c:v/>
                </c:pt>
                <c:pt idx="2548">
                  <c:v/>
                </c:pt>
                <c:pt idx="2549">
                  <c:v/>
                </c:pt>
                <c:pt idx="2550">
                  <c:v/>
                </c:pt>
                <c:pt idx="2551">
                  <c:v/>
                </c:pt>
                <c:pt idx="2552">
                  <c:v/>
                </c:pt>
                <c:pt idx="2553">
                  <c:v/>
                </c:pt>
                <c:pt idx="2554">
                  <c:v/>
                </c:pt>
                <c:pt idx="2555">
                  <c:v/>
                </c:pt>
                <c:pt idx="2556">
                  <c:v/>
                </c:pt>
                <c:pt idx="2557">
                  <c:v/>
                </c:pt>
                <c:pt idx="2558">
                  <c:v/>
                </c:pt>
                <c:pt idx="2559">
                  <c:v/>
                </c:pt>
                <c:pt idx="2560">
                  <c:v/>
                </c:pt>
                <c:pt idx="2561">
                  <c:v/>
                </c:pt>
                <c:pt idx="2562">
                  <c:v/>
                </c:pt>
                <c:pt idx="2563">
                  <c:v/>
                </c:pt>
                <c:pt idx="2564">
                  <c:v/>
                </c:pt>
                <c:pt idx="2565">
                  <c:v/>
                </c:pt>
                <c:pt idx="2566">
                  <c:v/>
                </c:pt>
                <c:pt idx="2567">
                  <c:v/>
                </c:pt>
                <c:pt idx="2568">
                  <c:v/>
                </c:pt>
                <c:pt idx="2569">
                  <c:v/>
                </c:pt>
                <c:pt idx="2570">
                  <c:v/>
                </c:pt>
                <c:pt idx="2571">
                  <c:v/>
                </c:pt>
                <c:pt idx="2572">
                  <c:v/>
                </c:pt>
                <c:pt idx="2573">
                  <c:v/>
                </c:pt>
                <c:pt idx="2574">
                  <c:v/>
                </c:pt>
                <c:pt idx="2575">
                  <c:v/>
                </c:pt>
                <c:pt idx="2576">
                  <c:v/>
                </c:pt>
                <c:pt idx="2577">
                  <c:v/>
                </c:pt>
                <c:pt idx="2578">
                  <c:v/>
                </c:pt>
                <c:pt idx="2579">
                  <c:v/>
                </c:pt>
                <c:pt idx="2580">
                  <c:v/>
                </c:pt>
                <c:pt idx="2581">
                  <c:v/>
                </c:pt>
                <c:pt idx="2582">
                  <c:v/>
                </c:pt>
                <c:pt idx="2583">
                  <c:v/>
                </c:pt>
                <c:pt idx="2584">
                  <c:v/>
                </c:pt>
                <c:pt idx="2585">
                  <c:v/>
                </c:pt>
                <c:pt idx="2586">
                  <c:v/>
                </c:pt>
                <c:pt idx="2587">
                  <c:v/>
                </c:pt>
                <c:pt idx="2588">
                  <c:v/>
                </c:pt>
                <c:pt idx="2589">
                  <c:v/>
                </c:pt>
                <c:pt idx="2590">
                  <c:v/>
                </c:pt>
                <c:pt idx="2591">
                  <c:v/>
                </c:pt>
                <c:pt idx="2592">
                  <c:v/>
                </c:pt>
                <c:pt idx="2593">
                  <c:v/>
                </c:pt>
                <c:pt idx="2594">
                  <c:v/>
                </c:pt>
                <c:pt idx="2595">
                  <c:v/>
                </c:pt>
                <c:pt idx="2596">
                  <c:v/>
                </c:pt>
                <c:pt idx="2597">
                  <c:v/>
                </c:pt>
                <c:pt idx="2598">
                  <c:v/>
                </c:pt>
                <c:pt idx="2599">
                  <c:v/>
                </c:pt>
                <c:pt idx="2600">
                  <c:v/>
                </c:pt>
                <c:pt idx="2601">
                  <c:v/>
                </c:pt>
                <c:pt idx="2602">
                  <c:v/>
                </c:pt>
                <c:pt idx="2603">
                  <c:v/>
                </c:pt>
                <c:pt idx="2604">
                  <c:v/>
                </c:pt>
                <c:pt idx="2605">
                  <c:v/>
                </c:pt>
                <c:pt idx="2606">
                  <c:v/>
                </c:pt>
                <c:pt idx="2607">
                  <c:v/>
                </c:pt>
                <c:pt idx="2608">
                  <c:v/>
                </c:pt>
                <c:pt idx="2609">
                  <c:v/>
                </c:pt>
                <c:pt idx="2610">
                  <c:v/>
                </c:pt>
                <c:pt idx="2611">
                  <c:v/>
                </c:pt>
                <c:pt idx="2612">
                  <c:v/>
                </c:pt>
                <c:pt idx="2613">
                  <c:v/>
                </c:pt>
                <c:pt idx="2614">
                  <c:v/>
                </c:pt>
                <c:pt idx="2615">
                  <c:v/>
                </c:pt>
                <c:pt idx="2616">
                  <c:v/>
                </c:pt>
                <c:pt idx="2617">
                  <c:v/>
                </c:pt>
                <c:pt idx="2618">
                  <c:v/>
                </c:pt>
                <c:pt idx="2619">
                  <c:v/>
                </c:pt>
                <c:pt idx="2620">
                  <c:v/>
                </c:pt>
                <c:pt idx="2621">
                  <c:v/>
                </c:pt>
                <c:pt idx="2622">
                  <c:v/>
                </c:pt>
                <c:pt idx="2623">
                  <c:v/>
                </c:pt>
                <c:pt idx="2624">
                  <c:v/>
                </c:pt>
                <c:pt idx="2625">
                  <c:v/>
                </c:pt>
                <c:pt idx="2626">
                  <c:v/>
                </c:pt>
                <c:pt idx="2627">
                  <c:v/>
                </c:pt>
                <c:pt idx="2628">
                  <c:v/>
                </c:pt>
                <c:pt idx="2629">
                  <c:v/>
                </c:pt>
                <c:pt idx="2630">
                  <c:v/>
                </c:pt>
                <c:pt idx="2631">
                  <c:v/>
                </c:pt>
                <c:pt idx="2632">
                  <c:v/>
                </c:pt>
                <c:pt idx="2633">
                  <c:v/>
                </c:pt>
                <c:pt idx="2634">
                  <c:v/>
                </c:pt>
                <c:pt idx="2635">
                  <c:v/>
                </c:pt>
                <c:pt idx="2636">
                  <c:v/>
                </c:pt>
                <c:pt idx="2637">
                  <c:v/>
                </c:pt>
                <c:pt idx="2638">
                  <c:v/>
                </c:pt>
                <c:pt idx="2639">
                  <c:v/>
                </c:pt>
                <c:pt idx="2640">
                  <c:v/>
                </c:pt>
                <c:pt idx="2641">
                  <c:v/>
                </c:pt>
                <c:pt idx="2642">
                  <c:v/>
                </c:pt>
                <c:pt idx="2643">
                  <c:v/>
                </c:pt>
                <c:pt idx="2644">
                  <c:v/>
                </c:pt>
                <c:pt idx="2645">
                  <c:v/>
                </c:pt>
                <c:pt idx="2646">
                  <c:v/>
                </c:pt>
                <c:pt idx="2647">
                  <c:v/>
                </c:pt>
                <c:pt idx="2648">
                  <c:v/>
                </c:pt>
                <c:pt idx="2649">
                  <c:v/>
                </c:pt>
                <c:pt idx="2650">
                  <c:v/>
                </c:pt>
                <c:pt idx="2651">
                  <c:v/>
                </c:pt>
                <c:pt idx="2652">
                  <c:v/>
                </c:pt>
                <c:pt idx="2653">
                  <c:v/>
                </c:pt>
                <c:pt idx="2654">
                  <c:v/>
                </c:pt>
                <c:pt idx="2655">
                  <c:v/>
                </c:pt>
                <c:pt idx="2656">
                  <c:v/>
                </c:pt>
                <c:pt idx="2657">
                  <c:v/>
                </c:pt>
                <c:pt idx="2658">
                  <c:v/>
                </c:pt>
                <c:pt idx="2659">
                  <c:v/>
                </c:pt>
                <c:pt idx="2660">
                  <c:v/>
                </c:pt>
                <c:pt idx="2661">
                  <c:v/>
                </c:pt>
                <c:pt idx="2662">
                  <c:v/>
                </c:pt>
                <c:pt idx="2663">
                  <c:v/>
                </c:pt>
                <c:pt idx="2664">
                  <c:v/>
                </c:pt>
                <c:pt idx="2665">
                  <c:v/>
                </c:pt>
                <c:pt idx="2666">
                  <c:v/>
                </c:pt>
                <c:pt idx="2667">
                  <c:v/>
                </c:pt>
                <c:pt idx="2668">
                  <c:v/>
                </c:pt>
                <c:pt idx="2669">
                  <c:v/>
                </c:pt>
                <c:pt idx="2670">
                  <c:v/>
                </c:pt>
                <c:pt idx="2671">
                  <c:v/>
                </c:pt>
                <c:pt idx="2672">
                  <c:v/>
                </c:pt>
                <c:pt idx="2673">
                  <c:v/>
                </c:pt>
                <c:pt idx="2674">
                  <c:v/>
                </c:pt>
                <c:pt idx="2675">
                  <c:v/>
                </c:pt>
                <c:pt idx="2676">
                  <c:v/>
                </c:pt>
                <c:pt idx="2677">
                  <c:v/>
                </c:pt>
                <c:pt idx="2678">
                  <c:v/>
                </c:pt>
                <c:pt idx="2679">
                  <c:v/>
                </c:pt>
                <c:pt idx="2680">
                  <c:v/>
                </c:pt>
                <c:pt idx="2681">
                  <c:v/>
                </c:pt>
                <c:pt idx="2682">
                  <c:v/>
                </c:pt>
                <c:pt idx="2683">
                  <c:v/>
                </c:pt>
                <c:pt idx="2684">
                  <c:v/>
                </c:pt>
                <c:pt idx="2685">
                  <c:v/>
                </c:pt>
                <c:pt idx="2686">
                  <c:v/>
                </c:pt>
                <c:pt idx="2687">
                  <c:v/>
                </c:pt>
                <c:pt idx="2688">
                  <c:v/>
                </c:pt>
                <c:pt idx="2689">
                  <c:v/>
                </c:pt>
                <c:pt idx="2690">
                  <c:v/>
                </c:pt>
                <c:pt idx="2691">
                  <c:v/>
                </c:pt>
                <c:pt idx="2692">
                  <c:v/>
                </c:pt>
                <c:pt idx="2693">
                  <c:v/>
                </c:pt>
                <c:pt idx="2694">
                  <c:v/>
                </c:pt>
                <c:pt idx="2695">
                  <c:v/>
                </c:pt>
                <c:pt idx="2696">
                  <c:v/>
                </c:pt>
                <c:pt idx="2697">
                  <c:v/>
                </c:pt>
                <c:pt idx="2698">
                  <c:v/>
                </c:pt>
                <c:pt idx="2699">
                  <c:v/>
                </c:pt>
                <c:pt idx="2700">
                  <c:v/>
                </c:pt>
                <c:pt idx="2701">
                  <c:v/>
                </c:pt>
                <c:pt idx="2702">
                  <c:v/>
                </c:pt>
                <c:pt idx="2703">
                  <c:v/>
                </c:pt>
                <c:pt idx="2704">
                  <c:v/>
                </c:pt>
                <c:pt idx="2705">
                  <c:v/>
                </c:pt>
                <c:pt idx="2706">
                  <c:v/>
                </c:pt>
                <c:pt idx="2707">
                  <c:v/>
                </c:pt>
                <c:pt idx="2708">
                  <c:v/>
                </c:pt>
                <c:pt idx="2709">
                  <c:v/>
                </c:pt>
                <c:pt idx="2710">
                  <c:v/>
                </c:pt>
                <c:pt idx="2711">
                  <c:v/>
                </c:pt>
                <c:pt idx="2712">
                  <c:v/>
                </c:pt>
                <c:pt idx="2713">
                  <c:v/>
                </c:pt>
                <c:pt idx="2714">
                  <c:v/>
                </c:pt>
                <c:pt idx="2715">
                  <c:v/>
                </c:pt>
                <c:pt idx="2716">
                  <c:v/>
                </c:pt>
                <c:pt idx="2717">
                  <c:v/>
                </c:pt>
                <c:pt idx="2718">
                  <c:v/>
                </c:pt>
                <c:pt idx="2719">
                  <c:v/>
                </c:pt>
                <c:pt idx="2720">
                  <c:v/>
                </c:pt>
                <c:pt idx="2721">
                  <c:v/>
                </c:pt>
                <c:pt idx="2722">
                  <c:v/>
                </c:pt>
                <c:pt idx="2723">
                  <c:v/>
                </c:pt>
                <c:pt idx="2724">
                  <c:v/>
                </c:pt>
                <c:pt idx="2725">
                  <c:v/>
                </c:pt>
                <c:pt idx="2726">
                  <c:v/>
                </c:pt>
                <c:pt idx="2727">
                  <c:v/>
                </c:pt>
                <c:pt idx="2728">
                  <c:v/>
                </c:pt>
                <c:pt idx="2729">
                  <c:v/>
                </c:pt>
                <c:pt idx="2730">
                  <c:v/>
                </c:pt>
                <c:pt idx="2731">
                  <c:v/>
                </c:pt>
                <c:pt idx="2732">
                  <c:v/>
                </c:pt>
                <c:pt idx="2733">
                  <c:v/>
                </c:pt>
                <c:pt idx="2734">
                  <c:v/>
                </c:pt>
                <c:pt idx="2735">
                  <c:v/>
                </c:pt>
                <c:pt idx="2736">
                  <c:v/>
                </c:pt>
                <c:pt idx="2737">
                  <c:v/>
                </c:pt>
                <c:pt idx="2738">
                  <c:v/>
                </c:pt>
                <c:pt idx="2739">
                  <c:v/>
                </c:pt>
                <c:pt idx="2740">
                  <c:v/>
                </c:pt>
                <c:pt idx="2741">
                  <c:v/>
                </c:pt>
                <c:pt idx="2742">
                  <c:v/>
                </c:pt>
                <c:pt idx="2743">
                  <c:v/>
                </c:pt>
                <c:pt idx="2744">
                  <c:v/>
                </c:pt>
                <c:pt idx="2745">
                  <c:v/>
                </c:pt>
                <c:pt idx="2746">
                  <c:v/>
                </c:pt>
                <c:pt idx="2747">
                  <c:v/>
                </c:pt>
                <c:pt idx="2748">
                  <c:v/>
                </c:pt>
                <c:pt idx="2749">
                  <c:v/>
                </c:pt>
                <c:pt idx="2750">
                  <c:v/>
                </c:pt>
                <c:pt idx="2751">
                  <c:v/>
                </c:pt>
                <c:pt idx="2752">
                  <c:v/>
                </c:pt>
                <c:pt idx="2753">
                  <c:v/>
                </c:pt>
                <c:pt idx="2754">
                  <c:v/>
                </c:pt>
                <c:pt idx="2755">
                  <c:v/>
                </c:pt>
                <c:pt idx="2756">
                  <c:v/>
                </c:pt>
                <c:pt idx="2757">
                  <c:v/>
                </c:pt>
                <c:pt idx="2758">
                  <c:v/>
                </c:pt>
                <c:pt idx="2759">
                  <c:v/>
                </c:pt>
                <c:pt idx="2760">
                  <c:v/>
                </c:pt>
                <c:pt idx="2761">
                  <c:v/>
                </c:pt>
                <c:pt idx="2762">
                  <c:v/>
                </c:pt>
                <c:pt idx="2763">
                  <c:v/>
                </c:pt>
                <c:pt idx="2764">
                  <c:v/>
                </c:pt>
                <c:pt idx="2765">
                  <c:v/>
                </c:pt>
                <c:pt idx="2766">
                  <c:v/>
                </c:pt>
                <c:pt idx="2767">
                  <c:v/>
                </c:pt>
                <c:pt idx="2768">
                  <c:v/>
                </c:pt>
                <c:pt idx="2769">
                  <c:v/>
                </c:pt>
                <c:pt idx="2770">
                  <c:v/>
                </c:pt>
                <c:pt idx="2771">
                  <c:v/>
                </c:pt>
                <c:pt idx="2772">
                  <c:v/>
                </c:pt>
                <c:pt idx="2773">
                  <c:v/>
                </c:pt>
                <c:pt idx="2774">
                  <c:v/>
                </c:pt>
                <c:pt idx="2775">
                  <c:v/>
                </c:pt>
                <c:pt idx="2776">
                  <c:v/>
                </c:pt>
                <c:pt idx="2777">
                  <c:v/>
                </c:pt>
                <c:pt idx="2778">
                  <c:v/>
                </c:pt>
                <c:pt idx="2779">
                  <c:v/>
                </c:pt>
                <c:pt idx="2780">
                  <c:v/>
                </c:pt>
                <c:pt idx="2781">
                  <c:v/>
                </c:pt>
                <c:pt idx="2782">
                  <c:v/>
                </c:pt>
                <c:pt idx="2783">
                  <c:v/>
                </c:pt>
                <c:pt idx="2784">
                  <c:v/>
                </c:pt>
                <c:pt idx="2785">
                  <c:v/>
                </c:pt>
                <c:pt idx="2786">
                  <c:v/>
                </c:pt>
                <c:pt idx="2787">
                  <c:v/>
                </c:pt>
                <c:pt idx="2788">
                  <c:v/>
                </c:pt>
                <c:pt idx="2789">
                  <c:v/>
                </c:pt>
                <c:pt idx="2790">
                  <c:v/>
                </c:pt>
                <c:pt idx="2791">
                  <c:v/>
                </c:pt>
                <c:pt idx="2792">
                  <c:v/>
                </c:pt>
                <c:pt idx="2793">
                  <c:v/>
                </c:pt>
                <c:pt idx="2794">
                  <c:v/>
                </c:pt>
                <c:pt idx="2795">
                  <c:v/>
                </c:pt>
                <c:pt idx="2796">
                  <c:v/>
                </c:pt>
                <c:pt idx="2797">
                  <c:v/>
                </c:pt>
                <c:pt idx="2798">
                  <c:v/>
                </c:pt>
                <c:pt idx="2799">
                  <c:v/>
                </c:pt>
                <c:pt idx="2800">
                  <c:v/>
                </c:pt>
                <c:pt idx="2801">
                  <c:v/>
                </c:pt>
                <c:pt idx="2802">
                  <c:v/>
                </c:pt>
                <c:pt idx="2803">
                  <c:v/>
                </c:pt>
                <c:pt idx="2804">
                  <c:v/>
                </c:pt>
                <c:pt idx="2805">
                  <c:v/>
                </c:pt>
                <c:pt idx="2806">
                  <c:v/>
                </c:pt>
                <c:pt idx="2807">
                  <c:v/>
                </c:pt>
                <c:pt idx="2808">
                  <c:v/>
                </c:pt>
                <c:pt idx="2809">
                  <c:v/>
                </c:pt>
                <c:pt idx="2810">
                  <c:v/>
                </c:pt>
                <c:pt idx="2811">
                  <c:v/>
                </c:pt>
                <c:pt idx="2812">
                  <c:v/>
                </c:pt>
                <c:pt idx="2813">
                  <c:v/>
                </c:pt>
                <c:pt idx="2814">
                  <c:v/>
                </c:pt>
                <c:pt idx="2815">
                  <c:v/>
                </c:pt>
                <c:pt idx="2816">
                  <c:v/>
                </c:pt>
                <c:pt idx="2817">
                  <c:v/>
                </c:pt>
                <c:pt idx="2818">
                  <c:v/>
                </c:pt>
                <c:pt idx="2819">
                  <c:v/>
                </c:pt>
                <c:pt idx="2820">
                  <c:v/>
                </c:pt>
                <c:pt idx="2821">
                  <c:v/>
                </c:pt>
                <c:pt idx="2822">
                  <c:v/>
                </c:pt>
                <c:pt idx="2823">
                  <c:v/>
                </c:pt>
                <c:pt idx="2824">
                  <c:v/>
                </c:pt>
                <c:pt idx="2825">
                  <c:v/>
                </c:pt>
                <c:pt idx="2826">
                  <c:v/>
                </c:pt>
                <c:pt idx="2827">
                  <c:v/>
                </c:pt>
                <c:pt idx="2828">
                  <c:v/>
                </c:pt>
                <c:pt idx="2829">
                  <c:v/>
                </c:pt>
                <c:pt idx="2830">
                  <c:v/>
                </c:pt>
                <c:pt idx="2831">
                  <c:v/>
                </c:pt>
                <c:pt idx="2832">
                  <c:v/>
                </c:pt>
                <c:pt idx="2833">
                  <c:v/>
                </c:pt>
                <c:pt idx="2834">
                  <c:v/>
                </c:pt>
                <c:pt idx="2835">
                  <c:v/>
                </c:pt>
                <c:pt idx="2836">
                  <c:v/>
                </c:pt>
                <c:pt idx="2837">
                  <c:v/>
                </c:pt>
                <c:pt idx="2838">
                  <c:v/>
                </c:pt>
                <c:pt idx="2839">
                  <c:v/>
                </c:pt>
                <c:pt idx="2840">
                  <c:v/>
                </c:pt>
                <c:pt idx="2841">
                  <c:v/>
                </c:pt>
                <c:pt idx="2842">
                  <c:v/>
                </c:pt>
                <c:pt idx="2843">
                  <c:v/>
                </c:pt>
                <c:pt idx="2844">
                  <c:v/>
                </c:pt>
                <c:pt idx="2845">
                  <c:v/>
                </c:pt>
                <c:pt idx="2846">
                  <c:v/>
                </c:pt>
                <c:pt idx="2847">
                  <c:v/>
                </c:pt>
                <c:pt idx="2848">
                  <c:v/>
                </c:pt>
                <c:pt idx="2849">
                  <c:v/>
                </c:pt>
                <c:pt idx="2850">
                  <c:v/>
                </c:pt>
                <c:pt idx="2851">
                  <c:v/>
                </c:pt>
                <c:pt idx="2852">
                  <c:v/>
                </c:pt>
                <c:pt idx="2853">
                  <c:v/>
                </c:pt>
                <c:pt idx="2854">
                  <c:v/>
                </c:pt>
                <c:pt idx="2855">
                  <c:v/>
                </c:pt>
                <c:pt idx="2856">
                  <c:v/>
                </c:pt>
                <c:pt idx="2857">
                  <c:v/>
                </c:pt>
                <c:pt idx="2858">
                  <c:v/>
                </c:pt>
                <c:pt idx="2859">
                  <c:v/>
                </c:pt>
                <c:pt idx="2860">
                  <c:v/>
                </c:pt>
                <c:pt idx="2861">
                  <c:v/>
                </c:pt>
                <c:pt idx="2862">
                  <c:v/>
                </c:pt>
                <c:pt idx="2863">
                  <c:v/>
                </c:pt>
                <c:pt idx="2864">
                  <c:v/>
                </c:pt>
                <c:pt idx="2865">
                  <c:v/>
                </c:pt>
                <c:pt idx="2866">
                  <c:v/>
                </c:pt>
                <c:pt idx="2867">
                  <c:v/>
                </c:pt>
                <c:pt idx="2868">
                  <c:v/>
                </c:pt>
                <c:pt idx="2869">
                  <c:v/>
                </c:pt>
                <c:pt idx="2870">
                  <c:v/>
                </c:pt>
                <c:pt idx="2871">
                  <c:v/>
                </c:pt>
                <c:pt idx="2872">
                  <c:v/>
                </c:pt>
                <c:pt idx="2873">
                  <c:v/>
                </c:pt>
                <c:pt idx="2874">
                  <c:v/>
                </c:pt>
                <c:pt idx="2875">
                  <c:v/>
                </c:pt>
                <c:pt idx="2876">
                  <c:v/>
                </c:pt>
                <c:pt idx="2877">
                  <c:v/>
                </c:pt>
                <c:pt idx="2878">
                  <c:v/>
                </c:pt>
                <c:pt idx="2879">
                  <c:v/>
                </c:pt>
                <c:pt idx="2880">
                  <c:v/>
                </c:pt>
                <c:pt idx="2881">
                  <c:v/>
                </c:pt>
                <c:pt idx="2882">
                  <c:v/>
                </c:pt>
                <c:pt idx="2883">
                  <c:v/>
                </c:pt>
                <c:pt idx="2884">
                  <c:v/>
                </c:pt>
                <c:pt idx="2885">
                  <c:v/>
                </c:pt>
                <c:pt idx="2886">
                  <c:v/>
                </c:pt>
                <c:pt idx="2887">
                  <c:v/>
                </c:pt>
                <c:pt idx="2888">
                  <c:v/>
                </c:pt>
                <c:pt idx="2889">
                  <c:v/>
                </c:pt>
                <c:pt idx="2890">
                  <c:v/>
                </c:pt>
                <c:pt idx="2891">
                  <c:v/>
                </c:pt>
                <c:pt idx="2892">
                  <c:v/>
                </c:pt>
                <c:pt idx="2893">
                  <c:v/>
                </c:pt>
                <c:pt idx="2894">
                  <c:v/>
                </c:pt>
                <c:pt idx="2895">
                  <c:v/>
                </c:pt>
                <c:pt idx="2896">
                  <c:v/>
                </c:pt>
                <c:pt idx="2897">
                  <c:v/>
                </c:pt>
                <c:pt idx="2898">
                  <c:v/>
                </c:pt>
                <c:pt idx="2899">
                  <c:v/>
                </c:pt>
                <c:pt idx="2900">
                  <c:v/>
                </c:pt>
                <c:pt idx="2901">
                  <c:v/>
                </c:pt>
                <c:pt idx="2902">
                  <c:v/>
                </c:pt>
                <c:pt idx="2903">
                  <c:v/>
                </c:pt>
                <c:pt idx="2904">
                  <c:v/>
                </c:pt>
                <c:pt idx="2905">
                  <c:v/>
                </c:pt>
                <c:pt idx="2906">
                  <c:v/>
                </c:pt>
                <c:pt idx="2907">
                  <c:v/>
                </c:pt>
                <c:pt idx="2908">
                  <c:v/>
                </c:pt>
                <c:pt idx="2909">
                  <c:v/>
                </c:pt>
                <c:pt idx="2910">
                  <c:v/>
                </c:pt>
                <c:pt idx="2911">
                  <c:v/>
                </c:pt>
                <c:pt idx="2912">
                  <c:v/>
                </c:pt>
                <c:pt idx="2913">
                  <c:v/>
                </c:pt>
                <c:pt idx="2914">
                  <c:v/>
                </c:pt>
                <c:pt idx="2915">
                  <c:v/>
                </c:pt>
                <c:pt idx="2916">
                  <c:v/>
                </c:pt>
                <c:pt idx="2917">
                  <c:v/>
                </c:pt>
                <c:pt idx="2918">
                  <c:v/>
                </c:pt>
                <c:pt idx="2919">
                  <c:v/>
                </c:pt>
                <c:pt idx="2920">
                  <c:v/>
                </c:pt>
                <c:pt idx="2921">
                  <c:v/>
                </c:pt>
                <c:pt idx="2922">
                  <c:v/>
                </c:pt>
                <c:pt idx="2923">
                  <c:v/>
                </c:pt>
                <c:pt idx="2924">
                  <c:v/>
                </c:pt>
                <c:pt idx="2925">
                  <c:v/>
                </c:pt>
                <c:pt idx="2926">
                  <c:v/>
                </c:pt>
                <c:pt idx="2927">
                  <c:v/>
                </c:pt>
                <c:pt idx="2928">
                  <c:v/>
                </c:pt>
                <c:pt idx="2929">
                  <c:v/>
                </c:pt>
                <c:pt idx="2930">
                  <c:v/>
                </c:pt>
                <c:pt idx="2931">
                  <c:v/>
                </c:pt>
                <c:pt idx="2932">
                  <c:v/>
                </c:pt>
                <c:pt idx="2933">
                  <c:v/>
                </c:pt>
                <c:pt idx="2934">
                  <c:v/>
                </c:pt>
                <c:pt idx="2935">
                  <c:v/>
                </c:pt>
                <c:pt idx="2936">
                  <c:v/>
                </c:pt>
                <c:pt idx="2937">
                  <c:v/>
                </c:pt>
                <c:pt idx="2938">
                  <c:v/>
                </c:pt>
                <c:pt idx="2939">
                  <c:v/>
                </c:pt>
                <c:pt idx="2940">
                  <c:v/>
                </c:pt>
                <c:pt idx="2941">
                  <c:v/>
                </c:pt>
                <c:pt idx="2942">
                  <c:v/>
                </c:pt>
                <c:pt idx="2943">
                  <c:v/>
                </c:pt>
                <c:pt idx="2944">
                  <c:v/>
                </c:pt>
                <c:pt idx="2945">
                  <c:v/>
                </c:pt>
                <c:pt idx="2946">
                  <c:v/>
                </c:pt>
                <c:pt idx="2947">
                  <c:v/>
                </c:pt>
                <c:pt idx="2948">
                  <c:v/>
                </c:pt>
                <c:pt idx="2949">
                  <c:v/>
                </c:pt>
                <c:pt idx="2950">
                  <c:v/>
                </c:pt>
                <c:pt idx="2951">
                  <c:v/>
                </c:pt>
                <c:pt idx="2952">
                  <c:v/>
                </c:pt>
                <c:pt idx="2953">
                  <c:v/>
                </c:pt>
                <c:pt idx="2954">
                  <c:v/>
                </c:pt>
                <c:pt idx="2955">
                  <c:v/>
                </c:pt>
                <c:pt idx="2956">
                  <c:v/>
                </c:pt>
                <c:pt idx="2957">
                  <c:v/>
                </c:pt>
                <c:pt idx="2958">
                  <c:v/>
                </c:pt>
                <c:pt idx="2959">
                  <c:v/>
                </c:pt>
                <c:pt idx="2960">
                  <c:v/>
                </c:pt>
                <c:pt idx="2961">
                  <c:v/>
                </c:pt>
                <c:pt idx="2962">
                  <c:v/>
                </c:pt>
                <c:pt idx="2963">
                  <c:v/>
                </c:pt>
                <c:pt idx="2964">
                  <c:v/>
                </c:pt>
                <c:pt idx="2965">
                  <c:v/>
                </c:pt>
                <c:pt idx="2966">
                  <c:v/>
                </c:pt>
                <c:pt idx="2967">
                  <c:v/>
                </c:pt>
                <c:pt idx="2968">
                  <c:v/>
                </c:pt>
                <c:pt idx="2969">
                  <c:v/>
                </c:pt>
                <c:pt idx="2970">
                  <c:v/>
                </c:pt>
                <c:pt idx="2971">
                  <c:v/>
                </c:pt>
                <c:pt idx="2972">
                  <c:v/>
                </c:pt>
                <c:pt idx="2973">
                  <c:v/>
                </c:pt>
                <c:pt idx="2974">
                  <c:v/>
                </c:pt>
                <c:pt idx="2975">
                  <c:v/>
                </c:pt>
                <c:pt idx="2976">
                  <c:v/>
                </c:pt>
                <c:pt idx="2977">
                  <c:v/>
                </c:pt>
                <c:pt idx="2978">
                  <c:v/>
                </c:pt>
                <c:pt idx="2979">
                  <c:v/>
                </c:pt>
                <c:pt idx="2980">
                  <c:v/>
                </c:pt>
                <c:pt idx="2981">
                  <c:v/>
                </c:pt>
                <c:pt idx="2982">
                  <c:v/>
                </c:pt>
                <c:pt idx="2983">
                  <c:v/>
                </c:pt>
                <c:pt idx="2984">
                  <c:v/>
                </c:pt>
                <c:pt idx="2985">
                  <c:v/>
                </c:pt>
                <c:pt idx="2986">
                  <c:v/>
                </c:pt>
                <c:pt idx="2987">
                  <c:v/>
                </c:pt>
                <c:pt idx="2988">
                  <c:v/>
                </c:pt>
                <c:pt idx="2989">
                  <c:v/>
                </c:pt>
                <c:pt idx="2990">
                  <c:v/>
                </c:pt>
                <c:pt idx="2991">
                  <c:v/>
                </c:pt>
                <c:pt idx="2992">
                  <c:v/>
                </c:pt>
                <c:pt idx="2993">
                  <c:v/>
                </c:pt>
                <c:pt idx="2994">
                  <c:v/>
                </c:pt>
                <c:pt idx="2995">
                  <c:v/>
                </c:pt>
                <c:pt idx="2996">
                  <c:v/>
                </c:pt>
                <c:pt idx="2997">
                  <c:v/>
                </c:pt>
                <c:pt idx="2998">
                  <c:v/>
                </c:pt>
                <c:pt idx="2999">
                  <c:v/>
                </c:pt>
                <c:pt idx="3000">
                  <c:v/>
                </c:pt>
                <c:pt idx="3001">
                  <c:v/>
                </c:pt>
                <c:pt idx="3002">
                  <c:v/>
                </c:pt>
                <c:pt idx="3003">
                  <c:v/>
                </c:pt>
                <c:pt idx="3004">
                  <c:v/>
                </c:pt>
                <c:pt idx="3005">
                  <c:v/>
                </c:pt>
                <c:pt idx="3006">
                  <c:v/>
                </c:pt>
                <c:pt idx="3007">
                  <c:v/>
                </c:pt>
                <c:pt idx="3008">
                  <c:v/>
                </c:pt>
                <c:pt idx="3009">
                  <c:v/>
                </c:pt>
                <c:pt idx="3010">
                  <c:v/>
                </c:pt>
                <c:pt idx="3011">
                  <c:v/>
                </c:pt>
                <c:pt idx="3012">
                  <c:v/>
                </c:pt>
                <c:pt idx="3013">
                  <c:v/>
                </c:pt>
                <c:pt idx="3014">
                  <c:v/>
                </c:pt>
                <c:pt idx="3015">
                  <c:v/>
                </c:pt>
                <c:pt idx="3016">
                  <c:v/>
                </c:pt>
                <c:pt idx="3017">
                  <c:v/>
                </c:pt>
                <c:pt idx="3018">
                  <c:v/>
                </c:pt>
                <c:pt idx="3019">
                  <c:v/>
                </c:pt>
                <c:pt idx="3020">
                  <c:v/>
                </c:pt>
                <c:pt idx="3021">
                  <c:v/>
                </c:pt>
                <c:pt idx="3022">
                  <c:v/>
                </c:pt>
                <c:pt idx="3023">
                  <c:v/>
                </c:pt>
                <c:pt idx="3024">
                  <c:v/>
                </c:pt>
                <c:pt idx="3025">
                  <c:v/>
                </c:pt>
                <c:pt idx="3026">
                  <c:v/>
                </c:pt>
                <c:pt idx="3027">
                  <c:v/>
                </c:pt>
                <c:pt idx="3028">
                  <c:v/>
                </c:pt>
                <c:pt idx="3029">
                  <c:v/>
                </c:pt>
                <c:pt idx="3030">
                  <c:v/>
                </c:pt>
                <c:pt idx="3031">
                  <c:v/>
                </c:pt>
                <c:pt idx="3032">
                  <c:v/>
                </c:pt>
                <c:pt idx="3033">
                  <c:v/>
                </c:pt>
                <c:pt idx="3034">
                  <c:v/>
                </c:pt>
                <c:pt idx="3035">
                  <c:v/>
                </c:pt>
                <c:pt idx="3036">
                  <c:v/>
                </c:pt>
                <c:pt idx="3037">
                  <c:v/>
                </c:pt>
                <c:pt idx="3038">
                  <c:v/>
                </c:pt>
                <c:pt idx="3039">
                  <c:v/>
                </c:pt>
                <c:pt idx="3040">
                  <c:v/>
                </c:pt>
                <c:pt idx="3041">
                  <c:v/>
                </c:pt>
                <c:pt idx="3042">
                  <c:v/>
                </c:pt>
                <c:pt idx="3043">
                  <c:v/>
                </c:pt>
                <c:pt idx="3044">
                  <c:v/>
                </c:pt>
                <c:pt idx="3045">
                  <c:v/>
                </c:pt>
                <c:pt idx="3046">
                  <c:v/>
                </c:pt>
                <c:pt idx="3047">
                  <c:v/>
                </c:pt>
                <c:pt idx="3048">
                  <c:v/>
                </c:pt>
                <c:pt idx="3049">
                  <c:v/>
                </c:pt>
                <c:pt idx="3050">
                  <c:v/>
                </c:pt>
                <c:pt idx="3051">
                  <c:v/>
                </c:pt>
                <c:pt idx="3052">
                  <c:v/>
                </c:pt>
                <c:pt idx="3053">
                  <c:v/>
                </c:pt>
                <c:pt idx="3054">
                  <c:v/>
                </c:pt>
                <c:pt idx="3055">
                  <c:v/>
                </c:pt>
                <c:pt idx="3056">
                  <c:v/>
                </c:pt>
                <c:pt idx="3057">
                  <c:v/>
                </c:pt>
                <c:pt idx="3058">
                  <c:v/>
                </c:pt>
                <c:pt idx="3059">
                  <c:v/>
                </c:pt>
                <c:pt idx="3060">
                  <c:v/>
                </c:pt>
                <c:pt idx="3061">
                  <c:v/>
                </c:pt>
                <c:pt idx="3062">
                  <c:v/>
                </c:pt>
                <c:pt idx="3063">
                  <c:v/>
                </c:pt>
                <c:pt idx="3064">
                  <c:v/>
                </c:pt>
                <c:pt idx="3065">
                  <c:v/>
                </c:pt>
                <c:pt idx="3066">
                  <c:v/>
                </c:pt>
                <c:pt idx="3067">
                  <c:v/>
                </c:pt>
                <c:pt idx="3068">
                  <c:v/>
                </c:pt>
                <c:pt idx="3069">
                  <c:v/>
                </c:pt>
                <c:pt idx="3070">
                  <c:v/>
                </c:pt>
                <c:pt idx="3071">
                  <c:v/>
                </c:pt>
                <c:pt idx="3072">
                  <c:v/>
                </c:pt>
                <c:pt idx="3073">
                  <c:v/>
                </c:pt>
                <c:pt idx="3074">
                  <c:v/>
                </c:pt>
                <c:pt idx="3075">
                  <c:v/>
                </c:pt>
                <c:pt idx="3076">
                  <c:v/>
                </c:pt>
                <c:pt idx="3077">
                  <c:v/>
                </c:pt>
                <c:pt idx="3078">
                  <c:v/>
                </c:pt>
                <c:pt idx="3079">
                  <c:v/>
                </c:pt>
                <c:pt idx="3080">
                  <c:v/>
                </c:pt>
                <c:pt idx="3081">
                  <c:v/>
                </c:pt>
                <c:pt idx="3082">
                  <c:v/>
                </c:pt>
                <c:pt idx="3083">
                  <c:v/>
                </c:pt>
                <c:pt idx="3084">
                  <c:v/>
                </c:pt>
                <c:pt idx="3085">
                  <c:v/>
                </c:pt>
                <c:pt idx="3086">
                  <c:v/>
                </c:pt>
                <c:pt idx="3087">
                  <c:v/>
                </c:pt>
                <c:pt idx="3088">
                  <c:v/>
                </c:pt>
                <c:pt idx="3089">
                  <c:v/>
                </c:pt>
                <c:pt idx="3090">
                  <c:v/>
                </c:pt>
                <c:pt idx="3091">
                  <c:v/>
                </c:pt>
                <c:pt idx="3092">
                  <c:v/>
                </c:pt>
                <c:pt idx="3093">
                  <c:v/>
                </c:pt>
                <c:pt idx="3094">
                  <c:v/>
                </c:pt>
                <c:pt idx="3095">
                  <c:v/>
                </c:pt>
                <c:pt idx="3096">
                  <c:v/>
                </c:pt>
                <c:pt idx="3097">
                  <c:v/>
                </c:pt>
                <c:pt idx="3098">
                  <c:v/>
                </c:pt>
                <c:pt idx="3099">
                  <c:v/>
                </c:pt>
                <c:pt idx="3100">
                  <c:v/>
                </c:pt>
                <c:pt idx="3101">
                  <c:v/>
                </c:pt>
                <c:pt idx="3102">
                  <c:v/>
                </c:pt>
                <c:pt idx="3103">
                  <c:v/>
                </c:pt>
                <c:pt idx="3104">
                  <c:v/>
                </c:pt>
                <c:pt idx="3105">
                  <c:v/>
                </c:pt>
                <c:pt idx="3106">
                  <c:v/>
                </c:pt>
                <c:pt idx="3107">
                  <c:v/>
                </c:pt>
                <c:pt idx="3108">
                  <c:v/>
                </c:pt>
                <c:pt idx="3109">
                  <c:v/>
                </c:pt>
                <c:pt idx="3110">
                  <c:v/>
                </c:pt>
                <c:pt idx="3111">
                  <c:v/>
                </c:pt>
                <c:pt idx="3112">
                  <c:v/>
                </c:pt>
                <c:pt idx="3113">
                  <c:v/>
                </c:pt>
                <c:pt idx="3114">
                  <c:v/>
                </c:pt>
                <c:pt idx="3115">
                  <c:v/>
                </c:pt>
                <c:pt idx="3116">
                  <c:v/>
                </c:pt>
                <c:pt idx="3117">
                  <c:v/>
                </c:pt>
                <c:pt idx="3118">
                  <c:v/>
                </c:pt>
                <c:pt idx="3119">
                  <c:v/>
                </c:pt>
                <c:pt idx="3120">
                  <c:v/>
                </c:pt>
                <c:pt idx="3121">
                  <c:v/>
                </c:pt>
                <c:pt idx="3122">
                  <c:v/>
                </c:pt>
                <c:pt idx="3123">
                  <c:v/>
                </c:pt>
                <c:pt idx="3124">
                  <c:v/>
                </c:pt>
                <c:pt idx="3125">
                  <c:v/>
                </c:pt>
                <c:pt idx="3126">
                  <c:v/>
                </c:pt>
                <c:pt idx="3127">
                  <c:v/>
                </c:pt>
                <c:pt idx="3128">
                  <c:v/>
                </c:pt>
                <c:pt idx="3129">
                  <c:v/>
                </c:pt>
                <c:pt idx="3130">
                  <c:v/>
                </c:pt>
                <c:pt idx="3131">
                  <c:v/>
                </c:pt>
                <c:pt idx="3132">
                  <c:v/>
                </c:pt>
                <c:pt idx="3133">
                  <c:v/>
                </c:pt>
                <c:pt idx="3134">
                  <c:v/>
                </c:pt>
                <c:pt idx="3135">
                  <c:v/>
                </c:pt>
                <c:pt idx="3136">
                  <c:v/>
                </c:pt>
                <c:pt idx="3137">
                  <c:v/>
                </c:pt>
                <c:pt idx="3138">
                  <c:v/>
                </c:pt>
                <c:pt idx="3139">
                  <c:v/>
                </c:pt>
                <c:pt idx="3140">
                  <c:v/>
                </c:pt>
                <c:pt idx="3141">
                  <c:v/>
                </c:pt>
                <c:pt idx="3142">
                  <c:v/>
                </c:pt>
                <c:pt idx="3143">
                  <c:v/>
                </c:pt>
                <c:pt idx="3144">
                  <c:v/>
                </c:pt>
                <c:pt idx="3145">
                  <c:v/>
                </c:pt>
                <c:pt idx="3146">
                  <c:v/>
                </c:pt>
                <c:pt idx="3147">
                  <c:v/>
                </c:pt>
                <c:pt idx="3148">
                  <c:v/>
                </c:pt>
                <c:pt idx="3149">
                  <c:v/>
                </c:pt>
                <c:pt idx="3150">
                  <c:v/>
                </c:pt>
                <c:pt idx="3151">
                  <c:v/>
                </c:pt>
                <c:pt idx="3152">
                  <c:v/>
                </c:pt>
                <c:pt idx="3153">
                  <c:v/>
                </c:pt>
                <c:pt idx="3154">
                  <c:v/>
                </c:pt>
                <c:pt idx="3155">
                  <c:v/>
                </c:pt>
                <c:pt idx="3156">
                  <c:v/>
                </c:pt>
                <c:pt idx="3157">
                  <c:v/>
                </c:pt>
                <c:pt idx="3158">
                  <c:v/>
                </c:pt>
                <c:pt idx="3159">
                  <c:v/>
                </c:pt>
                <c:pt idx="3160">
                  <c:v/>
                </c:pt>
                <c:pt idx="3161">
                  <c:v/>
                </c:pt>
                <c:pt idx="3162">
                  <c:v/>
                </c:pt>
                <c:pt idx="3163">
                  <c:v/>
                </c:pt>
                <c:pt idx="3164">
                  <c:v/>
                </c:pt>
                <c:pt idx="3165">
                  <c:v/>
                </c:pt>
                <c:pt idx="3166">
                  <c:v/>
                </c:pt>
                <c:pt idx="3167">
                  <c:v/>
                </c:pt>
                <c:pt idx="3168">
                  <c:v/>
                </c:pt>
                <c:pt idx="3169">
                  <c:v/>
                </c:pt>
                <c:pt idx="3170">
                  <c:v/>
                </c:pt>
                <c:pt idx="3171">
                  <c:v/>
                </c:pt>
                <c:pt idx="3172">
                  <c:v/>
                </c:pt>
                <c:pt idx="3173">
                  <c:v/>
                </c:pt>
                <c:pt idx="3174">
                  <c:v/>
                </c:pt>
                <c:pt idx="3175">
                  <c:v/>
                </c:pt>
                <c:pt idx="3176">
                  <c:v/>
                </c:pt>
                <c:pt idx="3177">
                  <c:v/>
                </c:pt>
                <c:pt idx="3178">
                  <c:v/>
                </c:pt>
                <c:pt idx="3179">
                  <c:v/>
                </c:pt>
                <c:pt idx="3180">
                  <c:v/>
                </c:pt>
                <c:pt idx="3181">
                  <c:v/>
                </c:pt>
                <c:pt idx="3182">
                  <c:v/>
                </c:pt>
                <c:pt idx="3183">
                  <c:v/>
                </c:pt>
                <c:pt idx="3184">
                  <c:v/>
                </c:pt>
                <c:pt idx="3185">
                  <c:v/>
                </c:pt>
                <c:pt idx="3186">
                  <c:v/>
                </c:pt>
                <c:pt idx="3187">
                  <c:v/>
                </c:pt>
                <c:pt idx="3188">
                  <c:v/>
                </c:pt>
                <c:pt idx="3189">
                  <c:v/>
                </c:pt>
                <c:pt idx="3190">
                  <c:v/>
                </c:pt>
                <c:pt idx="3191">
                  <c:v/>
                </c:pt>
                <c:pt idx="3192">
                  <c:v/>
                </c:pt>
                <c:pt idx="3193">
                  <c:v/>
                </c:pt>
                <c:pt idx="3194">
                  <c:v/>
                </c:pt>
                <c:pt idx="3195">
                  <c:v/>
                </c:pt>
                <c:pt idx="3196">
                  <c:v/>
                </c:pt>
                <c:pt idx="3197">
                  <c:v/>
                </c:pt>
                <c:pt idx="3198">
                  <c:v/>
                </c:pt>
                <c:pt idx="3199">
                  <c:v/>
                </c:pt>
                <c:pt idx="3200">
                  <c:v/>
                </c:pt>
                <c:pt idx="3201">
                  <c:v/>
                </c:pt>
                <c:pt idx="3202">
                  <c:v/>
                </c:pt>
                <c:pt idx="3203">
                  <c:v/>
                </c:pt>
                <c:pt idx="3204">
                  <c:v/>
                </c:pt>
                <c:pt idx="3205">
                  <c:v/>
                </c:pt>
                <c:pt idx="3206">
                  <c:v/>
                </c:pt>
                <c:pt idx="3207">
                  <c:v/>
                </c:pt>
                <c:pt idx="3208">
                  <c:v/>
                </c:pt>
                <c:pt idx="3209">
                  <c:v/>
                </c:pt>
                <c:pt idx="3210">
                  <c:v/>
                </c:pt>
                <c:pt idx="3211">
                  <c:v/>
                </c:pt>
                <c:pt idx="3212">
                  <c:v/>
                </c:pt>
                <c:pt idx="3213">
                  <c:v/>
                </c:pt>
                <c:pt idx="3214">
                  <c:v/>
                </c:pt>
                <c:pt idx="3215">
                  <c:v/>
                </c:pt>
                <c:pt idx="3216">
                  <c:v/>
                </c:pt>
                <c:pt idx="3217">
                  <c:v/>
                </c:pt>
                <c:pt idx="3218">
                  <c:v/>
                </c:pt>
                <c:pt idx="3219">
                  <c:v/>
                </c:pt>
                <c:pt idx="3220">
                  <c:v/>
                </c:pt>
                <c:pt idx="3221">
                  <c:v/>
                </c:pt>
                <c:pt idx="3222">
                  <c:v/>
                </c:pt>
                <c:pt idx="3223">
                  <c:v/>
                </c:pt>
                <c:pt idx="3224">
                  <c:v/>
                </c:pt>
                <c:pt idx="3225">
                  <c:v/>
                </c:pt>
                <c:pt idx="3226">
                  <c:v/>
                </c:pt>
                <c:pt idx="3227">
                  <c:v/>
                </c:pt>
                <c:pt idx="3228">
                  <c:v/>
                </c:pt>
                <c:pt idx="3229">
                  <c:v/>
                </c:pt>
                <c:pt idx="3230">
                  <c:v/>
                </c:pt>
                <c:pt idx="3231">
                  <c:v/>
                </c:pt>
                <c:pt idx="3232">
                  <c:v/>
                </c:pt>
                <c:pt idx="3233">
                  <c:v/>
                </c:pt>
                <c:pt idx="3234">
                  <c:v/>
                </c:pt>
                <c:pt idx="3235">
                  <c:v/>
                </c:pt>
                <c:pt idx="3236">
                  <c:v/>
                </c:pt>
                <c:pt idx="3237">
                  <c:v/>
                </c:pt>
                <c:pt idx="3238">
                  <c:v/>
                </c:pt>
                <c:pt idx="3239">
                  <c:v/>
                </c:pt>
                <c:pt idx="3240">
                  <c:v/>
                </c:pt>
                <c:pt idx="3241">
                  <c:v/>
                </c:pt>
                <c:pt idx="3242">
                  <c:v/>
                </c:pt>
                <c:pt idx="3243">
                  <c:v/>
                </c:pt>
                <c:pt idx="3244">
                  <c:v/>
                </c:pt>
                <c:pt idx="3245">
                  <c:v/>
                </c:pt>
                <c:pt idx="3246">
                  <c:v/>
                </c:pt>
                <c:pt idx="3247">
                  <c:v/>
                </c:pt>
                <c:pt idx="3248">
                  <c:v/>
                </c:pt>
                <c:pt idx="3249">
                  <c:v/>
                </c:pt>
                <c:pt idx="3250">
                  <c:v/>
                </c:pt>
                <c:pt idx="3251">
                  <c:v/>
                </c:pt>
                <c:pt idx="3252">
                  <c:v/>
                </c:pt>
                <c:pt idx="3253">
                  <c:v/>
                </c:pt>
                <c:pt idx="3254">
                  <c:v/>
                </c:pt>
                <c:pt idx="3255">
                  <c:v/>
                </c:pt>
                <c:pt idx="3256">
                  <c:v/>
                </c:pt>
                <c:pt idx="3257">
                  <c:v/>
                </c:pt>
                <c:pt idx="3258">
                  <c:v/>
                </c:pt>
                <c:pt idx="3259">
                  <c:v/>
                </c:pt>
                <c:pt idx="3260">
                  <c:v/>
                </c:pt>
                <c:pt idx="3261">
                  <c:v/>
                </c:pt>
                <c:pt idx="3262">
                  <c:v/>
                </c:pt>
                <c:pt idx="3263">
                  <c:v/>
                </c:pt>
                <c:pt idx="3264">
                  <c:v/>
                </c:pt>
                <c:pt idx="3265">
                  <c:v/>
                </c:pt>
                <c:pt idx="3266">
                  <c:v/>
                </c:pt>
                <c:pt idx="3267">
                  <c:v/>
                </c:pt>
                <c:pt idx="3268">
                  <c:v/>
                </c:pt>
                <c:pt idx="3269">
                  <c:v/>
                </c:pt>
                <c:pt idx="3270">
                  <c:v/>
                </c:pt>
                <c:pt idx="3271">
                  <c:v/>
                </c:pt>
                <c:pt idx="3272">
                  <c:v/>
                </c:pt>
                <c:pt idx="3273">
                  <c:v/>
                </c:pt>
                <c:pt idx="3274">
                  <c:v/>
                </c:pt>
                <c:pt idx="3275">
                  <c:v/>
                </c:pt>
                <c:pt idx="3276">
                  <c:v/>
                </c:pt>
                <c:pt idx="3277">
                  <c:v/>
                </c:pt>
                <c:pt idx="3278">
                  <c:v/>
                </c:pt>
                <c:pt idx="3279">
                  <c:v/>
                </c:pt>
                <c:pt idx="3280">
                  <c:v/>
                </c:pt>
                <c:pt idx="3281">
                  <c:v/>
                </c:pt>
                <c:pt idx="3282">
                  <c:v/>
                </c:pt>
                <c:pt idx="3283">
                  <c:v/>
                </c:pt>
                <c:pt idx="3284">
                  <c:v/>
                </c:pt>
                <c:pt idx="3285">
                  <c:v/>
                </c:pt>
                <c:pt idx="3286">
                  <c:v/>
                </c:pt>
                <c:pt idx="3287">
                  <c:v/>
                </c:pt>
                <c:pt idx="3288">
                  <c:v/>
                </c:pt>
                <c:pt idx="3289">
                  <c:v/>
                </c:pt>
                <c:pt idx="3290">
                  <c:v/>
                </c:pt>
                <c:pt idx="3291">
                  <c:v/>
                </c:pt>
                <c:pt idx="3292">
                  <c:v/>
                </c:pt>
                <c:pt idx="3293">
                  <c:v/>
                </c:pt>
                <c:pt idx="3294">
                  <c:v/>
                </c:pt>
                <c:pt idx="3295">
                  <c:v/>
                </c:pt>
                <c:pt idx="3296">
                  <c:v/>
                </c:pt>
                <c:pt idx="3297">
                  <c:v/>
                </c:pt>
                <c:pt idx="3298">
                  <c:v/>
                </c:pt>
                <c:pt idx="3299">
                  <c:v/>
                </c:pt>
                <c:pt idx="3300">
                  <c:v/>
                </c:pt>
                <c:pt idx="3301">
                  <c:v/>
                </c:pt>
                <c:pt idx="3302">
                  <c:v/>
                </c:pt>
                <c:pt idx="3303">
                  <c:v/>
                </c:pt>
                <c:pt idx="3304">
                  <c:v/>
                </c:pt>
                <c:pt idx="3305">
                  <c:v/>
                </c:pt>
                <c:pt idx="3306">
                  <c:v/>
                </c:pt>
                <c:pt idx="3307">
                  <c:v/>
                </c:pt>
                <c:pt idx="3308">
                  <c:v/>
                </c:pt>
                <c:pt idx="3309">
                  <c:v/>
                </c:pt>
                <c:pt idx="3310">
                  <c:v/>
                </c:pt>
                <c:pt idx="3311">
                  <c:v/>
                </c:pt>
                <c:pt idx="3312">
                  <c:v/>
                </c:pt>
                <c:pt idx="3313">
                  <c:v/>
                </c:pt>
                <c:pt idx="3314">
                  <c:v/>
                </c:pt>
                <c:pt idx="3315">
                  <c:v/>
                </c:pt>
                <c:pt idx="3316">
                  <c:v/>
                </c:pt>
                <c:pt idx="3317">
                  <c:v/>
                </c:pt>
                <c:pt idx="3318">
                  <c:v/>
                </c:pt>
                <c:pt idx="3319">
                  <c:v/>
                </c:pt>
                <c:pt idx="3320">
                  <c:v/>
                </c:pt>
                <c:pt idx="3321">
                  <c:v/>
                </c:pt>
                <c:pt idx="3322">
                  <c:v/>
                </c:pt>
                <c:pt idx="3323">
                  <c:v/>
                </c:pt>
                <c:pt idx="3324">
                  <c:v/>
                </c:pt>
                <c:pt idx="3325">
                  <c:v/>
                </c:pt>
                <c:pt idx="3326">
                  <c:v/>
                </c:pt>
                <c:pt idx="3327">
                  <c:v/>
                </c:pt>
                <c:pt idx="3328">
                  <c:v/>
                </c:pt>
                <c:pt idx="3329">
                  <c:v/>
                </c:pt>
                <c:pt idx="3330">
                  <c:v/>
                </c:pt>
                <c:pt idx="3331">
                  <c:v/>
                </c:pt>
                <c:pt idx="3332">
                  <c:v/>
                </c:pt>
                <c:pt idx="3333">
                  <c:v/>
                </c:pt>
                <c:pt idx="3334">
                  <c:v/>
                </c:pt>
                <c:pt idx="3335">
                  <c:v/>
                </c:pt>
                <c:pt idx="3336">
                  <c:v/>
                </c:pt>
                <c:pt idx="3337">
                  <c:v/>
                </c:pt>
                <c:pt idx="3338">
                  <c:v/>
                </c:pt>
                <c:pt idx="3339">
                  <c:v/>
                </c:pt>
                <c:pt idx="3340">
                  <c:v/>
                </c:pt>
                <c:pt idx="3341">
                  <c:v/>
                </c:pt>
                <c:pt idx="3342">
                  <c:v/>
                </c:pt>
                <c:pt idx="3343">
                  <c:v/>
                </c:pt>
                <c:pt idx="3344">
                  <c:v/>
                </c:pt>
                <c:pt idx="3345">
                  <c:v/>
                </c:pt>
                <c:pt idx="3346">
                  <c:v/>
                </c:pt>
                <c:pt idx="3347">
                  <c:v/>
                </c:pt>
                <c:pt idx="3348">
                  <c:v/>
                </c:pt>
                <c:pt idx="3349">
                  <c:v/>
                </c:pt>
                <c:pt idx="3350">
                  <c:v/>
                </c:pt>
                <c:pt idx="3351">
                  <c:v/>
                </c:pt>
                <c:pt idx="3352">
                  <c:v/>
                </c:pt>
                <c:pt idx="3353">
                  <c:v/>
                </c:pt>
                <c:pt idx="3354">
                  <c:v/>
                </c:pt>
                <c:pt idx="3355">
                  <c:v/>
                </c:pt>
                <c:pt idx="3356">
                  <c:v/>
                </c:pt>
                <c:pt idx="3357">
                  <c:v/>
                </c:pt>
                <c:pt idx="3358">
                  <c:v/>
                </c:pt>
                <c:pt idx="3359">
                  <c:v/>
                </c:pt>
                <c:pt idx="3360">
                  <c:v/>
                </c:pt>
                <c:pt idx="3361">
                  <c:v/>
                </c:pt>
                <c:pt idx="3362">
                  <c:v/>
                </c:pt>
                <c:pt idx="3363">
                  <c:v/>
                </c:pt>
                <c:pt idx="3364">
                  <c:v/>
                </c:pt>
                <c:pt idx="3365">
                  <c:v/>
                </c:pt>
                <c:pt idx="3366">
                  <c:v/>
                </c:pt>
                <c:pt idx="3367">
                  <c:v/>
                </c:pt>
                <c:pt idx="3368">
                  <c:v/>
                </c:pt>
                <c:pt idx="3369">
                  <c:v/>
                </c:pt>
                <c:pt idx="3370">
                  <c:v/>
                </c:pt>
                <c:pt idx="3371">
                  <c:v/>
                </c:pt>
                <c:pt idx="3372">
                  <c:v/>
                </c:pt>
                <c:pt idx="3373">
                  <c:v/>
                </c:pt>
                <c:pt idx="3374">
                  <c:v/>
                </c:pt>
                <c:pt idx="3375">
                  <c:v/>
                </c:pt>
                <c:pt idx="3376">
                  <c:v/>
                </c:pt>
                <c:pt idx="3377">
                  <c:v/>
                </c:pt>
                <c:pt idx="3378">
                  <c:v/>
                </c:pt>
                <c:pt idx="3379">
                  <c:v/>
                </c:pt>
                <c:pt idx="3380">
                  <c:v/>
                </c:pt>
                <c:pt idx="3381">
                  <c:v/>
                </c:pt>
                <c:pt idx="3382">
                  <c:v/>
                </c:pt>
                <c:pt idx="3383">
                  <c:v/>
                </c:pt>
                <c:pt idx="3384">
                  <c:v/>
                </c:pt>
                <c:pt idx="3385">
                  <c:v/>
                </c:pt>
                <c:pt idx="3386">
                  <c:v/>
                </c:pt>
                <c:pt idx="3387">
                  <c:v/>
                </c:pt>
                <c:pt idx="3388">
                  <c:v/>
                </c:pt>
                <c:pt idx="3389">
                  <c:v/>
                </c:pt>
                <c:pt idx="3390">
                  <c:v/>
                </c:pt>
                <c:pt idx="3391">
                  <c:v/>
                </c:pt>
                <c:pt idx="3392">
                  <c:v/>
                </c:pt>
                <c:pt idx="3393">
                  <c:v/>
                </c:pt>
                <c:pt idx="3394">
                  <c:v/>
                </c:pt>
                <c:pt idx="3395">
                  <c:v/>
                </c:pt>
                <c:pt idx="3396">
                  <c:v/>
                </c:pt>
                <c:pt idx="3397">
                  <c:v/>
                </c:pt>
                <c:pt idx="3398">
                  <c:v/>
                </c:pt>
                <c:pt idx="3399">
                  <c:v/>
                </c:pt>
                <c:pt idx="3400">
                  <c:v/>
                </c:pt>
                <c:pt idx="3401">
                  <c:v/>
                </c:pt>
                <c:pt idx="3402">
                  <c:v/>
                </c:pt>
                <c:pt idx="3403">
                  <c:v/>
                </c:pt>
                <c:pt idx="3404">
                  <c:v/>
                </c:pt>
                <c:pt idx="3405">
                  <c:v/>
                </c:pt>
                <c:pt idx="3406">
                  <c:v/>
                </c:pt>
                <c:pt idx="3407">
                  <c:v/>
                </c:pt>
                <c:pt idx="3408">
                  <c:v/>
                </c:pt>
                <c:pt idx="3409">
                  <c:v/>
                </c:pt>
                <c:pt idx="3410">
                  <c:v/>
                </c:pt>
                <c:pt idx="3411">
                  <c:v/>
                </c:pt>
                <c:pt idx="3412">
                  <c:v/>
                </c:pt>
                <c:pt idx="3413">
                  <c:v/>
                </c:pt>
                <c:pt idx="3414">
                  <c:v/>
                </c:pt>
                <c:pt idx="3415">
                  <c:v/>
                </c:pt>
                <c:pt idx="3416">
                  <c:v/>
                </c:pt>
                <c:pt idx="3417">
                  <c:v/>
                </c:pt>
                <c:pt idx="3418">
                  <c:v/>
                </c:pt>
                <c:pt idx="3419">
                  <c:v/>
                </c:pt>
                <c:pt idx="3420">
                  <c:v/>
                </c:pt>
                <c:pt idx="3421">
                  <c:v/>
                </c:pt>
                <c:pt idx="3422">
                  <c:v/>
                </c:pt>
                <c:pt idx="3423">
                  <c:v/>
                </c:pt>
                <c:pt idx="3424">
                  <c:v/>
                </c:pt>
                <c:pt idx="3425">
                  <c:v/>
                </c:pt>
                <c:pt idx="3426">
                  <c:v/>
                </c:pt>
                <c:pt idx="3427">
                  <c:v/>
                </c:pt>
                <c:pt idx="3428">
                  <c:v/>
                </c:pt>
                <c:pt idx="3429">
                  <c:v/>
                </c:pt>
                <c:pt idx="3430">
                  <c:v/>
                </c:pt>
                <c:pt idx="3431">
                  <c:v/>
                </c:pt>
                <c:pt idx="3432">
                  <c:v/>
                </c:pt>
                <c:pt idx="3433">
                  <c:v/>
                </c:pt>
                <c:pt idx="3434">
                  <c:v/>
                </c:pt>
                <c:pt idx="3435">
                  <c:v/>
                </c:pt>
                <c:pt idx="3436">
                  <c:v/>
                </c:pt>
                <c:pt idx="3437">
                  <c:v/>
                </c:pt>
                <c:pt idx="3438">
                  <c:v/>
                </c:pt>
                <c:pt idx="3439">
                  <c:v/>
                </c:pt>
                <c:pt idx="3440">
                  <c:v/>
                </c:pt>
                <c:pt idx="3441">
                  <c:v/>
                </c:pt>
                <c:pt idx="3442">
                  <c:v/>
                </c:pt>
                <c:pt idx="3443">
                  <c:v/>
                </c:pt>
                <c:pt idx="3444">
                  <c:v/>
                </c:pt>
                <c:pt idx="3445">
                  <c:v/>
                </c:pt>
                <c:pt idx="3446">
                  <c:v/>
                </c:pt>
                <c:pt idx="3447">
                  <c:v/>
                </c:pt>
                <c:pt idx="3448">
                  <c:v/>
                </c:pt>
                <c:pt idx="3449">
                  <c:v/>
                </c:pt>
                <c:pt idx="3450">
                  <c:v/>
                </c:pt>
                <c:pt idx="3451">
                  <c:v/>
                </c:pt>
                <c:pt idx="3452">
                  <c:v/>
                </c:pt>
                <c:pt idx="3453">
                  <c:v/>
                </c:pt>
                <c:pt idx="3454">
                  <c:v/>
                </c:pt>
                <c:pt idx="3455">
                  <c:v/>
                </c:pt>
                <c:pt idx="3456">
                  <c:v/>
                </c:pt>
                <c:pt idx="3457">
                  <c:v/>
                </c:pt>
                <c:pt idx="3458">
                  <c:v/>
                </c:pt>
                <c:pt idx="3459">
                  <c:v/>
                </c:pt>
                <c:pt idx="3460">
                  <c:v/>
                </c:pt>
                <c:pt idx="3461">
                  <c:v/>
                </c:pt>
                <c:pt idx="3462">
                  <c:v/>
                </c:pt>
                <c:pt idx="3463">
                  <c:v/>
                </c:pt>
                <c:pt idx="3464">
                  <c:v/>
                </c:pt>
                <c:pt idx="3465">
                  <c:v/>
                </c:pt>
                <c:pt idx="3466">
                  <c:v/>
                </c:pt>
                <c:pt idx="3467">
                  <c:v/>
                </c:pt>
                <c:pt idx="3468">
                  <c:v/>
                </c:pt>
                <c:pt idx="3469">
                  <c:v/>
                </c:pt>
                <c:pt idx="3470">
                  <c:v/>
                </c:pt>
                <c:pt idx="3471">
                  <c:v/>
                </c:pt>
                <c:pt idx="3472">
                  <c:v/>
                </c:pt>
                <c:pt idx="3473">
                  <c:v/>
                </c:pt>
                <c:pt idx="3474">
                  <c:v/>
                </c:pt>
                <c:pt idx="3475">
                  <c:v/>
                </c:pt>
                <c:pt idx="3476">
                  <c:v/>
                </c:pt>
                <c:pt idx="3477">
                  <c:v/>
                </c:pt>
                <c:pt idx="3478">
                  <c:v/>
                </c:pt>
                <c:pt idx="3479">
                  <c:v/>
                </c:pt>
                <c:pt idx="3480">
                  <c:v/>
                </c:pt>
                <c:pt idx="3481">
                  <c:v/>
                </c:pt>
                <c:pt idx="3482">
                  <c:v/>
                </c:pt>
                <c:pt idx="3483">
                  <c:v/>
                </c:pt>
                <c:pt idx="3484">
                  <c:v/>
                </c:pt>
                <c:pt idx="3485">
                  <c:v/>
                </c:pt>
                <c:pt idx="3486">
                  <c:v/>
                </c:pt>
                <c:pt idx="3487">
                  <c:v/>
                </c:pt>
                <c:pt idx="3488">
                  <c:v/>
                </c:pt>
                <c:pt idx="3489">
                  <c:v/>
                </c:pt>
                <c:pt idx="3490">
                  <c:v/>
                </c:pt>
                <c:pt idx="3491">
                  <c:v/>
                </c:pt>
                <c:pt idx="3492">
                  <c:v/>
                </c:pt>
                <c:pt idx="3493">
                  <c:v/>
                </c:pt>
                <c:pt idx="3494">
                  <c:v/>
                </c:pt>
                <c:pt idx="3495">
                  <c:v/>
                </c:pt>
                <c:pt idx="3496">
                  <c:v/>
                </c:pt>
                <c:pt idx="3497">
                  <c:v/>
                </c:pt>
                <c:pt idx="3498">
                  <c:v/>
                </c:pt>
                <c:pt idx="3499">
                  <c:v/>
                </c:pt>
                <c:pt idx="3500">
                  <c:v/>
                </c:pt>
                <c:pt idx="3501">
                  <c:v/>
                </c:pt>
                <c:pt idx="3502">
                  <c:v/>
                </c:pt>
                <c:pt idx="3503">
                  <c:v/>
                </c:pt>
                <c:pt idx="3504">
                  <c:v/>
                </c:pt>
                <c:pt idx="3505">
                  <c:v/>
                </c:pt>
                <c:pt idx="3506">
                  <c:v/>
                </c:pt>
                <c:pt idx="3507">
                  <c:v/>
                </c:pt>
                <c:pt idx="3508">
                  <c:v/>
                </c:pt>
                <c:pt idx="3509">
                  <c:v/>
                </c:pt>
                <c:pt idx="3510">
                  <c:v/>
                </c:pt>
                <c:pt idx="3511">
                  <c:v/>
                </c:pt>
                <c:pt idx="3512">
                  <c:v/>
                </c:pt>
                <c:pt idx="3513">
                  <c:v/>
                </c:pt>
                <c:pt idx="3514">
                  <c:v/>
                </c:pt>
                <c:pt idx="3515">
                  <c:v/>
                </c:pt>
                <c:pt idx="3516">
                  <c:v/>
                </c:pt>
                <c:pt idx="3517">
                  <c:v/>
                </c:pt>
                <c:pt idx="3518">
                  <c:v/>
                </c:pt>
                <c:pt idx="3519">
                  <c:v/>
                </c:pt>
                <c:pt idx="3520">
                  <c:v/>
                </c:pt>
                <c:pt idx="3521">
                  <c:v/>
                </c:pt>
                <c:pt idx="3522">
                  <c:v/>
                </c:pt>
                <c:pt idx="3523">
                  <c:v/>
                </c:pt>
                <c:pt idx="3524">
                  <c:v/>
                </c:pt>
                <c:pt idx="3525">
                  <c:v/>
                </c:pt>
                <c:pt idx="3526">
                  <c:v/>
                </c:pt>
                <c:pt idx="3527">
                  <c:v/>
                </c:pt>
                <c:pt idx="3528">
                  <c:v/>
                </c:pt>
                <c:pt idx="3529">
                  <c:v/>
                </c:pt>
                <c:pt idx="3530">
                  <c:v/>
                </c:pt>
                <c:pt idx="3531">
                  <c:v/>
                </c:pt>
                <c:pt idx="3532">
                  <c:v/>
                </c:pt>
                <c:pt idx="3533">
                  <c:v/>
                </c:pt>
                <c:pt idx="3534">
                  <c:v/>
                </c:pt>
                <c:pt idx="3535">
                  <c:v/>
                </c:pt>
                <c:pt idx="3536">
                  <c:v/>
                </c:pt>
                <c:pt idx="3537">
                  <c:v/>
                </c:pt>
                <c:pt idx="3538">
                  <c:v/>
                </c:pt>
                <c:pt idx="3539">
                  <c:v/>
                </c:pt>
                <c:pt idx="3540">
                  <c:v/>
                </c:pt>
                <c:pt idx="3541">
                  <c:v/>
                </c:pt>
                <c:pt idx="3542">
                  <c:v/>
                </c:pt>
                <c:pt idx="3543">
                  <c:v/>
                </c:pt>
                <c:pt idx="3544">
                  <c:v/>
                </c:pt>
                <c:pt idx="3545">
                  <c:v/>
                </c:pt>
                <c:pt idx="3546">
                  <c:v/>
                </c:pt>
                <c:pt idx="3547">
                  <c:v/>
                </c:pt>
                <c:pt idx="3548">
                  <c:v/>
                </c:pt>
                <c:pt idx="3549">
                  <c:v/>
                </c:pt>
                <c:pt idx="3550">
                  <c:v/>
                </c:pt>
                <c:pt idx="3551">
                  <c:v/>
                </c:pt>
                <c:pt idx="3552">
                  <c:v/>
                </c:pt>
                <c:pt idx="3553">
                  <c:v/>
                </c:pt>
                <c:pt idx="3554">
                  <c:v/>
                </c:pt>
                <c:pt idx="3555">
                  <c:v/>
                </c:pt>
                <c:pt idx="3556">
                  <c:v/>
                </c:pt>
                <c:pt idx="3557">
                  <c:v/>
                </c:pt>
                <c:pt idx="3558">
                  <c:v/>
                </c:pt>
                <c:pt idx="3559">
                  <c:v/>
                </c:pt>
                <c:pt idx="3560">
                  <c:v/>
                </c:pt>
                <c:pt idx="3561">
                  <c:v/>
                </c:pt>
                <c:pt idx="3562">
                  <c:v/>
                </c:pt>
                <c:pt idx="3563">
                  <c:v/>
                </c:pt>
                <c:pt idx="3564">
                  <c:v/>
                </c:pt>
                <c:pt idx="3565">
                  <c:v/>
                </c:pt>
                <c:pt idx="3566">
                  <c:v/>
                </c:pt>
                <c:pt idx="3567">
                  <c:v/>
                </c:pt>
                <c:pt idx="3568">
                  <c:v/>
                </c:pt>
                <c:pt idx="3569">
                  <c:v/>
                </c:pt>
                <c:pt idx="3570">
                  <c:v/>
                </c:pt>
                <c:pt idx="3571">
                  <c:v/>
                </c:pt>
                <c:pt idx="3572">
                  <c:v/>
                </c:pt>
                <c:pt idx="3573">
                  <c:v/>
                </c:pt>
                <c:pt idx="3574">
                  <c:v/>
                </c:pt>
                <c:pt idx="3575">
                  <c:v/>
                </c:pt>
                <c:pt idx="3576">
                  <c:v/>
                </c:pt>
                <c:pt idx="3577">
                  <c:v/>
                </c:pt>
                <c:pt idx="3578">
                  <c:v/>
                </c:pt>
                <c:pt idx="3579">
                  <c:v/>
                </c:pt>
                <c:pt idx="3580">
                  <c:v/>
                </c:pt>
                <c:pt idx="3581">
                  <c:v/>
                </c:pt>
                <c:pt idx="3582">
                  <c:v/>
                </c:pt>
                <c:pt idx="3583">
                  <c:v/>
                </c:pt>
                <c:pt idx="3584">
                  <c:v/>
                </c:pt>
                <c:pt idx="3585">
                  <c:v/>
                </c:pt>
                <c:pt idx="3586">
                  <c:v/>
                </c:pt>
                <c:pt idx="3587">
                  <c:v/>
                </c:pt>
                <c:pt idx="3588">
                  <c:v/>
                </c:pt>
                <c:pt idx="3589">
                  <c:v/>
                </c:pt>
                <c:pt idx="3590">
                  <c:v/>
                </c:pt>
                <c:pt idx="3591">
                  <c:v/>
                </c:pt>
                <c:pt idx="3592">
                  <c:v/>
                </c:pt>
                <c:pt idx="3593">
                  <c:v/>
                </c:pt>
                <c:pt idx="3594">
                  <c:v/>
                </c:pt>
                <c:pt idx="3595">
                  <c:v/>
                </c:pt>
                <c:pt idx="3596">
                  <c:v/>
                </c:pt>
                <c:pt idx="3597">
                  <c:v/>
                </c:pt>
                <c:pt idx="3598">
                  <c:v/>
                </c:pt>
                <c:pt idx="3599">
                  <c:v/>
                </c:pt>
                <c:pt idx="3600">
                  <c:v/>
                </c:pt>
                <c:pt idx="3601">
                  <c:v/>
                </c:pt>
                <c:pt idx="3602">
                  <c:v/>
                </c:pt>
                <c:pt idx="3603">
                  <c:v/>
                </c:pt>
                <c:pt idx="3604">
                  <c:v/>
                </c:pt>
                <c:pt idx="3605">
                  <c:v/>
                </c:pt>
                <c:pt idx="3606">
                  <c:v/>
                </c:pt>
                <c:pt idx="3607">
                  <c:v/>
                </c:pt>
                <c:pt idx="3608">
                  <c:v/>
                </c:pt>
                <c:pt idx="3609">
                  <c:v/>
                </c:pt>
                <c:pt idx="3610">
                  <c:v/>
                </c:pt>
                <c:pt idx="3611">
                  <c:v/>
                </c:pt>
                <c:pt idx="3612">
                  <c:v/>
                </c:pt>
                <c:pt idx="3613">
                  <c:v/>
                </c:pt>
                <c:pt idx="3614">
                  <c:v/>
                </c:pt>
                <c:pt idx="3615">
                  <c:v/>
                </c:pt>
                <c:pt idx="3616">
                  <c:v/>
                </c:pt>
                <c:pt idx="3617">
                  <c:v/>
                </c:pt>
                <c:pt idx="3618">
                  <c:v/>
                </c:pt>
                <c:pt idx="3619">
                  <c:v/>
                </c:pt>
                <c:pt idx="3620">
                  <c:v/>
                </c:pt>
                <c:pt idx="3621">
                  <c:v/>
                </c:pt>
                <c:pt idx="3622">
                  <c:v/>
                </c:pt>
                <c:pt idx="3623">
                  <c:v/>
                </c:pt>
                <c:pt idx="3624">
                  <c:v/>
                </c:pt>
                <c:pt idx="3625">
                  <c:v/>
                </c:pt>
                <c:pt idx="3626">
                  <c:v/>
                </c:pt>
                <c:pt idx="3627">
                  <c:v/>
                </c:pt>
                <c:pt idx="3628">
                  <c:v/>
                </c:pt>
                <c:pt idx="3629">
                  <c:v/>
                </c:pt>
                <c:pt idx="3630">
                  <c:v/>
                </c:pt>
                <c:pt idx="3631">
                  <c:v/>
                </c:pt>
                <c:pt idx="3632">
                  <c:v/>
                </c:pt>
                <c:pt idx="3633">
                  <c:v/>
                </c:pt>
                <c:pt idx="3634">
                  <c:v/>
                </c:pt>
                <c:pt idx="3635">
                  <c:v/>
                </c:pt>
                <c:pt idx="3636">
                  <c:v/>
                </c:pt>
                <c:pt idx="3637">
                  <c:v/>
                </c:pt>
                <c:pt idx="3638">
                  <c:v/>
                </c:pt>
                <c:pt idx="3639">
                  <c:v/>
                </c:pt>
                <c:pt idx="3640">
                  <c:v/>
                </c:pt>
                <c:pt idx="3641">
                  <c:v/>
                </c:pt>
                <c:pt idx="3642">
                  <c:v/>
                </c:pt>
                <c:pt idx="3643">
                  <c:v/>
                </c:pt>
                <c:pt idx="3644">
                  <c:v/>
                </c:pt>
                <c:pt idx="3645">
                  <c:v/>
                </c:pt>
                <c:pt idx="3646">
                  <c:v/>
                </c:pt>
                <c:pt idx="3647">
                  <c:v/>
                </c:pt>
                <c:pt idx="3648">
                  <c:v/>
                </c:pt>
                <c:pt idx="3649">
                  <c:v/>
                </c:pt>
                <c:pt idx="3650">
                  <c:v/>
                </c:pt>
                <c:pt idx="3651">
                  <c:v/>
                </c:pt>
                <c:pt idx="3652">
                  <c:v/>
                </c:pt>
                <c:pt idx="3653">
                  <c:v/>
                </c:pt>
                <c:pt idx="3654">
                  <c:v/>
                </c:pt>
                <c:pt idx="3655">
                  <c:v/>
                </c:pt>
                <c:pt idx="3656">
                  <c:v/>
                </c:pt>
                <c:pt idx="3657">
                  <c:v/>
                </c:pt>
                <c:pt idx="3658">
                  <c:v/>
                </c:pt>
                <c:pt idx="3659">
                  <c:v/>
                </c:pt>
                <c:pt idx="3660">
                  <c:v/>
                </c:pt>
                <c:pt idx="3661">
                  <c:v/>
                </c:pt>
                <c:pt idx="3662">
                  <c:v/>
                </c:pt>
                <c:pt idx="3663">
                  <c:v/>
                </c:pt>
                <c:pt idx="3664">
                  <c:v/>
                </c:pt>
                <c:pt idx="3665">
                  <c:v/>
                </c:pt>
                <c:pt idx="3666">
                  <c:v/>
                </c:pt>
                <c:pt idx="3667">
                  <c:v/>
                </c:pt>
                <c:pt idx="3668">
                  <c:v/>
                </c:pt>
                <c:pt idx="3669">
                  <c:v/>
                </c:pt>
                <c:pt idx="3670">
                  <c:v/>
                </c:pt>
                <c:pt idx="3671">
                  <c:v/>
                </c:pt>
                <c:pt idx="3672">
                  <c:v/>
                </c:pt>
                <c:pt idx="3673">
                  <c:v/>
                </c:pt>
                <c:pt idx="3674">
                  <c:v/>
                </c:pt>
                <c:pt idx="3675">
                  <c:v/>
                </c:pt>
                <c:pt idx="3676">
                  <c:v/>
                </c:pt>
                <c:pt idx="3677">
                  <c:v/>
                </c:pt>
                <c:pt idx="3678">
                  <c:v/>
                </c:pt>
                <c:pt idx="3679">
                  <c:v/>
                </c:pt>
                <c:pt idx="3680">
                  <c:v/>
                </c:pt>
                <c:pt idx="3681">
                  <c:v/>
                </c:pt>
                <c:pt idx="3682">
                  <c:v/>
                </c:pt>
                <c:pt idx="3683">
                  <c:v/>
                </c:pt>
                <c:pt idx="3684">
                  <c:v/>
                </c:pt>
                <c:pt idx="3685">
                  <c:v/>
                </c:pt>
                <c:pt idx="3686">
                  <c:v/>
                </c:pt>
                <c:pt idx="3687">
                  <c:v/>
                </c:pt>
                <c:pt idx="3688">
                  <c:v/>
                </c:pt>
                <c:pt idx="3689">
                  <c:v/>
                </c:pt>
                <c:pt idx="3690">
                  <c:v/>
                </c:pt>
                <c:pt idx="3691">
                  <c:v/>
                </c:pt>
                <c:pt idx="3692">
                  <c:v/>
                </c:pt>
                <c:pt idx="3693">
                  <c:v/>
                </c:pt>
                <c:pt idx="3694">
                  <c:v/>
                </c:pt>
                <c:pt idx="3695">
                  <c:v/>
                </c:pt>
                <c:pt idx="3696">
                  <c:v/>
                </c:pt>
                <c:pt idx="3697">
                  <c:v/>
                </c:pt>
                <c:pt idx="3698">
                  <c:v/>
                </c:pt>
                <c:pt idx="3699">
                  <c:v/>
                </c:pt>
                <c:pt idx="3700">
                  <c:v/>
                </c:pt>
                <c:pt idx="3701">
                  <c:v/>
                </c:pt>
                <c:pt idx="3702">
                  <c:v/>
                </c:pt>
                <c:pt idx="3703">
                  <c:v/>
                </c:pt>
                <c:pt idx="3704">
                  <c:v/>
                </c:pt>
                <c:pt idx="3705">
                  <c:v/>
                </c:pt>
                <c:pt idx="3706">
                  <c:v/>
                </c:pt>
                <c:pt idx="3707">
                  <c:v/>
                </c:pt>
                <c:pt idx="3708">
                  <c:v/>
                </c:pt>
                <c:pt idx="3709">
                  <c:v/>
                </c:pt>
                <c:pt idx="3710">
                  <c:v/>
                </c:pt>
                <c:pt idx="3711">
                  <c:v/>
                </c:pt>
                <c:pt idx="3712">
                  <c:v/>
                </c:pt>
                <c:pt idx="3713">
                  <c:v/>
                </c:pt>
                <c:pt idx="3714">
                  <c:v/>
                </c:pt>
                <c:pt idx="3715">
                  <c:v/>
                </c:pt>
                <c:pt idx="3716">
                  <c:v/>
                </c:pt>
                <c:pt idx="3717">
                  <c:v/>
                </c:pt>
                <c:pt idx="3718">
                  <c:v/>
                </c:pt>
                <c:pt idx="3719">
                  <c:v/>
                </c:pt>
                <c:pt idx="3720">
                  <c:v/>
                </c:pt>
                <c:pt idx="3721">
                  <c:v/>
                </c:pt>
                <c:pt idx="3722">
                  <c:v/>
                </c:pt>
                <c:pt idx="3723">
                  <c:v/>
                </c:pt>
                <c:pt idx="3724">
                  <c:v/>
                </c:pt>
                <c:pt idx="3725">
                  <c:v/>
                </c:pt>
                <c:pt idx="3726">
                  <c:v/>
                </c:pt>
                <c:pt idx="3727">
                  <c:v/>
                </c:pt>
                <c:pt idx="3728">
                  <c:v/>
                </c:pt>
                <c:pt idx="3729">
                  <c:v/>
                </c:pt>
                <c:pt idx="3730">
                  <c:v/>
                </c:pt>
                <c:pt idx="3731">
                  <c:v/>
                </c:pt>
                <c:pt idx="3732">
                  <c:v/>
                </c:pt>
                <c:pt idx="3733">
                  <c:v/>
                </c:pt>
                <c:pt idx="3734">
                  <c:v/>
                </c:pt>
                <c:pt idx="3735">
                  <c:v/>
                </c:pt>
                <c:pt idx="3736">
                  <c:v/>
                </c:pt>
                <c:pt idx="3737">
                  <c:v/>
                </c:pt>
                <c:pt idx="3738">
                  <c:v/>
                </c:pt>
                <c:pt idx="3739">
                  <c:v/>
                </c:pt>
                <c:pt idx="3740">
                  <c:v/>
                </c:pt>
                <c:pt idx="3741">
                  <c:v/>
                </c:pt>
                <c:pt idx="3742">
                  <c:v/>
                </c:pt>
                <c:pt idx="3743">
                  <c:v/>
                </c:pt>
                <c:pt idx="3744">
                  <c:v/>
                </c:pt>
                <c:pt idx="3745">
                  <c:v/>
                </c:pt>
                <c:pt idx="3746">
                  <c:v/>
                </c:pt>
                <c:pt idx="3747">
                  <c:v/>
                </c:pt>
                <c:pt idx="3748">
                  <c:v/>
                </c:pt>
                <c:pt idx="3749">
                  <c:v/>
                </c:pt>
                <c:pt idx="3750">
                  <c:v/>
                </c:pt>
                <c:pt idx="3751">
                  <c:v/>
                </c:pt>
                <c:pt idx="3752">
                  <c:v/>
                </c:pt>
                <c:pt idx="3753">
                  <c:v/>
                </c:pt>
                <c:pt idx="3754">
                  <c:v/>
                </c:pt>
                <c:pt idx="3755">
                  <c:v/>
                </c:pt>
                <c:pt idx="3756">
                  <c:v/>
                </c:pt>
                <c:pt idx="3757">
                  <c:v/>
                </c:pt>
                <c:pt idx="3758">
                  <c:v/>
                </c:pt>
                <c:pt idx="3759">
                  <c:v/>
                </c:pt>
                <c:pt idx="3760">
                  <c:v/>
                </c:pt>
                <c:pt idx="3761">
                  <c:v/>
                </c:pt>
                <c:pt idx="3762">
                  <c:v/>
                </c:pt>
                <c:pt idx="3763">
                  <c:v/>
                </c:pt>
                <c:pt idx="3764">
                  <c:v/>
                </c:pt>
                <c:pt idx="3765">
                  <c:v/>
                </c:pt>
                <c:pt idx="3766">
                  <c:v/>
                </c:pt>
                <c:pt idx="3767">
                  <c:v/>
                </c:pt>
                <c:pt idx="3768">
                  <c:v/>
                </c:pt>
                <c:pt idx="3769">
                  <c:v/>
                </c:pt>
                <c:pt idx="3770">
                  <c:v/>
                </c:pt>
                <c:pt idx="3771">
                  <c:v/>
                </c:pt>
                <c:pt idx="3772">
                  <c:v/>
                </c:pt>
                <c:pt idx="3773">
                  <c:v/>
                </c:pt>
                <c:pt idx="3774">
                  <c:v/>
                </c:pt>
                <c:pt idx="3775">
                  <c:v/>
                </c:pt>
                <c:pt idx="3776">
                  <c:v/>
                </c:pt>
                <c:pt idx="3777">
                  <c:v/>
                </c:pt>
                <c:pt idx="3778">
                  <c:v/>
                </c:pt>
                <c:pt idx="3779">
                  <c:v/>
                </c:pt>
                <c:pt idx="3780">
                  <c:v/>
                </c:pt>
                <c:pt idx="3781">
                  <c:v/>
                </c:pt>
                <c:pt idx="3782">
                  <c:v/>
                </c:pt>
                <c:pt idx="3783">
                  <c:v/>
                </c:pt>
                <c:pt idx="3784">
                  <c:v/>
                </c:pt>
                <c:pt idx="3785">
                  <c:v/>
                </c:pt>
                <c:pt idx="3786">
                  <c:v/>
                </c:pt>
                <c:pt idx="3787">
                  <c:v/>
                </c:pt>
                <c:pt idx="3788">
                  <c:v/>
                </c:pt>
                <c:pt idx="3789">
                  <c:v/>
                </c:pt>
                <c:pt idx="3790">
                  <c:v/>
                </c:pt>
                <c:pt idx="3791">
                  <c:v/>
                </c:pt>
                <c:pt idx="3792">
                  <c:v/>
                </c:pt>
                <c:pt idx="3793">
                  <c:v/>
                </c:pt>
                <c:pt idx="3794">
                  <c:v/>
                </c:pt>
                <c:pt idx="3795">
                  <c:v/>
                </c:pt>
                <c:pt idx="3796">
                  <c:v/>
                </c:pt>
                <c:pt idx="3797">
                  <c:v/>
                </c:pt>
                <c:pt idx="3798">
                  <c:v/>
                </c:pt>
                <c:pt idx="3799">
                  <c:v/>
                </c:pt>
                <c:pt idx="3800">
                  <c:v/>
                </c:pt>
                <c:pt idx="3801">
                  <c:v/>
                </c:pt>
                <c:pt idx="3802">
                  <c:v/>
                </c:pt>
                <c:pt idx="3803">
                  <c:v/>
                </c:pt>
                <c:pt idx="3804">
                  <c:v/>
                </c:pt>
                <c:pt idx="3805">
                  <c:v/>
                </c:pt>
                <c:pt idx="3806">
                  <c:v/>
                </c:pt>
                <c:pt idx="3807">
                  <c:v/>
                </c:pt>
                <c:pt idx="3808">
                  <c:v/>
                </c:pt>
                <c:pt idx="3809">
                  <c:v/>
                </c:pt>
                <c:pt idx="3810">
                  <c:v/>
                </c:pt>
                <c:pt idx="3811">
                  <c:v/>
                </c:pt>
                <c:pt idx="3812">
                  <c:v/>
                </c:pt>
                <c:pt idx="3813">
                  <c:v/>
                </c:pt>
                <c:pt idx="3814">
                  <c:v/>
                </c:pt>
                <c:pt idx="3815">
                  <c:v/>
                </c:pt>
                <c:pt idx="3816">
                  <c:v/>
                </c:pt>
                <c:pt idx="3817">
                  <c:v/>
                </c:pt>
                <c:pt idx="3818">
                  <c:v/>
                </c:pt>
                <c:pt idx="3819">
                  <c:v/>
                </c:pt>
                <c:pt idx="3820">
                  <c:v/>
                </c:pt>
                <c:pt idx="3821">
                  <c:v/>
                </c:pt>
                <c:pt idx="3822">
                  <c:v/>
                </c:pt>
                <c:pt idx="3823">
                  <c:v/>
                </c:pt>
                <c:pt idx="3824">
                  <c:v/>
                </c:pt>
                <c:pt idx="3825">
                  <c:v/>
                </c:pt>
                <c:pt idx="3826">
                  <c:v/>
                </c:pt>
                <c:pt idx="3827">
                  <c:v/>
                </c:pt>
                <c:pt idx="3828">
                  <c:v/>
                </c:pt>
                <c:pt idx="3829">
                  <c:v/>
                </c:pt>
                <c:pt idx="3830">
                  <c:v/>
                </c:pt>
                <c:pt idx="3831">
                  <c:v/>
                </c:pt>
                <c:pt idx="3832">
                  <c:v/>
                </c:pt>
                <c:pt idx="3833">
                  <c:v/>
                </c:pt>
                <c:pt idx="3834">
                  <c:v/>
                </c:pt>
                <c:pt idx="3835">
                  <c:v/>
                </c:pt>
                <c:pt idx="3836">
                  <c:v/>
                </c:pt>
                <c:pt idx="3837">
                  <c:v/>
                </c:pt>
                <c:pt idx="3838">
                  <c:v/>
                </c:pt>
                <c:pt idx="3839">
                  <c:v/>
                </c:pt>
                <c:pt idx="3840">
                  <c:v/>
                </c:pt>
                <c:pt idx="3841">
                  <c:v/>
                </c:pt>
                <c:pt idx="3842">
                  <c:v/>
                </c:pt>
                <c:pt idx="3843">
                  <c:v/>
                </c:pt>
                <c:pt idx="3844">
                  <c:v/>
                </c:pt>
                <c:pt idx="3845">
                  <c:v/>
                </c:pt>
                <c:pt idx="3846">
                  <c:v/>
                </c:pt>
                <c:pt idx="3847">
                  <c:v/>
                </c:pt>
                <c:pt idx="3848">
                  <c:v/>
                </c:pt>
                <c:pt idx="3849">
                  <c:v/>
                </c:pt>
                <c:pt idx="3850">
                  <c:v/>
                </c:pt>
                <c:pt idx="3851">
                  <c:v/>
                </c:pt>
                <c:pt idx="3852">
                  <c:v/>
                </c:pt>
                <c:pt idx="3853">
                  <c:v/>
                </c:pt>
                <c:pt idx="3854">
                  <c:v/>
                </c:pt>
                <c:pt idx="3855">
                  <c:v/>
                </c:pt>
                <c:pt idx="3856">
                  <c:v/>
                </c:pt>
                <c:pt idx="3857">
                  <c:v/>
                </c:pt>
                <c:pt idx="3858">
                  <c:v/>
                </c:pt>
                <c:pt idx="3859">
                  <c:v/>
                </c:pt>
                <c:pt idx="3860">
                  <c:v/>
                </c:pt>
                <c:pt idx="3861">
                  <c:v/>
                </c:pt>
                <c:pt idx="3862">
                  <c:v/>
                </c:pt>
                <c:pt idx="3863">
                  <c:v/>
                </c:pt>
                <c:pt idx="3864">
                  <c:v/>
                </c:pt>
                <c:pt idx="3865">
                  <c:v/>
                </c:pt>
                <c:pt idx="3866">
                  <c:v/>
                </c:pt>
                <c:pt idx="3867">
                  <c:v/>
                </c:pt>
                <c:pt idx="3868">
                  <c:v/>
                </c:pt>
                <c:pt idx="3869">
                  <c:v/>
                </c:pt>
                <c:pt idx="3870">
                  <c:v/>
                </c:pt>
                <c:pt idx="3871">
                  <c:v/>
                </c:pt>
                <c:pt idx="3872">
                  <c:v/>
                </c:pt>
                <c:pt idx="3873">
                  <c:v/>
                </c:pt>
                <c:pt idx="3874">
                  <c:v/>
                </c:pt>
                <c:pt idx="3875">
                  <c:v/>
                </c:pt>
                <c:pt idx="3876">
                  <c:v/>
                </c:pt>
                <c:pt idx="3877">
                  <c:v/>
                </c:pt>
                <c:pt idx="3878">
                  <c:v/>
                </c:pt>
                <c:pt idx="3879">
                  <c:v/>
                </c:pt>
                <c:pt idx="3880">
                  <c:v/>
                </c:pt>
                <c:pt idx="3881">
                  <c:v/>
                </c:pt>
                <c:pt idx="3882">
                  <c:v/>
                </c:pt>
                <c:pt idx="3883">
                  <c:v/>
                </c:pt>
                <c:pt idx="3884">
                  <c:v/>
                </c:pt>
                <c:pt idx="3885">
                  <c:v/>
                </c:pt>
                <c:pt idx="3886">
                  <c:v/>
                </c:pt>
                <c:pt idx="3887">
                  <c:v/>
                </c:pt>
                <c:pt idx="3888">
                  <c:v/>
                </c:pt>
                <c:pt idx="3889">
                  <c:v/>
                </c:pt>
                <c:pt idx="3890">
                  <c:v/>
                </c:pt>
                <c:pt idx="3891">
                  <c:v/>
                </c:pt>
                <c:pt idx="3892">
                  <c:v/>
                </c:pt>
                <c:pt idx="3893">
                  <c:v/>
                </c:pt>
                <c:pt idx="3894">
                  <c:v/>
                </c:pt>
                <c:pt idx="3895">
                  <c:v/>
                </c:pt>
                <c:pt idx="3896">
                  <c:v/>
                </c:pt>
                <c:pt idx="3897">
                  <c:v/>
                </c:pt>
                <c:pt idx="3898">
                  <c:v/>
                </c:pt>
                <c:pt idx="3899">
                  <c:v/>
                </c:pt>
                <c:pt idx="3900">
                  <c:v/>
                </c:pt>
                <c:pt idx="3901">
                  <c:v/>
                </c:pt>
                <c:pt idx="3902">
                  <c:v/>
                </c:pt>
                <c:pt idx="3903">
                  <c:v/>
                </c:pt>
                <c:pt idx="3904">
                  <c:v/>
                </c:pt>
                <c:pt idx="3905">
                  <c:v/>
                </c:pt>
                <c:pt idx="3906">
                  <c:v/>
                </c:pt>
                <c:pt idx="3907">
                  <c:v/>
                </c:pt>
                <c:pt idx="3908">
                  <c:v/>
                </c:pt>
                <c:pt idx="3909">
                  <c:v/>
                </c:pt>
                <c:pt idx="3910">
                  <c:v/>
                </c:pt>
                <c:pt idx="3911">
                  <c:v/>
                </c:pt>
                <c:pt idx="3912">
                  <c:v/>
                </c:pt>
                <c:pt idx="3913">
                  <c:v/>
                </c:pt>
                <c:pt idx="3914">
                  <c:v/>
                </c:pt>
                <c:pt idx="3915">
                  <c:v/>
                </c:pt>
                <c:pt idx="3916">
                  <c:v/>
                </c:pt>
                <c:pt idx="3917">
                  <c:v/>
                </c:pt>
                <c:pt idx="3918">
                  <c:v/>
                </c:pt>
                <c:pt idx="3919">
                  <c:v/>
                </c:pt>
                <c:pt idx="3920">
                  <c:v/>
                </c:pt>
                <c:pt idx="3921">
                  <c:v/>
                </c:pt>
                <c:pt idx="3922">
                  <c:v/>
                </c:pt>
                <c:pt idx="3923">
                  <c:v/>
                </c:pt>
                <c:pt idx="3924">
                  <c:v/>
                </c:pt>
                <c:pt idx="3925">
                  <c:v/>
                </c:pt>
                <c:pt idx="3926">
                  <c:v/>
                </c:pt>
                <c:pt idx="3927">
                  <c:v/>
                </c:pt>
                <c:pt idx="3928">
                  <c:v/>
                </c:pt>
                <c:pt idx="3929">
                  <c:v/>
                </c:pt>
                <c:pt idx="3930">
                  <c:v/>
                </c:pt>
                <c:pt idx="3931">
                  <c:v/>
                </c:pt>
                <c:pt idx="3932">
                  <c:v/>
                </c:pt>
                <c:pt idx="3933">
                  <c:v/>
                </c:pt>
                <c:pt idx="3934">
                  <c:v/>
                </c:pt>
                <c:pt idx="3935">
                  <c:v/>
                </c:pt>
                <c:pt idx="3936">
                  <c:v/>
                </c:pt>
                <c:pt idx="3937">
                  <c:v/>
                </c:pt>
                <c:pt idx="3938">
                  <c:v/>
                </c:pt>
                <c:pt idx="3939">
                  <c:v/>
                </c:pt>
                <c:pt idx="3940">
                  <c:v/>
                </c:pt>
                <c:pt idx="3941">
                  <c:v/>
                </c:pt>
                <c:pt idx="3942">
                  <c:v/>
                </c:pt>
                <c:pt idx="3943">
                  <c:v/>
                </c:pt>
                <c:pt idx="3944">
                  <c:v/>
                </c:pt>
                <c:pt idx="3945">
                  <c:v/>
                </c:pt>
                <c:pt idx="3946">
                  <c:v/>
                </c:pt>
                <c:pt idx="3947">
                  <c:v/>
                </c:pt>
                <c:pt idx="3948">
                  <c:v/>
                </c:pt>
                <c:pt idx="3949">
                  <c:v/>
                </c:pt>
                <c:pt idx="3950">
                  <c:v/>
                </c:pt>
                <c:pt idx="3951">
                  <c:v/>
                </c:pt>
                <c:pt idx="3952">
                  <c:v/>
                </c:pt>
                <c:pt idx="3953">
                  <c:v/>
                </c:pt>
                <c:pt idx="3954">
                  <c:v/>
                </c:pt>
                <c:pt idx="3955">
                  <c:v/>
                </c:pt>
                <c:pt idx="3956">
                  <c:v/>
                </c:pt>
                <c:pt idx="3957">
                  <c:v/>
                </c:pt>
                <c:pt idx="3958">
                  <c:v/>
                </c:pt>
                <c:pt idx="3959">
                  <c:v/>
                </c:pt>
                <c:pt idx="3960">
                  <c:v/>
                </c:pt>
                <c:pt idx="3961">
                  <c:v/>
                </c:pt>
                <c:pt idx="3962">
                  <c:v/>
                </c:pt>
                <c:pt idx="3963">
                  <c:v/>
                </c:pt>
                <c:pt idx="3964">
                  <c:v/>
                </c:pt>
                <c:pt idx="3965">
                  <c:v/>
                </c:pt>
                <c:pt idx="3966">
                  <c:v/>
                </c:pt>
                <c:pt idx="3967">
                  <c:v/>
                </c:pt>
                <c:pt idx="3968">
                  <c:v/>
                </c:pt>
                <c:pt idx="3969">
                  <c:v/>
                </c:pt>
                <c:pt idx="3970">
                  <c:v/>
                </c:pt>
                <c:pt idx="3971">
                  <c:v/>
                </c:pt>
                <c:pt idx="3972">
                  <c:v/>
                </c:pt>
                <c:pt idx="3973">
                  <c:v/>
                </c:pt>
                <c:pt idx="3974">
                  <c:v/>
                </c:pt>
                <c:pt idx="3975">
                  <c:v/>
                </c:pt>
                <c:pt idx="3976">
                  <c:v/>
                </c:pt>
                <c:pt idx="3977">
                  <c:v/>
                </c:pt>
                <c:pt idx="3978">
                  <c:v/>
                </c:pt>
                <c:pt idx="3979">
                  <c:v/>
                </c:pt>
                <c:pt idx="3980">
                  <c:v/>
                </c:pt>
                <c:pt idx="3981">
                  <c:v/>
                </c:pt>
                <c:pt idx="3982">
                  <c:v/>
                </c:pt>
                <c:pt idx="3983">
                  <c:v/>
                </c:pt>
                <c:pt idx="3984">
                  <c:v/>
                </c:pt>
                <c:pt idx="3985">
                  <c:v/>
                </c:pt>
                <c:pt idx="3986">
                  <c:v/>
                </c:pt>
                <c:pt idx="3987">
                  <c:v/>
                </c:pt>
                <c:pt idx="3988">
                  <c:v/>
                </c:pt>
                <c:pt idx="3989">
                  <c:v/>
                </c:pt>
                <c:pt idx="3990">
                  <c:v/>
                </c:pt>
                <c:pt idx="3991">
                  <c:v/>
                </c:pt>
                <c:pt idx="3992">
                  <c:v/>
                </c:pt>
                <c:pt idx="3993">
                  <c:v/>
                </c:pt>
                <c:pt idx="3994">
                  <c:v/>
                </c:pt>
                <c:pt idx="3995">
                  <c:v/>
                </c:pt>
                <c:pt idx="3996">
                  <c:v/>
                </c:pt>
                <c:pt idx="3997">
                  <c:v/>
                </c:pt>
                <c:pt idx="3998">
                  <c:v/>
                </c:pt>
                <c:pt idx="3999">
                  <c:v/>
                </c:pt>
                <c:pt idx="4000">
                  <c:v/>
                </c:pt>
                <c:pt idx="4001">
                  <c:v/>
                </c:pt>
                <c:pt idx="4002">
                  <c:v/>
                </c:pt>
                <c:pt idx="4003">
                  <c:v/>
                </c:pt>
                <c:pt idx="4004">
                  <c:v/>
                </c:pt>
                <c:pt idx="4005">
                  <c:v/>
                </c:pt>
                <c:pt idx="4006">
                  <c:v/>
                </c:pt>
                <c:pt idx="4007">
                  <c:v/>
                </c:pt>
                <c:pt idx="4008">
                  <c:v/>
                </c:pt>
                <c:pt idx="4009">
                  <c:v/>
                </c:pt>
                <c:pt idx="4010">
                  <c:v/>
                </c:pt>
                <c:pt idx="4011">
                  <c:v/>
                </c:pt>
                <c:pt idx="4012">
                  <c:v/>
                </c:pt>
                <c:pt idx="4013">
                  <c:v/>
                </c:pt>
                <c:pt idx="4014">
                  <c:v/>
                </c:pt>
                <c:pt idx="4015">
                  <c:v/>
                </c:pt>
                <c:pt idx="4016">
                  <c:v/>
                </c:pt>
                <c:pt idx="4017">
                  <c:v/>
                </c:pt>
                <c:pt idx="4018">
                  <c:v/>
                </c:pt>
                <c:pt idx="4019">
                  <c:v/>
                </c:pt>
                <c:pt idx="4020">
                  <c:v/>
                </c:pt>
                <c:pt idx="4021">
                  <c:v/>
                </c:pt>
                <c:pt idx="4022">
                  <c:v/>
                </c:pt>
                <c:pt idx="4023">
                  <c:v/>
                </c:pt>
                <c:pt idx="4024">
                  <c:v/>
                </c:pt>
                <c:pt idx="4025">
                  <c:v/>
                </c:pt>
                <c:pt idx="4026">
                  <c:v/>
                </c:pt>
                <c:pt idx="4027">
                  <c:v/>
                </c:pt>
                <c:pt idx="4028">
                  <c:v/>
                </c:pt>
                <c:pt idx="4029">
                  <c:v/>
                </c:pt>
                <c:pt idx="4030">
                  <c:v/>
                </c:pt>
                <c:pt idx="4031">
                  <c:v/>
                </c:pt>
                <c:pt idx="4032">
                  <c:v/>
                </c:pt>
                <c:pt idx="4033">
                  <c:v/>
                </c:pt>
                <c:pt idx="4034">
                  <c:v/>
                </c:pt>
                <c:pt idx="4035">
                  <c:v/>
                </c:pt>
                <c:pt idx="4036">
                  <c:v/>
                </c:pt>
                <c:pt idx="4037">
                  <c:v/>
                </c:pt>
                <c:pt idx="4038">
                  <c:v/>
                </c:pt>
                <c:pt idx="4039">
                  <c:v/>
                </c:pt>
                <c:pt idx="4040">
                  <c:v/>
                </c:pt>
                <c:pt idx="4041">
                  <c:v/>
                </c:pt>
                <c:pt idx="4042">
                  <c:v/>
                </c:pt>
                <c:pt idx="4043">
                  <c:v/>
                </c:pt>
                <c:pt idx="4044">
                  <c:v/>
                </c:pt>
                <c:pt idx="4045">
                  <c:v/>
                </c:pt>
                <c:pt idx="4046">
                  <c:v/>
                </c:pt>
                <c:pt idx="4047">
                  <c:v/>
                </c:pt>
                <c:pt idx="4048">
                  <c:v/>
                </c:pt>
                <c:pt idx="4049">
                  <c:v/>
                </c:pt>
                <c:pt idx="4050">
                  <c:v/>
                </c:pt>
                <c:pt idx="4051">
                  <c:v/>
                </c:pt>
                <c:pt idx="4052">
                  <c:v/>
                </c:pt>
                <c:pt idx="4053">
                  <c:v/>
                </c:pt>
                <c:pt idx="4054">
                  <c:v/>
                </c:pt>
                <c:pt idx="4055">
                  <c:v/>
                </c:pt>
                <c:pt idx="4056">
                  <c:v/>
                </c:pt>
                <c:pt idx="4057">
                  <c:v/>
                </c:pt>
                <c:pt idx="4058">
                  <c:v/>
                </c:pt>
                <c:pt idx="4059">
                  <c:v/>
                </c:pt>
                <c:pt idx="4060">
                  <c:v/>
                </c:pt>
                <c:pt idx="4061">
                  <c:v/>
                </c:pt>
                <c:pt idx="4062">
                  <c:v/>
                </c:pt>
                <c:pt idx="4063">
                  <c:v/>
                </c:pt>
                <c:pt idx="4064">
                  <c:v/>
                </c:pt>
                <c:pt idx="4065">
                  <c:v/>
                </c:pt>
                <c:pt idx="4066">
                  <c:v/>
                </c:pt>
                <c:pt idx="4067">
                  <c:v/>
                </c:pt>
                <c:pt idx="4068">
                  <c:v/>
                </c:pt>
                <c:pt idx="4069">
                  <c:v/>
                </c:pt>
                <c:pt idx="4070">
                  <c:v/>
                </c:pt>
                <c:pt idx="4071">
                  <c:v/>
                </c:pt>
                <c:pt idx="4072">
                  <c:v/>
                </c:pt>
                <c:pt idx="4073">
                  <c:v/>
                </c:pt>
                <c:pt idx="4074">
                  <c:v/>
                </c:pt>
                <c:pt idx="4075">
                  <c:v/>
                </c:pt>
                <c:pt idx="4076">
                  <c:v/>
                </c:pt>
                <c:pt idx="4077">
                  <c:v/>
                </c:pt>
                <c:pt idx="4078">
                  <c:v/>
                </c:pt>
                <c:pt idx="4079">
                  <c:v/>
                </c:pt>
                <c:pt idx="4080">
                  <c:v/>
                </c:pt>
                <c:pt idx="4081">
                  <c:v/>
                </c:pt>
                <c:pt idx="4082">
                  <c:v/>
                </c:pt>
                <c:pt idx="4083">
                  <c:v/>
                </c:pt>
                <c:pt idx="4084">
                  <c:v/>
                </c:pt>
                <c:pt idx="4085">
                  <c:v/>
                </c:pt>
                <c:pt idx="4086">
                  <c:v/>
                </c:pt>
                <c:pt idx="4087">
                  <c:v/>
                </c:pt>
                <c:pt idx="4088">
                  <c:v/>
                </c:pt>
                <c:pt idx="4089">
                  <c:v/>
                </c:pt>
                <c:pt idx="4090">
                  <c:v/>
                </c:pt>
                <c:pt idx="4091">
                  <c:v/>
                </c:pt>
                <c:pt idx="4092">
                  <c:v/>
                </c:pt>
                <c:pt idx="4093">
                  <c:v/>
                </c:pt>
                <c:pt idx="4094">
                  <c:v/>
                </c:pt>
                <c:pt idx="4095">
                  <c:v/>
                </c:pt>
                <c:pt idx="4096">
                  <c:v/>
                </c:pt>
                <c:pt idx="4097">
                  <c:v/>
                </c:pt>
                <c:pt idx="4098">
                  <c:v/>
                </c:pt>
                <c:pt idx="4099">
                  <c:v/>
                </c:pt>
                <c:pt idx="4100">
                  <c:v/>
                </c:pt>
                <c:pt idx="4101">
                  <c:v/>
                </c:pt>
                <c:pt idx="4102">
                  <c:v/>
                </c:pt>
                <c:pt idx="4103">
                  <c:v/>
                </c:pt>
                <c:pt idx="4104">
                  <c:v/>
                </c:pt>
                <c:pt idx="4105">
                  <c:v/>
                </c:pt>
                <c:pt idx="4106">
                  <c:v/>
                </c:pt>
                <c:pt idx="4107">
                  <c:v/>
                </c:pt>
                <c:pt idx="4108">
                  <c:v/>
                </c:pt>
                <c:pt idx="4109">
                  <c:v/>
                </c:pt>
                <c:pt idx="4110">
                  <c:v/>
                </c:pt>
                <c:pt idx="4111">
                  <c:v/>
                </c:pt>
                <c:pt idx="4112">
                  <c:v/>
                </c:pt>
                <c:pt idx="4113">
                  <c:v/>
                </c:pt>
                <c:pt idx="4114">
                  <c:v/>
                </c:pt>
                <c:pt idx="4115">
                  <c:v/>
                </c:pt>
                <c:pt idx="4116">
                  <c:v/>
                </c:pt>
                <c:pt idx="4117">
                  <c:v/>
                </c:pt>
                <c:pt idx="4118">
                  <c:v/>
                </c:pt>
                <c:pt idx="4119">
                  <c:v/>
                </c:pt>
                <c:pt idx="4120">
                  <c:v/>
                </c:pt>
                <c:pt idx="4121">
                  <c:v/>
                </c:pt>
                <c:pt idx="4122">
                  <c:v/>
                </c:pt>
                <c:pt idx="4123">
                  <c:v/>
                </c:pt>
                <c:pt idx="4124">
                  <c:v/>
                </c:pt>
                <c:pt idx="4125">
                  <c:v/>
                </c:pt>
                <c:pt idx="4126">
                  <c:v/>
                </c:pt>
                <c:pt idx="4127">
                  <c:v/>
                </c:pt>
                <c:pt idx="4128">
                  <c:v/>
                </c:pt>
                <c:pt idx="4129">
                  <c:v/>
                </c:pt>
                <c:pt idx="4130">
                  <c:v/>
                </c:pt>
                <c:pt idx="4131">
                  <c:v/>
                </c:pt>
                <c:pt idx="4132">
                  <c:v/>
                </c:pt>
                <c:pt idx="4133">
                  <c:v/>
                </c:pt>
                <c:pt idx="4134">
                  <c:v/>
                </c:pt>
                <c:pt idx="4135">
                  <c:v/>
                </c:pt>
                <c:pt idx="4136">
                  <c:v/>
                </c:pt>
                <c:pt idx="4137">
                  <c:v/>
                </c:pt>
                <c:pt idx="4138">
                  <c:v/>
                </c:pt>
                <c:pt idx="4139">
                  <c:v/>
                </c:pt>
                <c:pt idx="4140">
                  <c:v/>
                </c:pt>
                <c:pt idx="4141">
                  <c:v/>
                </c:pt>
                <c:pt idx="4142">
                  <c:v/>
                </c:pt>
                <c:pt idx="4143">
                  <c:v/>
                </c:pt>
                <c:pt idx="4144">
                  <c:v/>
                </c:pt>
                <c:pt idx="4145">
                  <c:v/>
                </c:pt>
                <c:pt idx="4146">
                  <c:v/>
                </c:pt>
                <c:pt idx="4147">
                  <c:v/>
                </c:pt>
                <c:pt idx="4148">
                  <c:v/>
                </c:pt>
                <c:pt idx="4149">
                  <c:v/>
                </c:pt>
                <c:pt idx="4150">
                  <c:v/>
                </c:pt>
                <c:pt idx="4151">
                  <c:v/>
                </c:pt>
                <c:pt idx="4152">
                  <c:v/>
                </c:pt>
                <c:pt idx="4153">
                  <c:v/>
                </c:pt>
                <c:pt idx="4154">
                  <c:v/>
                </c:pt>
                <c:pt idx="4155">
                  <c:v/>
                </c:pt>
                <c:pt idx="4156">
                  <c:v/>
                </c:pt>
                <c:pt idx="4157">
                  <c:v/>
                </c:pt>
                <c:pt idx="4158">
                  <c:v/>
                </c:pt>
                <c:pt idx="4159">
                  <c:v/>
                </c:pt>
                <c:pt idx="4160">
                  <c:v/>
                </c:pt>
                <c:pt idx="4161">
                  <c:v/>
                </c:pt>
                <c:pt idx="4162">
                  <c:v/>
                </c:pt>
                <c:pt idx="4163">
                  <c:v/>
                </c:pt>
                <c:pt idx="4164">
                  <c:v/>
                </c:pt>
                <c:pt idx="4165">
                  <c:v/>
                </c:pt>
                <c:pt idx="4166">
                  <c:v/>
                </c:pt>
                <c:pt idx="4167">
                  <c:v/>
                </c:pt>
                <c:pt idx="4168">
                  <c:v/>
                </c:pt>
                <c:pt idx="4169">
                  <c:v/>
                </c:pt>
                <c:pt idx="4170">
                  <c:v/>
                </c:pt>
                <c:pt idx="4171">
                  <c:v/>
                </c:pt>
                <c:pt idx="4172">
                  <c:v/>
                </c:pt>
                <c:pt idx="4173">
                  <c:v/>
                </c:pt>
                <c:pt idx="4174">
                  <c:v/>
                </c:pt>
                <c:pt idx="4175">
                  <c:v/>
                </c:pt>
                <c:pt idx="4176">
                  <c:v/>
                </c:pt>
                <c:pt idx="4177">
                  <c:v/>
                </c:pt>
                <c:pt idx="4178">
                  <c:v/>
                </c:pt>
                <c:pt idx="4179">
                  <c:v/>
                </c:pt>
                <c:pt idx="4180">
                  <c:v/>
                </c:pt>
                <c:pt idx="4181">
                  <c:v/>
                </c:pt>
                <c:pt idx="4182">
                  <c:v/>
                </c:pt>
                <c:pt idx="4183">
                  <c:v/>
                </c:pt>
                <c:pt idx="4184">
                  <c:v/>
                </c:pt>
                <c:pt idx="4185">
                  <c:v/>
                </c:pt>
                <c:pt idx="4186">
                  <c:v/>
                </c:pt>
                <c:pt idx="4187">
                  <c:v/>
                </c:pt>
                <c:pt idx="4188">
                  <c:v/>
                </c:pt>
                <c:pt idx="4189">
                  <c:v/>
                </c:pt>
                <c:pt idx="4190">
                  <c:v/>
                </c:pt>
                <c:pt idx="4191">
                  <c:v/>
                </c:pt>
                <c:pt idx="4192">
                  <c:v/>
                </c:pt>
                <c:pt idx="4193">
                  <c:v/>
                </c:pt>
                <c:pt idx="4194">
                  <c:v/>
                </c:pt>
                <c:pt idx="4195">
                  <c:v/>
                </c:pt>
                <c:pt idx="4196">
                  <c:v/>
                </c:pt>
                <c:pt idx="4197">
                  <c:v/>
                </c:pt>
                <c:pt idx="4198">
                  <c:v/>
                </c:pt>
                <c:pt idx="4199">
                  <c:v/>
                </c:pt>
                <c:pt idx="4200">
                  <c:v/>
                </c:pt>
                <c:pt idx="4201">
                  <c:v/>
                </c:pt>
                <c:pt idx="4202">
                  <c:v/>
                </c:pt>
                <c:pt idx="4203">
                  <c:v/>
                </c:pt>
                <c:pt idx="4204">
                  <c:v/>
                </c:pt>
                <c:pt idx="4205">
                  <c:v/>
                </c:pt>
                <c:pt idx="4206">
                  <c:v/>
                </c:pt>
                <c:pt idx="4207">
                  <c:v/>
                </c:pt>
                <c:pt idx="4208">
                  <c:v/>
                </c:pt>
                <c:pt idx="4209">
                  <c:v/>
                </c:pt>
                <c:pt idx="4210">
                  <c:v/>
                </c:pt>
                <c:pt idx="4211">
                  <c:v/>
                </c:pt>
                <c:pt idx="4212">
                  <c:v/>
                </c:pt>
                <c:pt idx="4213">
                  <c:v/>
                </c:pt>
                <c:pt idx="4214">
                  <c:v/>
                </c:pt>
                <c:pt idx="4215">
                  <c:v/>
                </c:pt>
                <c:pt idx="4216">
                  <c:v/>
                </c:pt>
                <c:pt idx="4217">
                  <c:v/>
                </c:pt>
                <c:pt idx="4218">
                  <c:v/>
                </c:pt>
                <c:pt idx="4219">
                  <c:v/>
                </c:pt>
                <c:pt idx="4220">
                  <c:v/>
                </c:pt>
                <c:pt idx="4221">
                  <c:v/>
                </c:pt>
                <c:pt idx="4222">
                  <c:v/>
                </c:pt>
                <c:pt idx="4223">
                  <c:v/>
                </c:pt>
                <c:pt idx="4224">
                  <c:v/>
                </c:pt>
                <c:pt idx="4225">
                  <c:v/>
                </c:pt>
                <c:pt idx="4226">
                  <c:v/>
                </c:pt>
                <c:pt idx="4227">
                  <c:v/>
                </c:pt>
                <c:pt idx="4228">
                  <c:v/>
                </c:pt>
                <c:pt idx="4229">
                  <c:v/>
                </c:pt>
                <c:pt idx="4230">
                  <c:v/>
                </c:pt>
                <c:pt idx="4231">
                  <c:v/>
                </c:pt>
                <c:pt idx="4232">
                  <c:v/>
                </c:pt>
                <c:pt idx="4233">
                  <c:v/>
                </c:pt>
                <c:pt idx="4234">
                  <c:v/>
                </c:pt>
                <c:pt idx="4235">
                  <c:v/>
                </c:pt>
                <c:pt idx="4236">
                  <c:v/>
                </c:pt>
                <c:pt idx="4237">
                  <c:v/>
                </c:pt>
                <c:pt idx="4238">
                  <c:v/>
                </c:pt>
                <c:pt idx="4239">
                  <c:v/>
                </c:pt>
                <c:pt idx="4240">
                  <c:v/>
                </c:pt>
                <c:pt idx="4241">
                  <c:v/>
                </c:pt>
                <c:pt idx="4242">
                  <c:v/>
                </c:pt>
                <c:pt idx="4243">
                  <c:v/>
                </c:pt>
                <c:pt idx="4244">
                  <c:v/>
                </c:pt>
                <c:pt idx="4245">
                  <c:v/>
                </c:pt>
                <c:pt idx="4246">
                  <c:v/>
                </c:pt>
                <c:pt idx="4247">
                  <c:v/>
                </c:pt>
                <c:pt idx="4248">
                  <c:v/>
                </c:pt>
                <c:pt idx="4249">
                  <c:v/>
                </c:pt>
                <c:pt idx="4250">
                  <c:v/>
                </c:pt>
                <c:pt idx="4251">
                  <c:v/>
                </c:pt>
                <c:pt idx="4252">
                  <c:v/>
                </c:pt>
                <c:pt idx="4253">
                  <c:v/>
                </c:pt>
                <c:pt idx="4254">
                  <c:v/>
                </c:pt>
                <c:pt idx="4255">
                  <c:v/>
                </c:pt>
                <c:pt idx="4256">
                  <c:v/>
                </c:pt>
                <c:pt idx="4257">
                  <c:v/>
                </c:pt>
                <c:pt idx="4258">
                  <c:v/>
                </c:pt>
                <c:pt idx="4259">
                  <c:v/>
                </c:pt>
                <c:pt idx="4260">
                  <c:v/>
                </c:pt>
                <c:pt idx="4261">
                  <c:v/>
                </c:pt>
                <c:pt idx="4262">
                  <c:v/>
                </c:pt>
                <c:pt idx="4263">
                  <c:v/>
                </c:pt>
                <c:pt idx="4264">
                  <c:v/>
                </c:pt>
                <c:pt idx="4265">
                  <c:v/>
                </c:pt>
                <c:pt idx="4266">
                  <c:v/>
                </c:pt>
                <c:pt idx="4267">
                  <c:v/>
                </c:pt>
                <c:pt idx="4268">
                  <c:v/>
                </c:pt>
                <c:pt idx="4269">
                  <c:v/>
                </c:pt>
                <c:pt idx="4270">
                  <c:v/>
                </c:pt>
                <c:pt idx="4271">
                  <c:v/>
                </c:pt>
                <c:pt idx="4272">
                  <c:v/>
                </c:pt>
                <c:pt idx="4273">
                  <c:v/>
                </c:pt>
                <c:pt idx="4274">
                  <c:v/>
                </c:pt>
                <c:pt idx="4275">
                  <c:v/>
                </c:pt>
                <c:pt idx="4276">
                  <c:v/>
                </c:pt>
                <c:pt idx="4277">
                  <c:v/>
                </c:pt>
                <c:pt idx="4278">
                  <c:v/>
                </c:pt>
                <c:pt idx="4279">
                  <c:v/>
                </c:pt>
                <c:pt idx="4280">
                  <c:v/>
                </c:pt>
                <c:pt idx="4281">
                  <c:v/>
                </c:pt>
                <c:pt idx="4282">
                  <c:v/>
                </c:pt>
                <c:pt idx="4283">
                  <c:v/>
                </c:pt>
                <c:pt idx="4284">
                  <c:v/>
                </c:pt>
                <c:pt idx="4285">
                  <c:v/>
                </c:pt>
                <c:pt idx="4286">
                  <c:v/>
                </c:pt>
                <c:pt idx="4287">
                  <c:v/>
                </c:pt>
                <c:pt idx="4288">
                  <c:v/>
                </c:pt>
                <c:pt idx="4289">
                  <c:v/>
                </c:pt>
                <c:pt idx="4290">
                  <c:v/>
                </c:pt>
                <c:pt idx="4291">
                  <c:v/>
                </c:pt>
                <c:pt idx="4292">
                  <c:v/>
                </c:pt>
                <c:pt idx="4293">
                  <c:v/>
                </c:pt>
                <c:pt idx="4294">
                  <c:v/>
                </c:pt>
                <c:pt idx="4295">
                  <c:v/>
                </c:pt>
                <c:pt idx="4296">
                  <c:v/>
                </c:pt>
                <c:pt idx="4297">
                  <c:v/>
                </c:pt>
                <c:pt idx="4298">
                  <c:v/>
                </c:pt>
                <c:pt idx="4299">
                  <c:v/>
                </c:pt>
                <c:pt idx="4300">
                  <c:v/>
                </c:pt>
                <c:pt idx="4301">
                  <c:v/>
                </c:pt>
                <c:pt idx="4302">
                  <c:v/>
                </c:pt>
                <c:pt idx="4303">
                  <c:v/>
                </c:pt>
                <c:pt idx="4304">
                  <c:v/>
                </c:pt>
                <c:pt idx="4305">
                  <c:v/>
                </c:pt>
                <c:pt idx="4306">
                  <c:v/>
                </c:pt>
                <c:pt idx="4307">
                  <c:v/>
                </c:pt>
                <c:pt idx="4308">
                  <c:v/>
                </c:pt>
                <c:pt idx="4309">
                  <c:v/>
                </c:pt>
                <c:pt idx="4310">
                  <c:v/>
                </c:pt>
                <c:pt idx="4311">
                  <c:v/>
                </c:pt>
                <c:pt idx="4312">
                  <c:v/>
                </c:pt>
                <c:pt idx="4313">
                  <c:v/>
                </c:pt>
                <c:pt idx="4314">
                  <c:v/>
                </c:pt>
                <c:pt idx="4315">
                  <c:v/>
                </c:pt>
                <c:pt idx="4316">
                  <c:v/>
                </c:pt>
                <c:pt idx="4317">
                  <c:v/>
                </c:pt>
                <c:pt idx="4318">
                  <c:v/>
                </c:pt>
                <c:pt idx="4319">
                  <c:v/>
                </c:pt>
                <c:pt idx="4320">
                  <c:v/>
                </c:pt>
                <c:pt idx="4321">
                  <c:v/>
                </c:pt>
                <c:pt idx="4322">
                  <c:v/>
                </c:pt>
                <c:pt idx="4323">
                  <c:v/>
                </c:pt>
                <c:pt idx="4324">
                  <c:v/>
                </c:pt>
                <c:pt idx="4325">
                  <c:v/>
                </c:pt>
                <c:pt idx="4326">
                  <c:v/>
                </c:pt>
                <c:pt idx="4327">
                  <c:v/>
                </c:pt>
                <c:pt idx="4328">
                  <c:v/>
                </c:pt>
                <c:pt idx="4329">
                  <c:v/>
                </c:pt>
                <c:pt idx="4330">
                  <c:v/>
                </c:pt>
                <c:pt idx="4331">
                  <c:v/>
                </c:pt>
                <c:pt idx="4332">
                  <c:v/>
                </c:pt>
                <c:pt idx="4333">
                  <c:v/>
                </c:pt>
                <c:pt idx="4334">
                  <c:v/>
                </c:pt>
                <c:pt idx="4335">
                  <c:v/>
                </c:pt>
                <c:pt idx="4336">
                  <c:v/>
                </c:pt>
                <c:pt idx="4337">
                  <c:v/>
                </c:pt>
                <c:pt idx="4338">
                  <c:v/>
                </c:pt>
                <c:pt idx="4339">
                  <c:v/>
                </c:pt>
                <c:pt idx="4340">
                  <c:v/>
                </c:pt>
                <c:pt idx="4341">
                  <c:v/>
                </c:pt>
                <c:pt idx="4342">
                  <c:v/>
                </c:pt>
                <c:pt idx="4343">
                  <c:v/>
                </c:pt>
                <c:pt idx="4344">
                  <c:v/>
                </c:pt>
                <c:pt idx="4345">
                  <c:v/>
                </c:pt>
                <c:pt idx="4346">
                  <c:v/>
                </c:pt>
                <c:pt idx="4347">
                  <c:v/>
                </c:pt>
                <c:pt idx="4348">
                  <c:v/>
                </c:pt>
                <c:pt idx="4349">
                  <c:v/>
                </c:pt>
                <c:pt idx="4350">
                  <c:v/>
                </c:pt>
                <c:pt idx="4351">
                  <c:v/>
                </c:pt>
                <c:pt idx="4352">
                  <c:v/>
                </c:pt>
                <c:pt idx="4353">
                  <c:v/>
                </c:pt>
                <c:pt idx="4354">
                  <c:v/>
                </c:pt>
                <c:pt idx="4355">
                  <c:v/>
                </c:pt>
                <c:pt idx="4356">
                  <c:v/>
                </c:pt>
                <c:pt idx="4357">
                  <c:v/>
                </c:pt>
                <c:pt idx="4358">
                  <c:v/>
                </c:pt>
                <c:pt idx="4359">
                  <c:v/>
                </c:pt>
                <c:pt idx="4360">
                  <c:v/>
                </c:pt>
                <c:pt idx="4361">
                  <c:v/>
                </c:pt>
                <c:pt idx="4362">
                  <c:v/>
                </c:pt>
                <c:pt idx="4363">
                  <c:v/>
                </c:pt>
                <c:pt idx="4364">
                  <c:v/>
                </c:pt>
                <c:pt idx="4365">
                  <c:v/>
                </c:pt>
                <c:pt idx="4366">
                  <c:v/>
                </c:pt>
                <c:pt idx="4367">
                  <c:v/>
                </c:pt>
                <c:pt idx="4368">
                  <c:v/>
                </c:pt>
                <c:pt idx="4369">
                  <c:v/>
                </c:pt>
                <c:pt idx="4370">
                  <c:v/>
                </c:pt>
                <c:pt idx="4371">
                  <c:v/>
                </c:pt>
                <c:pt idx="4372">
                  <c:v/>
                </c:pt>
                <c:pt idx="4373">
                  <c:v/>
                </c:pt>
                <c:pt idx="4374">
                  <c:v/>
                </c:pt>
                <c:pt idx="4375">
                  <c:v/>
                </c:pt>
                <c:pt idx="4376">
                  <c:v/>
                </c:pt>
                <c:pt idx="4377">
                  <c:v/>
                </c:pt>
                <c:pt idx="4378">
                  <c:v/>
                </c:pt>
                <c:pt idx="4379">
                  <c:v/>
                </c:pt>
                <c:pt idx="4380">
                  <c:v/>
                </c:pt>
                <c:pt idx="4381">
                  <c:v/>
                </c:pt>
                <c:pt idx="4382">
                  <c:v/>
                </c:pt>
                <c:pt idx="4383">
                  <c:v/>
                </c:pt>
                <c:pt idx="4384">
                  <c:v/>
                </c:pt>
                <c:pt idx="4385">
                  <c:v/>
                </c:pt>
                <c:pt idx="4386">
                  <c:v/>
                </c:pt>
                <c:pt idx="4387">
                  <c:v/>
                </c:pt>
                <c:pt idx="4388">
                  <c:v/>
                </c:pt>
                <c:pt idx="4389">
                  <c:v/>
                </c:pt>
                <c:pt idx="4390">
                  <c:v/>
                </c:pt>
                <c:pt idx="4391">
                  <c:v/>
                </c:pt>
                <c:pt idx="4392">
                  <c:v/>
                </c:pt>
                <c:pt idx="4393">
                  <c:v/>
                </c:pt>
                <c:pt idx="4394">
                  <c:v/>
                </c:pt>
                <c:pt idx="4395">
                  <c:v/>
                </c:pt>
                <c:pt idx="4396">
                  <c:v/>
                </c:pt>
                <c:pt idx="4397">
                  <c:v/>
                </c:pt>
                <c:pt idx="4398">
                  <c:v/>
                </c:pt>
                <c:pt idx="4399">
                  <c:v/>
                </c:pt>
                <c:pt idx="4400">
                  <c:v/>
                </c:pt>
                <c:pt idx="4401">
                  <c:v/>
                </c:pt>
                <c:pt idx="4402">
                  <c:v/>
                </c:pt>
                <c:pt idx="4403">
                  <c:v/>
                </c:pt>
                <c:pt idx="4404">
                  <c:v/>
                </c:pt>
                <c:pt idx="4405">
                  <c:v/>
                </c:pt>
                <c:pt idx="4406">
                  <c:v/>
                </c:pt>
                <c:pt idx="4407">
                  <c:v/>
                </c:pt>
                <c:pt idx="4408">
                  <c:v/>
                </c:pt>
                <c:pt idx="4409">
                  <c:v/>
                </c:pt>
                <c:pt idx="4410">
                  <c:v/>
                </c:pt>
                <c:pt idx="4411">
                  <c:v/>
                </c:pt>
                <c:pt idx="4412">
                  <c:v/>
                </c:pt>
                <c:pt idx="4413">
                  <c:v/>
                </c:pt>
                <c:pt idx="4414">
                  <c:v/>
                </c:pt>
                <c:pt idx="4415">
                  <c:v/>
                </c:pt>
                <c:pt idx="4416">
                  <c:v/>
                </c:pt>
                <c:pt idx="4417">
                  <c:v/>
                </c:pt>
                <c:pt idx="4418">
                  <c:v/>
                </c:pt>
                <c:pt idx="4419">
                  <c:v/>
                </c:pt>
                <c:pt idx="4420">
                  <c:v/>
                </c:pt>
                <c:pt idx="4421">
                  <c:v/>
                </c:pt>
                <c:pt idx="4422">
                  <c:v/>
                </c:pt>
                <c:pt idx="4423">
                  <c:v/>
                </c:pt>
                <c:pt idx="4424">
                  <c:v/>
                </c:pt>
                <c:pt idx="4425">
                  <c:v/>
                </c:pt>
                <c:pt idx="4426">
                  <c:v/>
                </c:pt>
                <c:pt idx="4427">
                  <c:v/>
                </c:pt>
                <c:pt idx="4428">
                  <c:v/>
                </c:pt>
                <c:pt idx="4429">
                  <c:v/>
                </c:pt>
                <c:pt idx="4430">
                  <c:v/>
                </c:pt>
                <c:pt idx="4431">
                  <c:v/>
                </c:pt>
                <c:pt idx="4432">
                  <c:v/>
                </c:pt>
                <c:pt idx="4433">
                  <c:v/>
                </c:pt>
                <c:pt idx="4434">
                  <c:v/>
                </c:pt>
                <c:pt idx="4435">
                  <c:v/>
                </c:pt>
                <c:pt idx="4436">
                  <c:v/>
                </c:pt>
                <c:pt idx="4437">
                  <c:v/>
                </c:pt>
                <c:pt idx="4438">
                  <c:v/>
                </c:pt>
                <c:pt idx="4439">
                  <c:v/>
                </c:pt>
                <c:pt idx="4440">
                  <c:v/>
                </c:pt>
                <c:pt idx="4441">
                  <c:v/>
                </c:pt>
                <c:pt idx="4442">
                  <c:v/>
                </c:pt>
                <c:pt idx="4443">
                  <c:v/>
                </c:pt>
                <c:pt idx="4444">
                  <c:v/>
                </c:pt>
                <c:pt idx="4445">
                  <c:v/>
                </c:pt>
                <c:pt idx="4446">
                  <c:v/>
                </c:pt>
                <c:pt idx="4447">
                  <c:v/>
                </c:pt>
                <c:pt idx="4448">
                  <c:v/>
                </c:pt>
                <c:pt idx="4449">
                  <c:v/>
                </c:pt>
                <c:pt idx="4450">
                  <c:v/>
                </c:pt>
                <c:pt idx="4451">
                  <c:v/>
                </c:pt>
                <c:pt idx="4452">
                  <c:v/>
                </c:pt>
                <c:pt idx="4453">
                  <c:v/>
                </c:pt>
                <c:pt idx="4454">
                  <c:v/>
                </c:pt>
                <c:pt idx="4455">
                  <c:v/>
                </c:pt>
                <c:pt idx="4456">
                  <c:v/>
                </c:pt>
                <c:pt idx="4457">
                  <c:v/>
                </c:pt>
                <c:pt idx="4458">
                  <c:v/>
                </c:pt>
                <c:pt idx="4459">
                  <c:v/>
                </c:pt>
                <c:pt idx="4460">
                  <c:v/>
                </c:pt>
                <c:pt idx="4461">
                  <c:v/>
                </c:pt>
                <c:pt idx="4462">
                  <c:v/>
                </c:pt>
                <c:pt idx="4463">
                  <c:v/>
                </c:pt>
                <c:pt idx="4464">
                  <c:v/>
                </c:pt>
                <c:pt idx="4465">
                  <c:v/>
                </c:pt>
                <c:pt idx="4466">
                  <c:v/>
                </c:pt>
                <c:pt idx="4467">
                  <c:v/>
                </c:pt>
                <c:pt idx="4468">
                  <c:v/>
                </c:pt>
                <c:pt idx="4469">
                  <c:v/>
                </c:pt>
                <c:pt idx="4470">
                  <c:v/>
                </c:pt>
                <c:pt idx="4471">
                  <c:v/>
                </c:pt>
                <c:pt idx="4472">
                  <c:v/>
                </c:pt>
                <c:pt idx="4473">
                  <c:v/>
                </c:pt>
                <c:pt idx="4474">
                  <c:v/>
                </c:pt>
                <c:pt idx="4475">
                  <c:v/>
                </c:pt>
                <c:pt idx="4476">
                  <c:v/>
                </c:pt>
                <c:pt idx="4477">
                  <c:v/>
                </c:pt>
                <c:pt idx="4478">
                  <c:v/>
                </c:pt>
                <c:pt idx="4479">
                  <c:v/>
                </c:pt>
                <c:pt idx="4480">
                  <c:v/>
                </c:pt>
                <c:pt idx="4481">
                  <c:v/>
                </c:pt>
                <c:pt idx="4482">
                  <c:v/>
                </c:pt>
                <c:pt idx="4483">
                  <c:v/>
                </c:pt>
                <c:pt idx="4484">
                  <c:v/>
                </c:pt>
                <c:pt idx="4485">
                  <c:v/>
                </c:pt>
                <c:pt idx="4486">
                  <c:v/>
                </c:pt>
                <c:pt idx="4487">
                  <c:v/>
                </c:pt>
                <c:pt idx="4488">
                  <c:v/>
                </c:pt>
                <c:pt idx="4489">
                  <c:v/>
                </c:pt>
                <c:pt idx="4490">
                  <c:v/>
                </c:pt>
                <c:pt idx="4491">
                  <c:v/>
                </c:pt>
                <c:pt idx="4492">
                  <c:v/>
                </c:pt>
                <c:pt idx="4493">
                  <c:v/>
                </c:pt>
                <c:pt idx="4494">
                  <c:v/>
                </c:pt>
                <c:pt idx="4495">
                  <c:v/>
                </c:pt>
                <c:pt idx="4496">
                  <c:v/>
                </c:pt>
                <c:pt idx="4497">
                  <c:v/>
                </c:pt>
                <c:pt idx="4498">
                  <c:v/>
                </c:pt>
                <c:pt idx="4499">
                  <c:v/>
                </c:pt>
                <c:pt idx="4500">
                  <c:v/>
                </c:pt>
                <c:pt idx="4501">
                  <c:v/>
                </c:pt>
                <c:pt idx="4502">
                  <c:v/>
                </c:pt>
                <c:pt idx="4503">
                  <c:v/>
                </c:pt>
                <c:pt idx="4504">
                  <c:v/>
                </c:pt>
                <c:pt idx="4505">
                  <c:v/>
                </c:pt>
                <c:pt idx="4506">
                  <c:v/>
                </c:pt>
                <c:pt idx="4507">
                  <c:v/>
                </c:pt>
                <c:pt idx="4508">
                  <c:v/>
                </c:pt>
                <c:pt idx="4509">
                  <c:v/>
                </c:pt>
                <c:pt idx="4510">
                  <c:v/>
                </c:pt>
                <c:pt idx="4511">
                  <c:v/>
                </c:pt>
                <c:pt idx="4512">
                  <c:v/>
                </c:pt>
                <c:pt idx="4513">
                  <c:v/>
                </c:pt>
                <c:pt idx="4514">
                  <c:v/>
                </c:pt>
                <c:pt idx="4515">
                  <c:v/>
                </c:pt>
                <c:pt idx="4516">
                  <c:v/>
                </c:pt>
                <c:pt idx="4517">
                  <c:v/>
                </c:pt>
                <c:pt idx="4518">
                  <c:v/>
                </c:pt>
                <c:pt idx="4519">
                  <c:v/>
                </c:pt>
                <c:pt idx="4520">
                  <c:v/>
                </c:pt>
                <c:pt idx="4521">
                  <c:v/>
                </c:pt>
                <c:pt idx="4522">
                  <c:v/>
                </c:pt>
                <c:pt idx="4523">
                  <c:v/>
                </c:pt>
                <c:pt idx="4524">
                  <c:v/>
                </c:pt>
                <c:pt idx="4525">
                  <c:v/>
                </c:pt>
                <c:pt idx="4526">
                  <c:v/>
                </c:pt>
                <c:pt idx="4527">
                  <c:v/>
                </c:pt>
                <c:pt idx="4528">
                  <c:v/>
                </c:pt>
                <c:pt idx="4529">
                  <c:v/>
                </c:pt>
                <c:pt idx="4530">
                  <c:v/>
                </c:pt>
                <c:pt idx="4531">
                  <c:v/>
                </c:pt>
                <c:pt idx="4532">
                  <c:v/>
                </c:pt>
                <c:pt idx="4533">
                  <c:v/>
                </c:pt>
                <c:pt idx="4534">
                  <c:v/>
                </c:pt>
                <c:pt idx="4535">
                  <c:v/>
                </c:pt>
                <c:pt idx="4536">
                  <c:v/>
                </c:pt>
                <c:pt idx="4537">
                  <c:v/>
                </c:pt>
                <c:pt idx="4538">
                  <c:v/>
                </c:pt>
                <c:pt idx="4539">
                  <c:v/>
                </c:pt>
                <c:pt idx="4540">
                  <c:v/>
                </c:pt>
                <c:pt idx="4541">
                  <c:v/>
                </c:pt>
                <c:pt idx="4542">
                  <c:v/>
                </c:pt>
                <c:pt idx="4543">
                  <c:v/>
                </c:pt>
                <c:pt idx="4544">
                  <c:v/>
                </c:pt>
                <c:pt idx="4545">
                  <c:v/>
                </c:pt>
                <c:pt idx="4546">
                  <c:v/>
                </c:pt>
                <c:pt idx="4547">
                  <c:v/>
                </c:pt>
                <c:pt idx="4548">
                  <c:v/>
                </c:pt>
                <c:pt idx="4549">
                  <c:v/>
                </c:pt>
                <c:pt idx="4550">
                  <c:v/>
                </c:pt>
                <c:pt idx="4551">
                  <c:v/>
                </c:pt>
                <c:pt idx="4552">
                  <c:v/>
                </c:pt>
                <c:pt idx="4553">
                  <c:v/>
                </c:pt>
                <c:pt idx="4554">
                  <c:v/>
                </c:pt>
                <c:pt idx="4555">
                  <c:v/>
                </c:pt>
                <c:pt idx="4556">
                  <c:v/>
                </c:pt>
                <c:pt idx="4557">
                  <c:v/>
                </c:pt>
                <c:pt idx="4558">
                  <c:v/>
                </c:pt>
                <c:pt idx="4559">
                  <c:v/>
                </c:pt>
                <c:pt idx="4560">
                  <c:v/>
                </c:pt>
                <c:pt idx="4561">
                  <c:v/>
                </c:pt>
                <c:pt idx="4562">
                  <c:v/>
                </c:pt>
                <c:pt idx="4563">
                  <c:v/>
                </c:pt>
                <c:pt idx="4564">
                  <c:v/>
                </c:pt>
                <c:pt idx="4565">
                  <c:v/>
                </c:pt>
                <c:pt idx="4566">
                  <c:v/>
                </c:pt>
                <c:pt idx="4567">
                  <c:v/>
                </c:pt>
                <c:pt idx="4568">
                  <c:v/>
                </c:pt>
                <c:pt idx="4569">
                  <c:v/>
                </c:pt>
                <c:pt idx="4570">
                  <c:v/>
                </c:pt>
                <c:pt idx="4571">
                  <c:v/>
                </c:pt>
                <c:pt idx="4572">
                  <c:v/>
                </c:pt>
                <c:pt idx="4573">
                  <c:v/>
                </c:pt>
                <c:pt idx="4574">
                  <c:v/>
                </c:pt>
                <c:pt idx="4575">
                  <c:v/>
                </c:pt>
                <c:pt idx="4576">
                  <c:v/>
                </c:pt>
                <c:pt idx="4577">
                  <c:v/>
                </c:pt>
                <c:pt idx="4578">
                  <c:v/>
                </c:pt>
                <c:pt idx="4579">
                  <c:v/>
                </c:pt>
                <c:pt idx="4580">
                  <c:v/>
                </c:pt>
                <c:pt idx="4581">
                  <c:v/>
                </c:pt>
                <c:pt idx="4582">
                  <c:v/>
                </c:pt>
                <c:pt idx="4583">
                  <c:v/>
                </c:pt>
                <c:pt idx="4584">
                  <c:v/>
                </c:pt>
                <c:pt idx="4585">
                  <c:v/>
                </c:pt>
                <c:pt idx="4586">
                  <c:v/>
                </c:pt>
                <c:pt idx="4587">
                  <c:v/>
                </c:pt>
                <c:pt idx="4588">
                  <c:v/>
                </c:pt>
                <c:pt idx="4589">
                  <c:v/>
                </c:pt>
                <c:pt idx="4590">
                  <c:v/>
                </c:pt>
                <c:pt idx="4591">
                  <c:v/>
                </c:pt>
                <c:pt idx="4592">
                  <c:v/>
                </c:pt>
                <c:pt idx="4593">
                  <c:v/>
                </c:pt>
                <c:pt idx="4594">
                  <c:v/>
                </c:pt>
                <c:pt idx="4595">
                  <c:v/>
                </c:pt>
                <c:pt idx="4596">
                  <c:v/>
                </c:pt>
                <c:pt idx="4597">
                  <c:v/>
                </c:pt>
                <c:pt idx="4598">
                  <c:v/>
                </c:pt>
                <c:pt idx="4599">
                  <c:v/>
                </c:pt>
                <c:pt idx="4600">
                  <c:v/>
                </c:pt>
                <c:pt idx="4601">
                  <c:v/>
                </c:pt>
                <c:pt idx="4602">
                  <c:v/>
                </c:pt>
                <c:pt idx="4603">
                  <c:v/>
                </c:pt>
                <c:pt idx="4604">
                  <c:v/>
                </c:pt>
                <c:pt idx="4605">
                  <c:v/>
                </c:pt>
                <c:pt idx="4606">
                  <c:v/>
                </c:pt>
                <c:pt idx="4607">
                  <c:v/>
                </c:pt>
                <c:pt idx="4608">
                  <c:v/>
                </c:pt>
                <c:pt idx="4609">
                  <c:v/>
                </c:pt>
                <c:pt idx="4610">
                  <c:v/>
                </c:pt>
                <c:pt idx="4611">
                  <c:v/>
                </c:pt>
                <c:pt idx="4612">
                  <c:v/>
                </c:pt>
                <c:pt idx="4613">
                  <c:v/>
                </c:pt>
                <c:pt idx="4614">
                  <c:v/>
                </c:pt>
                <c:pt idx="4615">
                  <c:v/>
                </c:pt>
                <c:pt idx="4616">
                  <c:v/>
                </c:pt>
                <c:pt idx="4617">
                  <c:v/>
                </c:pt>
                <c:pt idx="4618">
                  <c:v/>
                </c:pt>
                <c:pt idx="4619">
                  <c:v/>
                </c:pt>
                <c:pt idx="4620">
                  <c:v/>
                </c:pt>
                <c:pt idx="4621">
                  <c:v/>
                </c:pt>
                <c:pt idx="4622">
                  <c:v/>
                </c:pt>
                <c:pt idx="4623">
                  <c:v/>
                </c:pt>
                <c:pt idx="4624">
                  <c:v/>
                </c:pt>
                <c:pt idx="4625">
                  <c:v/>
                </c:pt>
                <c:pt idx="4626">
                  <c:v/>
                </c:pt>
                <c:pt idx="4627">
                  <c:v/>
                </c:pt>
                <c:pt idx="4628">
                  <c:v/>
                </c:pt>
                <c:pt idx="4629">
                  <c:v/>
                </c:pt>
                <c:pt idx="4630">
                  <c:v/>
                </c:pt>
                <c:pt idx="4631">
                  <c:v/>
                </c:pt>
                <c:pt idx="4632">
                  <c:v/>
                </c:pt>
                <c:pt idx="4633">
                  <c:v/>
                </c:pt>
                <c:pt idx="4634">
                  <c:v/>
                </c:pt>
                <c:pt idx="4635">
                  <c:v/>
                </c:pt>
                <c:pt idx="4636">
                  <c:v/>
                </c:pt>
                <c:pt idx="4637">
                  <c:v/>
                </c:pt>
                <c:pt idx="4638">
                  <c:v/>
                </c:pt>
                <c:pt idx="4639">
                  <c:v/>
                </c:pt>
                <c:pt idx="4640">
                  <c:v/>
                </c:pt>
                <c:pt idx="4641">
                  <c:v/>
                </c:pt>
                <c:pt idx="4642">
                  <c:v/>
                </c:pt>
                <c:pt idx="4643">
                  <c:v/>
                </c:pt>
                <c:pt idx="4644">
                  <c:v/>
                </c:pt>
                <c:pt idx="4645">
                  <c:v/>
                </c:pt>
                <c:pt idx="4646">
                  <c:v/>
                </c:pt>
                <c:pt idx="4647">
                  <c:v/>
                </c:pt>
                <c:pt idx="4648">
                  <c:v/>
                </c:pt>
                <c:pt idx="4649">
                  <c:v/>
                </c:pt>
                <c:pt idx="4650">
                  <c:v/>
                </c:pt>
                <c:pt idx="4651">
                  <c:v/>
                </c:pt>
                <c:pt idx="4652">
                  <c:v/>
                </c:pt>
                <c:pt idx="4653">
                  <c:v/>
                </c:pt>
                <c:pt idx="4654">
                  <c:v/>
                </c:pt>
                <c:pt idx="4655">
                  <c:v/>
                </c:pt>
                <c:pt idx="4656">
                  <c:v/>
                </c:pt>
                <c:pt idx="4657">
                  <c:v/>
                </c:pt>
                <c:pt idx="4658">
                  <c:v/>
                </c:pt>
                <c:pt idx="4659">
                  <c:v/>
                </c:pt>
                <c:pt idx="4660">
                  <c:v/>
                </c:pt>
                <c:pt idx="4661">
                  <c:v/>
                </c:pt>
                <c:pt idx="4662">
                  <c:v/>
                </c:pt>
                <c:pt idx="4663">
                  <c:v/>
                </c:pt>
                <c:pt idx="4664">
                  <c:v/>
                </c:pt>
                <c:pt idx="4665">
                  <c:v/>
                </c:pt>
                <c:pt idx="4666">
                  <c:v/>
                </c:pt>
                <c:pt idx="4667">
                  <c:v/>
                </c:pt>
                <c:pt idx="4668">
                  <c:v/>
                </c:pt>
                <c:pt idx="4669">
                  <c:v/>
                </c:pt>
                <c:pt idx="4670">
                  <c:v/>
                </c:pt>
                <c:pt idx="4671">
                  <c:v/>
                </c:pt>
                <c:pt idx="4672">
                  <c:v/>
                </c:pt>
                <c:pt idx="4673">
                  <c:v/>
                </c:pt>
                <c:pt idx="4674">
                  <c:v/>
                </c:pt>
                <c:pt idx="4675">
                  <c:v/>
                </c:pt>
                <c:pt idx="4676">
                  <c:v/>
                </c:pt>
                <c:pt idx="4677">
                  <c:v/>
                </c:pt>
                <c:pt idx="4678">
                  <c:v/>
                </c:pt>
                <c:pt idx="4679">
                  <c:v/>
                </c:pt>
                <c:pt idx="4680">
                  <c:v/>
                </c:pt>
                <c:pt idx="4681">
                  <c:v/>
                </c:pt>
                <c:pt idx="4682">
                  <c:v/>
                </c:pt>
                <c:pt idx="4683">
                  <c:v/>
                </c:pt>
                <c:pt idx="4684">
                  <c:v/>
                </c:pt>
                <c:pt idx="4685">
                  <c:v/>
                </c:pt>
                <c:pt idx="4686">
                  <c:v/>
                </c:pt>
                <c:pt idx="4687">
                  <c:v/>
                </c:pt>
                <c:pt idx="4688">
                  <c:v/>
                </c:pt>
                <c:pt idx="4689">
                  <c:v/>
                </c:pt>
                <c:pt idx="4690">
                  <c:v/>
                </c:pt>
                <c:pt idx="4691">
                  <c:v/>
                </c:pt>
                <c:pt idx="4692">
                  <c:v/>
                </c:pt>
                <c:pt idx="4693">
                  <c:v/>
                </c:pt>
                <c:pt idx="4694">
                  <c:v/>
                </c:pt>
                <c:pt idx="4695">
                  <c:v/>
                </c:pt>
                <c:pt idx="4696">
                  <c:v/>
                </c:pt>
                <c:pt idx="4697">
                  <c:v/>
                </c:pt>
                <c:pt idx="4698">
                  <c:v/>
                </c:pt>
                <c:pt idx="4699">
                  <c:v/>
                </c:pt>
                <c:pt idx="4700">
                  <c:v/>
                </c:pt>
                <c:pt idx="4701">
                  <c:v/>
                </c:pt>
                <c:pt idx="4702">
                  <c:v/>
                </c:pt>
                <c:pt idx="4703">
                  <c:v/>
                </c:pt>
                <c:pt idx="4704">
                  <c:v/>
                </c:pt>
                <c:pt idx="4705">
                  <c:v/>
                </c:pt>
                <c:pt idx="4706">
                  <c:v/>
                </c:pt>
                <c:pt idx="4707">
                  <c:v/>
                </c:pt>
                <c:pt idx="4708">
                  <c:v/>
                </c:pt>
                <c:pt idx="4709">
                  <c:v/>
                </c:pt>
                <c:pt idx="4710">
                  <c:v/>
                </c:pt>
                <c:pt idx="4711">
                  <c:v/>
                </c:pt>
                <c:pt idx="4712">
                  <c:v/>
                </c:pt>
                <c:pt idx="4713">
                  <c:v/>
                </c:pt>
                <c:pt idx="4714">
                  <c:v/>
                </c:pt>
                <c:pt idx="4715">
                  <c:v/>
                </c:pt>
                <c:pt idx="4716">
                  <c:v/>
                </c:pt>
                <c:pt idx="4717">
                  <c:v/>
                </c:pt>
                <c:pt idx="4718">
                  <c:v/>
                </c:pt>
                <c:pt idx="4719">
                  <c:v/>
                </c:pt>
                <c:pt idx="4720">
                  <c:v/>
                </c:pt>
                <c:pt idx="4721">
                  <c:v/>
                </c:pt>
                <c:pt idx="4722">
                  <c:v/>
                </c:pt>
                <c:pt idx="4723">
                  <c:v/>
                </c:pt>
                <c:pt idx="4724">
                  <c:v/>
                </c:pt>
                <c:pt idx="4725">
                  <c:v/>
                </c:pt>
                <c:pt idx="4726">
                  <c:v/>
                </c:pt>
                <c:pt idx="4727">
                  <c:v/>
                </c:pt>
                <c:pt idx="4728">
                  <c:v/>
                </c:pt>
                <c:pt idx="4729">
                  <c:v/>
                </c:pt>
                <c:pt idx="4730">
                  <c:v/>
                </c:pt>
                <c:pt idx="4731">
                  <c:v/>
                </c:pt>
                <c:pt idx="4732">
                  <c:v/>
                </c:pt>
                <c:pt idx="4733">
                  <c:v/>
                </c:pt>
                <c:pt idx="4734">
                  <c:v/>
                </c:pt>
                <c:pt idx="4735">
                  <c:v/>
                </c:pt>
                <c:pt idx="4736">
                  <c:v/>
                </c:pt>
                <c:pt idx="4737">
                  <c:v/>
                </c:pt>
                <c:pt idx="4738">
                  <c:v/>
                </c:pt>
                <c:pt idx="4739">
                  <c:v/>
                </c:pt>
                <c:pt idx="4740">
                  <c:v/>
                </c:pt>
                <c:pt idx="4741">
                  <c:v/>
                </c:pt>
                <c:pt idx="4742">
                  <c:v/>
                </c:pt>
                <c:pt idx="4743">
                  <c:v/>
                </c:pt>
                <c:pt idx="4744">
                  <c:v/>
                </c:pt>
                <c:pt idx="4745">
                  <c:v/>
                </c:pt>
                <c:pt idx="4746">
                  <c:v/>
                </c:pt>
                <c:pt idx="4747">
                  <c:v/>
                </c:pt>
                <c:pt idx="4748">
                  <c:v/>
                </c:pt>
                <c:pt idx="4749">
                  <c:v/>
                </c:pt>
                <c:pt idx="4750">
                  <c:v/>
                </c:pt>
                <c:pt idx="4751">
                  <c:v/>
                </c:pt>
                <c:pt idx="4752">
                  <c:v/>
                </c:pt>
                <c:pt idx="4753">
                  <c:v/>
                </c:pt>
                <c:pt idx="4754">
                  <c:v/>
                </c:pt>
                <c:pt idx="4755">
                  <c:v/>
                </c:pt>
                <c:pt idx="4756">
                  <c:v/>
                </c:pt>
                <c:pt idx="4757">
                  <c:v/>
                </c:pt>
                <c:pt idx="4758">
                  <c:v/>
                </c:pt>
                <c:pt idx="4759">
                  <c:v/>
                </c:pt>
                <c:pt idx="4760">
                  <c:v/>
                </c:pt>
                <c:pt idx="4761">
                  <c:v/>
                </c:pt>
                <c:pt idx="4762">
                  <c:v/>
                </c:pt>
                <c:pt idx="4763">
                  <c:v/>
                </c:pt>
                <c:pt idx="4764">
                  <c:v/>
                </c:pt>
                <c:pt idx="4765">
                  <c:v/>
                </c:pt>
                <c:pt idx="4766">
                  <c:v/>
                </c:pt>
                <c:pt idx="4767">
                  <c:v/>
                </c:pt>
                <c:pt idx="4768">
                  <c:v/>
                </c:pt>
                <c:pt idx="4769">
                  <c:v/>
                </c:pt>
                <c:pt idx="4770">
                  <c:v/>
                </c:pt>
                <c:pt idx="4771">
                  <c:v/>
                </c:pt>
                <c:pt idx="4772">
                  <c:v/>
                </c:pt>
                <c:pt idx="4773">
                  <c:v/>
                </c:pt>
                <c:pt idx="4774">
                  <c:v/>
                </c:pt>
                <c:pt idx="4775">
                  <c:v/>
                </c:pt>
                <c:pt idx="4776">
                  <c:v/>
                </c:pt>
                <c:pt idx="4777">
                  <c:v/>
                </c:pt>
                <c:pt idx="4778">
                  <c:v/>
                </c:pt>
                <c:pt idx="4779">
                  <c:v/>
                </c:pt>
                <c:pt idx="4780">
                  <c:v/>
                </c:pt>
                <c:pt idx="4781">
                  <c:v/>
                </c:pt>
                <c:pt idx="4782">
                  <c:v/>
                </c:pt>
                <c:pt idx="4783">
                  <c:v/>
                </c:pt>
                <c:pt idx="4784">
                  <c:v/>
                </c:pt>
                <c:pt idx="4785">
                  <c:v/>
                </c:pt>
                <c:pt idx="4786">
                  <c:v/>
                </c:pt>
                <c:pt idx="4787">
                  <c:v/>
                </c:pt>
                <c:pt idx="4788">
                  <c:v/>
                </c:pt>
                <c:pt idx="4789">
                  <c:v/>
                </c:pt>
                <c:pt idx="4790">
                  <c:v/>
                </c:pt>
                <c:pt idx="4791">
                  <c:v/>
                </c:pt>
                <c:pt idx="4792">
                  <c:v/>
                </c:pt>
                <c:pt idx="4793">
                  <c:v/>
                </c:pt>
                <c:pt idx="4794">
                  <c:v/>
                </c:pt>
                <c:pt idx="4795">
                  <c:v/>
                </c:pt>
                <c:pt idx="4796">
                  <c:v/>
                </c:pt>
                <c:pt idx="4797">
                  <c:v/>
                </c:pt>
                <c:pt idx="4798">
                  <c:v/>
                </c:pt>
                <c:pt idx="4799">
                  <c:v/>
                </c:pt>
                <c:pt idx="4800">
                  <c:v/>
                </c:pt>
                <c:pt idx="4801">
                  <c:v/>
                </c:pt>
                <c:pt idx="4802">
                  <c:v/>
                </c:pt>
                <c:pt idx="4803">
                  <c:v/>
                </c:pt>
                <c:pt idx="4804">
                  <c:v/>
                </c:pt>
                <c:pt idx="4805">
                  <c:v/>
                </c:pt>
                <c:pt idx="4806">
                  <c:v/>
                </c:pt>
                <c:pt idx="4807">
                  <c:v/>
                </c:pt>
                <c:pt idx="4808">
                  <c:v/>
                </c:pt>
                <c:pt idx="4809">
                  <c:v/>
                </c:pt>
                <c:pt idx="4810">
                  <c:v/>
                </c:pt>
                <c:pt idx="4811">
                  <c:v/>
                </c:pt>
                <c:pt idx="4812">
                  <c:v/>
                </c:pt>
                <c:pt idx="4813">
                  <c:v/>
                </c:pt>
                <c:pt idx="4814">
                  <c:v/>
                </c:pt>
                <c:pt idx="4815">
                  <c:v/>
                </c:pt>
                <c:pt idx="4816">
                  <c:v/>
                </c:pt>
                <c:pt idx="4817">
                  <c:v/>
                </c:pt>
                <c:pt idx="4818">
                  <c:v/>
                </c:pt>
                <c:pt idx="4819">
                  <c:v/>
                </c:pt>
                <c:pt idx="4820">
                  <c:v/>
                </c:pt>
                <c:pt idx="4821">
                  <c:v/>
                </c:pt>
                <c:pt idx="4822">
                  <c:v/>
                </c:pt>
                <c:pt idx="4823">
                  <c:v/>
                </c:pt>
                <c:pt idx="4824">
                  <c:v/>
                </c:pt>
                <c:pt idx="4825">
                  <c:v/>
                </c:pt>
                <c:pt idx="4826">
                  <c:v/>
                </c:pt>
                <c:pt idx="4827">
                  <c:v/>
                </c:pt>
                <c:pt idx="4828">
                  <c:v/>
                </c:pt>
                <c:pt idx="4829">
                  <c:v/>
                </c:pt>
                <c:pt idx="4830">
                  <c:v/>
                </c:pt>
                <c:pt idx="4831">
                  <c:v/>
                </c:pt>
                <c:pt idx="4832">
                  <c:v/>
                </c:pt>
                <c:pt idx="4833">
                  <c:v/>
                </c:pt>
                <c:pt idx="4834">
                  <c:v/>
                </c:pt>
                <c:pt idx="4835">
                  <c:v/>
                </c:pt>
                <c:pt idx="4836">
                  <c:v/>
                </c:pt>
                <c:pt idx="4837">
                  <c:v/>
                </c:pt>
                <c:pt idx="4838">
                  <c:v/>
                </c:pt>
                <c:pt idx="4839">
                  <c:v/>
                </c:pt>
                <c:pt idx="4840">
                  <c:v/>
                </c:pt>
                <c:pt idx="4841">
                  <c:v/>
                </c:pt>
                <c:pt idx="4842">
                  <c:v/>
                </c:pt>
                <c:pt idx="4843">
                  <c:v/>
                </c:pt>
                <c:pt idx="4844">
                  <c:v/>
                </c:pt>
                <c:pt idx="4845">
                  <c:v/>
                </c:pt>
                <c:pt idx="4846">
                  <c:v/>
                </c:pt>
                <c:pt idx="4847">
                  <c:v/>
                </c:pt>
                <c:pt idx="4848">
                  <c:v/>
                </c:pt>
                <c:pt idx="4849">
                  <c:v/>
                </c:pt>
                <c:pt idx="4850">
                  <c:v/>
                </c:pt>
                <c:pt idx="4851">
                  <c:v/>
                </c:pt>
                <c:pt idx="4852">
                  <c:v/>
                </c:pt>
                <c:pt idx="4853">
                  <c:v/>
                </c:pt>
                <c:pt idx="4854">
                  <c:v/>
                </c:pt>
                <c:pt idx="4855">
                  <c:v/>
                </c:pt>
                <c:pt idx="4856">
                  <c:v/>
                </c:pt>
                <c:pt idx="4857">
                  <c:v/>
                </c:pt>
                <c:pt idx="4858">
                  <c:v/>
                </c:pt>
                <c:pt idx="4859">
                  <c:v/>
                </c:pt>
                <c:pt idx="4860">
                  <c:v/>
                </c:pt>
                <c:pt idx="4861">
                  <c:v/>
                </c:pt>
                <c:pt idx="4862">
                  <c:v/>
                </c:pt>
                <c:pt idx="4863">
                  <c:v/>
                </c:pt>
                <c:pt idx="4864">
                  <c:v/>
                </c:pt>
                <c:pt idx="4865">
                  <c:v/>
                </c:pt>
                <c:pt idx="4866">
                  <c:v/>
                </c:pt>
                <c:pt idx="4867">
                  <c:v/>
                </c:pt>
                <c:pt idx="4868">
                  <c:v/>
                </c:pt>
                <c:pt idx="4869">
                  <c:v/>
                </c:pt>
                <c:pt idx="4870">
                  <c:v/>
                </c:pt>
                <c:pt idx="4871">
                  <c:v/>
                </c:pt>
                <c:pt idx="4872">
                  <c:v/>
                </c:pt>
                <c:pt idx="4873">
                  <c:v/>
                </c:pt>
                <c:pt idx="4874">
                  <c:v/>
                </c:pt>
                <c:pt idx="4875">
                  <c:v/>
                </c:pt>
                <c:pt idx="4876">
                  <c:v/>
                </c:pt>
                <c:pt idx="4877">
                  <c:v/>
                </c:pt>
                <c:pt idx="4878">
                  <c:v/>
                </c:pt>
                <c:pt idx="4879">
                  <c:v/>
                </c:pt>
                <c:pt idx="4880">
                  <c:v/>
                </c:pt>
                <c:pt idx="4881">
                  <c:v/>
                </c:pt>
                <c:pt idx="4882">
                  <c:v/>
                </c:pt>
                <c:pt idx="4883">
                  <c:v/>
                </c:pt>
                <c:pt idx="4884">
                  <c:v/>
                </c:pt>
                <c:pt idx="4885">
                  <c:v/>
                </c:pt>
                <c:pt idx="4886">
                  <c:v/>
                </c:pt>
                <c:pt idx="4887">
                  <c:v/>
                </c:pt>
                <c:pt idx="4888">
                  <c:v/>
                </c:pt>
                <c:pt idx="4889">
                  <c:v/>
                </c:pt>
                <c:pt idx="4890">
                  <c:v/>
                </c:pt>
                <c:pt idx="4891">
                  <c:v/>
                </c:pt>
                <c:pt idx="4892">
                  <c:v/>
                </c:pt>
                <c:pt idx="4893">
                  <c:v/>
                </c:pt>
                <c:pt idx="4894">
                  <c:v/>
                </c:pt>
                <c:pt idx="4895">
                  <c:v/>
                </c:pt>
                <c:pt idx="4896">
                  <c:v/>
                </c:pt>
                <c:pt idx="4897">
                  <c:v/>
                </c:pt>
                <c:pt idx="4898">
                  <c:v/>
                </c:pt>
                <c:pt idx="4899">
                  <c:v/>
                </c:pt>
                <c:pt idx="4900">
                  <c:v/>
                </c:pt>
                <c:pt idx="4901">
                  <c:v/>
                </c:pt>
                <c:pt idx="4902">
                  <c:v/>
                </c:pt>
                <c:pt idx="4903">
                  <c:v/>
                </c:pt>
                <c:pt idx="4904">
                  <c:v/>
                </c:pt>
                <c:pt idx="4905">
                  <c:v/>
                </c:pt>
                <c:pt idx="4906">
                  <c:v/>
                </c:pt>
                <c:pt idx="4907">
                  <c:v/>
                </c:pt>
                <c:pt idx="4908">
                  <c:v/>
                </c:pt>
                <c:pt idx="4909">
                  <c:v/>
                </c:pt>
                <c:pt idx="4910">
                  <c:v/>
                </c:pt>
                <c:pt idx="4911">
                  <c:v/>
                </c:pt>
                <c:pt idx="4912">
                  <c:v/>
                </c:pt>
                <c:pt idx="4913">
                  <c:v/>
                </c:pt>
                <c:pt idx="4914">
                  <c:v/>
                </c:pt>
                <c:pt idx="4915">
                  <c:v/>
                </c:pt>
                <c:pt idx="4916">
                  <c:v/>
                </c:pt>
                <c:pt idx="4917">
                  <c:v/>
                </c:pt>
                <c:pt idx="4918">
                  <c:v/>
                </c:pt>
                <c:pt idx="4919">
                  <c:v/>
                </c:pt>
                <c:pt idx="4920">
                  <c:v/>
                </c:pt>
                <c:pt idx="4921">
                  <c:v/>
                </c:pt>
                <c:pt idx="4922">
                  <c:v/>
                </c:pt>
                <c:pt idx="4923">
                  <c:v/>
                </c:pt>
                <c:pt idx="4924">
                  <c:v/>
                </c:pt>
                <c:pt idx="4925">
                  <c:v/>
                </c:pt>
                <c:pt idx="4926">
                  <c:v/>
                </c:pt>
                <c:pt idx="4927">
                  <c:v/>
                </c:pt>
                <c:pt idx="4928">
                  <c:v/>
                </c:pt>
                <c:pt idx="4929">
                  <c:v/>
                </c:pt>
                <c:pt idx="4930">
                  <c:v/>
                </c:pt>
                <c:pt idx="4931">
                  <c:v/>
                </c:pt>
                <c:pt idx="4932">
                  <c:v/>
                </c:pt>
                <c:pt idx="4933">
                  <c:v/>
                </c:pt>
                <c:pt idx="4934">
                  <c:v/>
                </c:pt>
                <c:pt idx="4935">
                  <c:v/>
                </c:pt>
                <c:pt idx="4936">
                  <c:v/>
                </c:pt>
                <c:pt idx="4937">
                  <c:v/>
                </c:pt>
                <c:pt idx="4938">
                  <c:v/>
                </c:pt>
                <c:pt idx="4939">
                  <c:v/>
                </c:pt>
                <c:pt idx="4940">
                  <c:v/>
                </c:pt>
                <c:pt idx="4941">
                  <c:v/>
                </c:pt>
                <c:pt idx="4942">
                  <c:v/>
                </c:pt>
                <c:pt idx="4943">
                  <c:v/>
                </c:pt>
                <c:pt idx="4944">
                  <c:v/>
                </c:pt>
                <c:pt idx="4945">
                  <c:v/>
                </c:pt>
                <c:pt idx="4946">
                  <c:v/>
                </c:pt>
                <c:pt idx="4947">
                  <c:v/>
                </c:pt>
                <c:pt idx="4948">
                  <c:v/>
                </c:pt>
                <c:pt idx="4949">
                  <c:v/>
                </c:pt>
                <c:pt idx="4950">
                  <c:v/>
                </c:pt>
                <c:pt idx="4951">
                  <c:v/>
                </c:pt>
                <c:pt idx="4952">
                  <c:v/>
                </c:pt>
                <c:pt idx="4953">
                  <c:v/>
                </c:pt>
                <c:pt idx="4954">
                  <c:v/>
                </c:pt>
                <c:pt idx="4955">
                  <c:v/>
                </c:pt>
                <c:pt idx="4956">
                  <c:v/>
                </c:pt>
                <c:pt idx="4957">
                  <c:v/>
                </c:pt>
                <c:pt idx="4958">
                  <c:v/>
                </c:pt>
                <c:pt idx="4959">
                  <c:v/>
                </c:pt>
                <c:pt idx="4960">
                  <c:v/>
                </c:pt>
                <c:pt idx="4961">
                  <c:v/>
                </c:pt>
                <c:pt idx="4962">
                  <c:v/>
                </c:pt>
                <c:pt idx="4963">
                  <c:v/>
                </c:pt>
                <c:pt idx="4964">
                  <c:v/>
                </c:pt>
                <c:pt idx="4965">
                  <c:v/>
                </c:pt>
                <c:pt idx="4966">
                  <c:v/>
                </c:pt>
                <c:pt idx="4967">
                  <c:v/>
                </c:pt>
                <c:pt idx="4968">
                  <c:v/>
                </c:pt>
                <c:pt idx="4969">
                  <c:v/>
                </c:pt>
                <c:pt idx="4970">
                  <c:v/>
                </c:pt>
                <c:pt idx="4971">
                  <c:v/>
                </c:pt>
                <c:pt idx="4972">
                  <c:v/>
                </c:pt>
                <c:pt idx="4973">
                  <c:v/>
                </c:pt>
                <c:pt idx="4974">
                  <c:v/>
                </c:pt>
                <c:pt idx="4975">
                  <c:v/>
                </c:pt>
                <c:pt idx="4976">
                  <c:v/>
                </c:pt>
                <c:pt idx="4977">
                  <c:v/>
                </c:pt>
                <c:pt idx="4978">
                  <c:v/>
                </c:pt>
                <c:pt idx="4979">
                  <c:v/>
                </c:pt>
                <c:pt idx="4980">
                  <c:v/>
                </c:pt>
                <c:pt idx="4981">
                  <c:v/>
                </c:pt>
                <c:pt idx="4982">
                  <c:v/>
                </c:pt>
                <c:pt idx="4983">
                  <c:v/>
                </c:pt>
                <c:pt idx="4984">
                  <c:v/>
                </c:pt>
                <c:pt idx="4985">
                  <c:v/>
                </c:pt>
                <c:pt idx="4986">
                  <c:v/>
                </c:pt>
                <c:pt idx="4987">
                  <c:v/>
                </c:pt>
                <c:pt idx="4988">
                  <c:v/>
                </c:pt>
                <c:pt idx="4989">
                  <c:v/>
                </c:pt>
                <c:pt idx="4990">
                  <c:v/>
                </c:pt>
                <c:pt idx="4991">
                  <c:v/>
                </c:pt>
                <c:pt idx="4992">
                  <c:v/>
                </c:pt>
                <c:pt idx="4993">
                  <c:v/>
                </c:pt>
                <c:pt idx="4994">
                  <c:v/>
                </c:pt>
                <c:pt idx="4995">
                  <c:v/>
                </c:pt>
                <c:pt idx="4996">
                  <c:v/>
                </c:pt>
                <c:pt idx="4997">
                  <c:v/>
                </c:pt>
                <c:pt idx="4998">
                  <c:v/>
                </c:pt>
                <c:pt idx="4999">
                  <c:v/>
                </c:pt>
                <c:pt idx="5000">
                  <c:v/>
                </c:pt>
                <c:pt idx="5001">
                  <c:v/>
                </c:pt>
                <c:pt idx="5002">
                  <c:v/>
                </c:pt>
                <c:pt idx="5003">
                  <c:v/>
                </c:pt>
                <c:pt idx="5004">
                  <c:v/>
                </c:pt>
                <c:pt idx="5005">
                  <c:v/>
                </c:pt>
                <c:pt idx="5006">
                  <c:v/>
                </c:pt>
                <c:pt idx="5007">
                  <c:v/>
                </c:pt>
                <c:pt idx="5008">
                  <c:v/>
                </c:pt>
                <c:pt idx="5009">
                  <c:v/>
                </c:pt>
                <c:pt idx="5010">
                  <c:v/>
                </c:pt>
                <c:pt idx="5011">
                  <c:v/>
                </c:pt>
                <c:pt idx="5012">
                  <c:v/>
                </c:pt>
                <c:pt idx="5013">
                  <c:v/>
                </c:pt>
                <c:pt idx="5014">
                  <c:v/>
                </c:pt>
                <c:pt idx="5015">
                  <c:v/>
                </c:pt>
                <c:pt idx="5016">
                  <c:v/>
                </c:pt>
                <c:pt idx="5017">
                  <c:v/>
                </c:pt>
                <c:pt idx="5018">
                  <c:v/>
                </c:pt>
                <c:pt idx="5019">
                  <c:v/>
                </c:pt>
                <c:pt idx="5020">
                  <c:v/>
                </c:pt>
                <c:pt idx="5021">
                  <c:v/>
                </c:pt>
                <c:pt idx="5022">
                  <c:v/>
                </c:pt>
                <c:pt idx="5023">
                  <c:v/>
                </c:pt>
                <c:pt idx="5024">
                  <c:v/>
                </c:pt>
                <c:pt idx="5025">
                  <c:v/>
                </c:pt>
                <c:pt idx="5026">
                  <c:v/>
                </c:pt>
                <c:pt idx="5027">
                  <c:v/>
                </c:pt>
                <c:pt idx="5028">
                  <c:v/>
                </c:pt>
                <c:pt idx="5029">
                  <c:v/>
                </c:pt>
                <c:pt idx="5030">
                  <c:v/>
                </c:pt>
                <c:pt idx="5031">
                  <c:v/>
                </c:pt>
                <c:pt idx="5032">
                  <c:v/>
                </c:pt>
                <c:pt idx="5033">
                  <c:v/>
                </c:pt>
                <c:pt idx="5034">
                  <c:v/>
                </c:pt>
                <c:pt idx="5035">
                  <c:v/>
                </c:pt>
                <c:pt idx="5036">
                  <c:v/>
                </c:pt>
                <c:pt idx="5037">
                  <c:v/>
                </c:pt>
                <c:pt idx="5038">
                  <c:v/>
                </c:pt>
                <c:pt idx="5039">
                  <c:v/>
                </c:pt>
                <c:pt idx="5040">
                  <c:v/>
                </c:pt>
                <c:pt idx="5041">
                  <c:v/>
                </c:pt>
                <c:pt idx="5042">
                  <c:v/>
                </c:pt>
                <c:pt idx="5043">
                  <c:v/>
                </c:pt>
                <c:pt idx="5044">
                  <c:v/>
                </c:pt>
                <c:pt idx="5045">
                  <c:v/>
                </c:pt>
                <c:pt idx="5046">
                  <c:v/>
                </c:pt>
                <c:pt idx="5047">
                  <c:v/>
                </c:pt>
                <c:pt idx="5048">
                  <c:v/>
                </c:pt>
                <c:pt idx="5049">
                  <c:v/>
                </c:pt>
                <c:pt idx="5050">
                  <c:v/>
                </c:pt>
                <c:pt idx="5051">
                  <c:v/>
                </c:pt>
                <c:pt idx="5052">
                  <c:v/>
                </c:pt>
                <c:pt idx="5053">
                  <c:v/>
                </c:pt>
                <c:pt idx="5054">
                  <c:v/>
                </c:pt>
                <c:pt idx="5055">
                  <c:v/>
                </c:pt>
                <c:pt idx="5056">
                  <c:v/>
                </c:pt>
                <c:pt idx="5057">
                  <c:v/>
                </c:pt>
                <c:pt idx="5058">
                  <c:v/>
                </c:pt>
                <c:pt idx="5059">
                  <c:v/>
                </c:pt>
                <c:pt idx="5060">
                  <c:v/>
                </c:pt>
                <c:pt idx="5061">
                  <c:v/>
                </c:pt>
                <c:pt idx="5062">
                  <c:v/>
                </c:pt>
                <c:pt idx="5063">
                  <c:v/>
                </c:pt>
                <c:pt idx="5064">
                  <c:v/>
                </c:pt>
                <c:pt idx="5065">
                  <c:v/>
                </c:pt>
                <c:pt idx="5066">
                  <c:v/>
                </c:pt>
                <c:pt idx="5067">
                  <c:v/>
                </c:pt>
                <c:pt idx="5068">
                  <c:v/>
                </c:pt>
                <c:pt idx="5069">
                  <c:v/>
                </c:pt>
                <c:pt idx="5070">
                  <c:v/>
                </c:pt>
                <c:pt idx="5071">
                  <c:v/>
                </c:pt>
                <c:pt idx="5072">
                  <c:v/>
                </c:pt>
                <c:pt idx="5073">
                  <c:v/>
                </c:pt>
                <c:pt idx="5074">
                  <c:v/>
                </c:pt>
                <c:pt idx="5075">
                  <c:v/>
                </c:pt>
                <c:pt idx="5076">
                  <c:v/>
                </c:pt>
                <c:pt idx="5077">
                  <c:v/>
                </c:pt>
                <c:pt idx="5078">
                  <c:v/>
                </c:pt>
                <c:pt idx="5079">
                  <c:v/>
                </c:pt>
                <c:pt idx="5080">
                  <c:v/>
                </c:pt>
                <c:pt idx="5081">
                  <c:v/>
                </c:pt>
                <c:pt idx="5082">
                  <c:v/>
                </c:pt>
                <c:pt idx="5083">
                  <c:v/>
                </c:pt>
                <c:pt idx="5084">
                  <c:v/>
                </c:pt>
                <c:pt idx="5085">
                  <c:v/>
                </c:pt>
                <c:pt idx="5086">
                  <c:v/>
                </c:pt>
                <c:pt idx="5087">
                  <c:v/>
                </c:pt>
                <c:pt idx="5088">
                  <c:v/>
                </c:pt>
                <c:pt idx="5089">
                  <c:v/>
                </c:pt>
                <c:pt idx="5090">
                  <c:v/>
                </c:pt>
                <c:pt idx="5091">
                  <c:v/>
                </c:pt>
                <c:pt idx="5092">
                  <c:v/>
                </c:pt>
                <c:pt idx="5093">
                  <c:v/>
                </c:pt>
                <c:pt idx="5094">
                  <c:v/>
                </c:pt>
                <c:pt idx="5095">
                  <c:v/>
                </c:pt>
                <c:pt idx="5096">
                  <c:v/>
                </c:pt>
                <c:pt idx="5097">
                  <c:v/>
                </c:pt>
                <c:pt idx="5098">
                  <c:v/>
                </c:pt>
                <c:pt idx="5099">
                  <c:v/>
                </c:pt>
                <c:pt idx="5100">
                  <c:v/>
                </c:pt>
                <c:pt idx="5101">
                  <c:v/>
                </c:pt>
                <c:pt idx="5102">
                  <c:v/>
                </c:pt>
                <c:pt idx="5103">
                  <c:v/>
                </c:pt>
                <c:pt idx="5104">
                  <c:v/>
                </c:pt>
                <c:pt idx="5105">
                  <c:v/>
                </c:pt>
                <c:pt idx="5106">
                  <c:v/>
                </c:pt>
                <c:pt idx="5107">
                  <c:v/>
                </c:pt>
                <c:pt idx="5108">
                  <c:v/>
                </c:pt>
                <c:pt idx="5109">
                  <c:v/>
                </c:pt>
                <c:pt idx="5110">
                  <c:v/>
                </c:pt>
                <c:pt idx="5111">
                  <c:v/>
                </c:pt>
                <c:pt idx="5112">
                  <c:v/>
                </c:pt>
                <c:pt idx="5113">
                  <c:v/>
                </c:pt>
                <c:pt idx="5114">
                  <c:v/>
                </c:pt>
                <c:pt idx="5115">
                  <c:v/>
                </c:pt>
                <c:pt idx="5116">
                  <c:v/>
                </c:pt>
                <c:pt idx="5117">
                  <c:v/>
                </c:pt>
                <c:pt idx="5118">
                  <c:v/>
                </c:pt>
                <c:pt idx="5119">
                  <c:v/>
                </c:pt>
                <c:pt idx="5120">
                  <c:v/>
                </c:pt>
                <c:pt idx="5121">
                  <c:v/>
                </c:pt>
                <c:pt idx="5122">
                  <c:v/>
                </c:pt>
                <c:pt idx="5123">
                  <c:v/>
                </c:pt>
                <c:pt idx="5124">
                  <c:v/>
                </c:pt>
                <c:pt idx="5125">
                  <c:v/>
                </c:pt>
                <c:pt idx="5126">
                  <c:v/>
                </c:pt>
                <c:pt idx="5127">
                  <c:v/>
                </c:pt>
                <c:pt idx="5128">
                  <c:v/>
                </c:pt>
                <c:pt idx="5129">
                  <c:v/>
                </c:pt>
                <c:pt idx="5130">
                  <c:v/>
                </c:pt>
                <c:pt idx="5131">
                  <c:v/>
                </c:pt>
                <c:pt idx="5132">
                  <c:v/>
                </c:pt>
                <c:pt idx="5133">
                  <c:v/>
                </c:pt>
                <c:pt idx="5134">
                  <c:v/>
                </c:pt>
                <c:pt idx="5135">
                  <c:v/>
                </c:pt>
                <c:pt idx="5136">
                  <c:v/>
                </c:pt>
                <c:pt idx="5137">
                  <c:v/>
                </c:pt>
                <c:pt idx="5138">
                  <c:v/>
                </c:pt>
                <c:pt idx="5139">
                  <c:v/>
                </c:pt>
                <c:pt idx="5140">
                  <c:v/>
                </c:pt>
                <c:pt idx="5141">
                  <c:v/>
                </c:pt>
                <c:pt idx="5142">
                  <c:v/>
                </c:pt>
                <c:pt idx="5143">
                  <c:v/>
                </c:pt>
                <c:pt idx="5144">
                  <c:v/>
                </c:pt>
                <c:pt idx="5145">
                  <c:v/>
                </c:pt>
                <c:pt idx="5146">
                  <c:v/>
                </c:pt>
                <c:pt idx="5147">
                  <c:v/>
                </c:pt>
                <c:pt idx="5148">
                  <c:v/>
                </c:pt>
                <c:pt idx="5149">
                  <c:v/>
                </c:pt>
                <c:pt idx="5150">
                  <c:v/>
                </c:pt>
                <c:pt idx="5151">
                  <c:v/>
                </c:pt>
                <c:pt idx="5152">
                  <c:v/>
                </c:pt>
                <c:pt idx="5153">
                  <c:v/>
                </c:pt>
                <c:pt idx="5154">
                  <c:v/>
                </c:pt>
                <c:pt idx="5155">
                  <c:v/>
                </c:pt>
                <c:pt idx="5156">
                  <c:v/>
                </c:pt>
                <c:pt idx="5157">
                  <c:v/>
                </c:pt>
                <c:pt idx="5158">
                  <c:v/>
                </c:pt>
                <c:pt idx="5159">
                  <c:v/>
                </c:pt>
                <c:pt idx="5160">
                  <c:v/>
                </c:pt>
                <c:pt idx="5161">
                  <c:v/>
                </c:pt>
                <c:pt idx="5162">
                  <c:v/>
                </c:pt>
                <c:pt idx="5163">
                  <c:v/>
                </c:pt>
                <c:pt idx="5164">
                  <c:v/>
                </c:pt>
                <c:pt idx="5165">
                  <c:v/>
                </c:pt>
                <c:pt idx="5166">
                  <c:v/>
                </c:pt>
                <c:pt idx="5167">
                  <c:v/>
                </c:pt>
                <c:pt idx="5168">
                  <c:v/>
                </c:pt>
                <c:pt idx="5169">
                  <c:v/>
                </c:pt>
                <c:pt idx="5170">
                  <c:v/>
                </c:pt>
                <c:pt idx="5171">
                  <c:v/>
                </c:pt>
                <c:pt idx="5172">
                  <c:v/>
                </c:pt>
                <c:pt idx="5173">
                  <c:v/>
                </c:pt>
                <c:pt idx="5174">
                  <c:v/>
                </c:pt>
                <c:pt idx="5175">
                  <c:v/>
                </c:pt>
                <c:pt idx="5176">
                  <c:v/>
                </c:pt>
                <c:pt idx="5177">
                  <c:v/>
                </c:pt>
                <c:pt idx="5178">
                  <c:v/>
                </c:pt>
                <c:pt idx="5179">
                  <c:v/>
                </c:pt>
                <c:pt idx="5180">
                  <c:v/>
                </c:pt>
                <c:pt idx="5181">
                  <c:v/>
                </c:pt>
                <c:pt idx="5182">
                  <c:v/>
                </c:pt>
                <c:pt idx="5183">
                  <c:v/>
                </c:pt>
                <c:pt idx="5184">
                  <c:v/>
                </c:pt>
                <c:pt idx="5185">
                  <c:v/>
                </c:pt>
                <c:pt idx="5186">
                  <c:v/>
                </c:pt>
                <c:pt idx="5187">
                  <c:v/>
                </c:pt>
                <c:pt idx="5188">
                  <c:v/>
                </c:pt>
                <c:pt idx="5189">
                  <c:v/>
                </c:pt>
                <c:pt idx="5190">
                  <c:v/>
                </c:pt>
                <c:pt idx="5191">
                  <c:v/>
                </c:pt>
                <c:pt idx="5192">
                  <c:v/>
                </c:pt>
                <c:pt idx="5193">
                  <c:v/>
                </c:pt>
                <c:pt idx="5194">
                  <c:v/>
                </c:pt>
                <c:pt idx="5195">
                  <c:v/>
                </c:pt>
                <c:pt idx="5196">
                  <c:v/>
                </c:pt>
                <c:pt idx="5197">
                  <c:v/>
                </c:pt>
                <c:pt idx="5198">
                  <c:v/>
                </c:pt>
                <c:pt idx="5199">
                  <c:v/>
                </c:pt>
                <c:pt idx="5200">
                  <c:v/>
                </c:pt>
                <c:pt idx="5201">
                  <c:v/>
                </c:pt>
                <c:pt idx="5202">
                  <c:v/>
                </c:pt>
                <c:pt idx="5203">
                  <c:v/>
                </c:pt>
                <c:pt idx="5204">
                  <c:v/>
                </c:pt>
                <c:pt idx="5205">
                  <c:v/>
                </c:pt>
                <c:pt idx="5206">
                  <c:v/>
                </c:pt>
                <c:pt idx="5207">
                  <c:v/>
                </c:pt>
                <c:pt idx="5208">
                  <c:v/>
                </c:pt>
                <c:pt idx="5209">
                  <c:v/>
                </c:pt>
                <c:pt idx="5210">
                  <c:v/>
                </c:pt>
                <c:pt idx="5211">
                  <c:v/>
                </c:pt>
                <c:pt idx="5212">
                  <c:v/>
                </c:pt>
                <c:pt idx="5213">
                  <c:v/>
                </c:pt>
                <c:pt idx="5214">
                  <c:v/>
                </c:pt>
                <c:pt idx="5215">
                  <c:v/>
                </c:pt>
                <c:pt idx="5216">
                  <c:v/>
                </c:pt>
                <c:pt idx="5217">
                  <c:v/>
                </c:pt>
                <c:pt idx="5218">
                  <c:v/>
                </c:pt>
                <c:pt idx="5219">
                  <c:v/>
                </c:pt>
                <c:pt idx="5220">
                  <c:v/>
                </c:pt>
                <c:pt idx="5221">
                  <c:v/>
                </c:pt>
                <c:pt idx="5222">
                  <c:v/>
                </c:pt>
                <c:pt idx="5223">
                  <c:v/>
                </c:pt>
                <c:pt idx="5224">
                  <c:v/>
                </c:pt>
                <c:pt idx="5225">
                  <c:v/>
                </c:pt>
                <c:pt idx="5226">
                  <c:v/>
                </c:pt>
                <c:pt idx="5227">
                  <c:v/>
                </c:pt>
                <c:pt idx="5228">
                  <c:v/>
                </c:pt>
                <c:pt idx="5229">
                  <c:v/>
                </c:pt>
                <c:pt idx="5230">
                  <c:v/>
                </c:pt>
                <c:pt idx="5231">
                  <c:v/>
                </c:pt>
                <c:pt idx="5232">
                  <c:v/>
                </c:pt>
                <c:pt idx="5233">
                  <c:v/>
                </c:pt>
                <c:pt idx="5234">
                  <c:v/>
                </c:pt>
                <c:pt idx="5235">
                  <c:v/>
                </c:pt>
                <c:pt idx="5236">
                  <c:v/>
                </c:pt>
                <c:pt idx="5237">
                  <c:v/>
                </c:pt>
                <c:pt idx="5238">
                  <c:v/>
                </c:pt>
                <c:pt idx="5239">
                  <c:v/>
                </c:pt>
                <c:pt idx="5240">
                  <c:v/>
                </c:pt>
                <c:pt idx="5241">
                  <c:v/>
                </c:pt>
                <c:pt idx="5242">
                  <c:v/>
                </c:pt>
                <c:pt idx="5243">
                  <c:v/>
                </c:pt>
                <c:pt idx="5244">
                  <c:v/>
                </c:pt>
                <c:pt idx="5245">
                  <c:v/>
                </c:pt>
                <c:pt idx="5246">
                  <c:v/>
                </c:pt>
                <c:pt idx="5247">
                  <c:v/>
                </c:pt>
                <c:pt idx="5248">
                  <c:v/>
                </c:pt>
                <c:pt idx="5249">
                  <c:v/>
                </c:pt>
                <c:pt idx="5250">
                  <c:v/>
                </c:pt>
                <c:pt idx="5251">
                  <c:v/>
                </c:pt>
                <c:pt idx="5252">
                  <c:v/>
                </c:pt>
                <c:pt idx="5253">
                  <c:v/>
                </c:pt>
                <c:pt idx="5254">
                  <c:v/>
                </c:pt>
                <c:pt idx="5255">
                  <c:v/>
                </c:pt>
                <c:pt idx="5256">
                  <c:v/>
                </c:pt>
                <c:pt idx="5257">
                  <c:v/>
                </c:pt>
                <c:pt idx="5258">
                  <c:v/>
                </c:pt>
                <c:pt idx="5259">
                  <c:v/>
                </c:pt>
                <c:pt idx="5260">
                  <c:v/>
                </c:pt>
                <c:pt idx="5261">
                  <c:v/>
                </c:pt>
                <c:pt idx="5262">
                  <c:v/>
                </c:pt>
                <c:pt idx="5263">
                  <c:v/>
                </c:pt>
                <c:pt idx="5264">
                  <c:v/>
                </c:pt>
                <c:pt idx="5265">
                  <c:v/>
                </c:pt>
                <c:pt idx="5266">
                  <c:v/>
                </c:pt>
                <c:pt idx="5267">
                  <c:v/>
                </c:pt>
                <c:pt idx="5268">
                  <c:v/>
                </c:pt>
                <c:pt idx="5269">
                  <c:v/>
                </c:pt>
                <c:pt idx="5270">
                  <c:v/>
                </c:pt>
                <c:pt idx="5271">
                  <c:v/>
                </c:pt>
                <c:pt idx="5272">
                  <c:v/>
                </c:pt>
                <c:pt idx="5273">
                  <c:v/>
                </c:pt>
                <c:pt idx="5274">
                  <c:v/>
                </c:pt>
                <c:pt idx="5275">
                  <c:v/>
                </c:pt>
                <c:pt idx="5276">
                  <c:v/>
                </c:pt>
                <c:pt idx="5277">
                  <c:v/>
                </c:pt>
                <c:pt idx="5278">
                  <c:v/>
                </c:pt>
                <c:pt idx="5279">
                  <c:v/>
                </c:pt>
                <c:pt idx="5280">
                  <c:v/>
                </c:pt>
                <c:pt idx="5281">
                  <c:v/>
                </c:pt>
                <c:pt idx="5282">
                  <c:v/>
                </c:pt>
                <c:pt idx="5283">
                  <c:v/>
                </c:pt>
                <c:pt idx="5284">
                  <c:v/>
                </c:pt>
                <c:pt idx="5285">
                  <c:v/>
                </c:pt>
                <c:pt idx="5286">
                  <c:v/>
                </c:pt>
                <c:pt idx="5287">
                  <c:v/>
                </c:pt>
                <c:pt idx="5288">
                  <c:v/>
                </c:pt>
                <c:pt idx="5289">
                  <c:v/>
                </c:pt>
                <c:pt idx="5290">
                  <c:v/>
                </c:pt>
                <c:pt idx="5291">
                  <c:v/>
                </c:pt>
                <c:pt idx="5292">
                  <c:v/>
                </c:pt>
                <c:pt idx="5293">
                  <c:v/>
                </c:pt>
                <c:pt idx="5294">
                  <c:v/>
                </c:pt>
                <c:pt idx="5295">
                  <c:v/>
                </c:pt>
                <c:pt idx="5296">
                  <c:v/>
                </c:pt>
                <c:pt idx="5297">
                  <c:v/>
                </c:pt>
                <c:pt idx="5298">
                  <c:v/>
                </c:pt>
                <c:pt idx="5299">
                  <c:v/>
                </c:pt>
                <c:pt idx="5300">
                  <c:v/>
                </c:pt>
                <c:pt idx="5301">
                  <c:v/>
                </c:pt>
                <c:pt idx="5302">
                  <c:v/>
                </c:pt>
                <c:pt idx="5303">
                  <c:v/>
                </c:pt>
                <c:pt idx="5304">
                  <c:v/>
                </c:pt>
                <c:pt idx="5305">
                  <c:v/>
                </c:pt>
                <c:pt idx="5306">
                  <c:v/>
                </c:pt>
                <c:pt idx="5307">
                  <c:v/>
                </c:pt>
                <c:pt idx="5308">
                  <c:v/>
                </c:pt>
                <c:pt idx="5309">
                  <c:v/>
                </c:pt>
                <c:pt idx="5310">
                  <c:v/>
                </c:pt>
                <c:pt idx="5311">
                  <c:v/>
                </c:pt>
                <c:pt idx="5312">
                  <c:v/>
                </c:pt>
                <c:pt idx="5313">
                  <c:v/>
                </c:pt>
                <c:pt idx="5314">
                  <c:v/>
                </c:pt>
                <c:pt idx="5315">
                  <c:v/>
                </c:pt>
                <c:pt idx="5316">
                  <c:v/>
                </c:pt>
                <c:pt idx="5317">
                  <c:v/>
                </c:pt>
                <c:pt idx="5318">
                  <c:v/>
                </c:pt>
                <c:pt idx="5319">
                  <c:v/>
                </c:pt>
                <c:pt idx="5320">
                  <c:v/>
                </c:pt>
                <c:pt idx="5321">
                  <c:v/>
                </c:pt>
                <c:pt idx="5322">
                  <c:v/>
                </c:pt>
                <c:pt idx="5323">
                  <c:v/>
                </c:pt>
                <c:pt idx="5324">
                  <c:v/>
                </c:pt>
                <c:pt idx="5325">
                  <c:v/>
                </c:pt>
                <c:pt idx="5326">
                  <c:v/>
                </c:pt>
                <c:pt idx="5327">
                  <c:v/>
                </c:pt>
                <c:pt idx="5328">
                  <c:v/>
                </c:pt>
                <c:pt idx="5329">
                  <c:v/>
                </c:pt>
                <c:pt idx="5330">
                  <c:v/>
                </c:pt>
                <c:pt idx="5331">
                  <c:v/>
                </c:pt>
                <c:pt idx="5332">
                  <c:v/>
                </c:pt>
                <c:pt idx="5333">
                  <c:v/>
                </c:pt>
                <c:pt idx="5334">
                  <c:v/>
                </c:pt>
                <c:pt idx="5335">
                  <c:v/>
                </c:pt>
                <c:pt idx="5336">
                  <c:v/>
                </c:pt>
                <c:pt idx="5337">
                  <c:v/>
                </c:pt>
                <c:pt idx="5338">
                  <c:v/>
                </c:pt>
                <c:pt idx="5339">
                  <c:v/>
                </c:pt>
                <c:pt idx="5340">
                  <c:v/>
                </c:pt>
                <c:pt idx="5341">
                  <c:v/>
                </c:pt>
                <c:pt idx="5342">
                  <c:v/>
                </c:pt>
                <c:pt idx="5343">
                  <c:v/>
                </c:pt>
                <c:pt idx="5344">
                  <c:v/>
                </c:pt>
                <c:pt idx="5345">
                  <c:v/>
                </c:pt>
                <c:pt idx="5346">
                  <c:v/>
                </c:pt>
                <c:pt idx="5347">
                  <c:v/>
                </c:pt>
                <c:pt idx="5348">
                  <c:v/>
                </c:pt>
                <c:pt idx="5349">
                  <c:v/>
                </c:pt>
                <c:pt idx="5350">
                  <c:v/>
                </c:pt>
                <c:pt idx="5351">
                  <c:v/>
                </c:pt>
                <c:pt idx="5352">
                  <c:v/>
                </c:pt>
                <c:pt idx="5353">
                  <c:v/>
                </c:pt>
                <c:pt idx="5354">
                  <c:v/>
                </c:pt>
                <c:pt idx="5355">
                  <c:v/>
                </c:pt>
                <c:pt idx="5356">
                  <c:v/>
                </c:pt>
                <c:pt idx="5357">
                  <c:v/>
                </c:pt>
                <c:pt idx="5358">
                  <c:v/>
                </c:pt>
                <c:pt idx="5359">
                  <c:v/>
                </c:pt>
                <c:pt idx="5360">
                  <c:v/>
                </c:pt>
                <c:pt idx="5361">
                  <c:v/>
                </c:pt>
                <c:pt idx="5362">
                  <c:v/>
                </c:pt>
                <c:pt idx="5363">
                  <c:v/>
                </c:pt>
                <c:pt idx="5364">
                  <c:v/>
                </c:pt>
                <c:pt idx="5365">
                  <c:v/>
                </c:pt>
                <c:pt idx="5366">
                  <c:v/>
                </c:pt>
                <c:pt idx="5367">
                  <c:v/>
                </c:pt>
                <c:pt idx="5368">
                  <c:v/>
                </c:pt>
                <c:pt idx="5369">
                  <c:v/>
                </c:pt>
                <c:pt idx="5370">
                  <c:v/>
                </c:pt>
                <c:pt idx="5371">
                  <c:v/>
                </c:pt>
                <c:pt idx="5372">
                  <c:v/>
                </c:pt>
                <c:pt idx="5373">
                  <c:v/>
                </c:pt>
                <c:pt idx="5374">
                  <c:v/>
                </c:pt>
                <c:pt idx="5375">
                  <c:v/>
                </c:pt>
                <c:pt idx="5376">
                  <c:v/>
                </c:pt>
                <c:pt idx="5377">
                  <c:v/>
                </c:pt>
                <c:pt idx="5378">
                  <c:v/>
                </c:pt>
                <c:pt idx="5379">
                  <c:v/>
                </c:pt>
                <c:pt idx="5380">
                  <c:v/>
                </c:pt>
                <c:pt idx="5381">
                  <c:v/>
                </c:pt>
                <c:pt idx="5382">
                  <c:v/>
                </c:pt>
                <c:pt idx="5383">
                  <c:v/>
                </c:pt>
                <c:pt idx="5384">
                  <c:v/>
                </c:pt>
                <c:pt idx="5385">
                  <c:v/>
                </c:pt>
                <c:pt idx="5386">
                  <c:v/>
                </c:pt>
                <c:pt idx="5387">
                  <c:v/>
                </c:pt>
                <c:pt idx="5388">
                  <c:v/>
                </c:pt>
                <c:pt idx="5389">
                  <c:v/>
                </c:pt>
                <c:pt idx="5390">
                  <c:v/>
                </c:pt>
                <c:pt idx="5391">
                  <c:v/>
                </c:pt>
                <c:pt idx="5392">
                  <c:v/>
                </c:pt>
                <c:pt idx="5393">
                  <c:v/>
                </c:pt>
                <c:pt idx="5394">
                  <c:v/>
                </c:pt>
                <c:pt idx="5395">
                  <c:v/>
                </c:pt>
                <c:pt idx="5396">
                  <c:v/>
                </c:pt>
                <c:pt idx="5397">
                  <c:v/>
                </c:pt>
                <c:pt idx="5398">
                  <c:v/>
                </c:pt>
                <c:pt idx="5399">
                  <c:v/>
                </c:pt>
                <c:pt idx="5400">
                  <c:v/>
                </c:pt>
                <c:pt idx="5401">
                  <c:v/>
                </c:pt>
                <c:pt idx="5402">
                  <c:v/>
                </c:pt>
                <c:pt idx="5403">
                  <c:v/>
                </c:pt>
                <c:pt idx="5404">
                  <c:v/>
                </c:pt>
                <c:pt idx="5405">
                  <c:v/>
                </c:pt>
                <c:pt idx="5406">
                  <c:v/>
                </c:pt>
                <c:pt idx="5407">
                  <c:v/>
                </c:pt>
                <c:pt idx="5408">
                  <c:v/>
                </c:pt>
                <c:pt idx="5409">
                  <c:v/>
                </c:pt>
                <c:pt idx="5410">
                  <c:v/>
                </c:pt>
                <c:pt idx="5411">
                  <c:v/>
                </c:pt>
                <c:pt idx="5412">
                  <c:v/>
                </c:pt>
                <c:pt idx="5413">
                  <c:v/>
                </c:pt>
                <c:pt idx="5414">
                  <c:v/>
                </c:pt>
                <c:pt idx="5415">
                  <c:v/>
                </c:pt>
                <c:pt idx="5416">
                  <c:v/>
                </c:pt>
                <c:pt idx="5417">
                  <c:v/>
                </c:pt>
                <c:pt idx="5418">
                  <c:v/>
                </c:pt>
                <c:pt idx="5419">
                  <c:v/>
                </c:pt>
                <c:pt idx="5420">
                  <c:v/>
                </c:pt>
                <c:pt idx="5421">
                  <c:v/>
                </c:pt>
                <c:pt idx="5422">
                  <c:v/>
                </c:pt>
                <c:pt idx="5423">
                  <c:v/>
                </c:pt>
                <c:pt idx="5424">
                  <c:v/>
                </c:pt>
                <c:pt idx="5425">
                  <c:v/>
                </c:pt>
                <c:pt idx="5426">
                  <c:v/>
                </c:pt>
                <c:pt idx="5427">
                  <c:v/>
                </c:pt>
                <c:pt idx="5428">
                  <c:v/>
                </c:pt>
                <c:pt idx="5429">
                  <c:v/>
                </c:pt>
                <c:pt idx="5430">
                  <c:v/>
                </c:pt>
                <c:pt idx="5431">
                  <c:v/>
                </c:pt>
                <c:pt idx="5432">
                  <c:v/>
                </c:pt>
                <c:pt idx="5433">
                  <c:v/>
                </c:pt>
                <c:pt idx="5434">
                  <c:v/>
                </c:pt>
                <c:pt idx="5435">
                  <c:v/>
                </c:pt>
                <c:pt idx="5436">
                  <c:v/>
                </c:pt>
                <c:pt idx="5437">
                  <c:v/>
                </c:pt>
                <c:pt idx="5438">
                  <c:v/>
                </c:pt>
                <c:pt idx="5439">
                  <c:v/>
                </c:pt>
                <c:pt idx="5440">
                  <c:v/>
                </c:pt>
                <c:pt idx="5441">
                  <c:v/>
                </c:pt>
                <c:pt idx="5442">
                  <c:v/>
                </c:pt>
                <c:pt idx="5443">
                  <c:v/>
                </c:pt>
                <c:pt idx="5444">
                  <c:v/>
                </c:pt>
                <c:pt idx="5445">
                  <c:v/>
                </c:pt>
                <c:pt idx="5446">
                  <c:v/>
                </c:pt>
                <c:pt idx="5447">
                  <c:v/>
                </c:pt>
                <c:pt idx="5448">
                  <c:v/>
                </c:pt>
                <c:pt idx="5449">
                  <c:v/>
                </c:pt>
                <c:pt idx="5450">
                  <c:v/>
                </c:pt>
                <c:pt idx="5451">
                  <c:v/>
                </c:pt>
                <c:pt idx="5452">
                  <c:v/>
                </c:pt>
                <c:pt idx="5453">
                  <c:v/>
                </c:pt>
                <c:pt idx="5454">
                  <c:v/>
                </c:pt>
                <c:pt idx="5455">
                  <c:v/>
                </c:pt>
                <c:pt idx="5456">
                  <c:v/>
                </c:pt>
                <c:pt idx="5457">
                  <c:v/>
                </c:pt>
                <c:pt idx="5458">
                  <c:v/>
                </c:pt>
                <c:pt idx="5459">
                  <c:v/>
                </c:pt>
                <c:pt idx="5460">
                  <c:v/>
                </c:pt>
                <c:pt idx="5461">
                  <c:v/>
                </c:pt>
                <c:pt idx="5462">
                  <c:v/>
                </c:pt>
                <c:pt idx="5463">
                  <c:v/>
                </c:pt>
                <c:pt idx="5464">
                  <c:v/>
                </c:pt>
                <c:pt idx="5465">
                  <c:v/>
                </c:pt>
                <c:pt idx="5466">
                  <c:v/>
                </c:pt>
                <c:pt idx="5467">
                  <c:v/>
                </c:pt>
                <c:pt idx="5468">
                  <c:v/>
                </c:pt>
                <c:pt idx="5469">
                  <c:v/>
                </c:pt>
                <c:pt idx="5470">
                  <c:v/>
                </c:pt>
                <c:pt idx="5471">
                  <c:v/>
                </c:pt>
                <c:pt idx="5472">
                  <c:v/>
                </c:pt>
                <c:pt idx="5473">
                  <c:v/>
                </c:pt>
                <c:pt idx="5474">
                  <c:v/>
                </c:pt>
                <c:pt idx="5475">
                  <c:v/>
                </c:pt>
                <c:pt idx="5476">
                  <c:v/>
                </c:pt>
                <c:pt idx="5477">
                  <c:v/>
                </c:pt>
                <c:pt idx="5478">
                  <c:v/>
                </c:pt>
                <c:pt idx="5479">
                  <c:v/>
                </c:pt>
                <c:pt idx="5480">
                  <c:v/>
                </c:pt>
                <c:pt idx="5481">
                  <c:v/>
                </c:pt>
                <c:pt idx="5482">
                  <c:v/>
                </c:pt>
                <c:pt idx="5483">
                  <c:v/>
                </c:pt>
                <c:pt idx="5484">
                  <c:v/>
                </c:pt>
                <c:pt idx="5485">
                  <c:v/>
                </c:pt>
                <c:pt idx="5486">
                  <c:v/>
                </c:pt>
                <c:pt idx="5487">
                  <c:v/>
                </c:pt>
                <c:pt idx="5488">
                  <c:v/>
                </c:pt>
                <c:pt idx="5489">
                  <c:v/>
                </c:pt>
                <c:pt idx="5490">
                  <c:v/>
                </c:pt>
                <c:pt idx="5491">
                  <c:v/>
                </c:pt>
                <c:pt idx="5492">
                  <c:v/>
                </c:pt>
                <c:pt idx="5493">
                  <c:v/>
                </c:pt>
                <c:pt idx="5494">
                  <c:v/>
                </c:pt>
                <c:pt idx="5495">
                  <c:v/>
                </c:pt>
                <c:pt idx="5496">
                  <c:v/>
                </c:pt>
                <c:pt idx="5497">
                  <c:v/>
                </c:pt>
                <c:pt idx="5498">
                  <c:v/>
                </c:pt>
                <c:pt idx="5499">
                  <c:v/>
                </c:pt>
                <c:pt idx="5500">
                  <c:v/>
                </c:pt>
                <c:pt idx="5501">
                  <c:v/>
                </c:pt>
                <c:pt idx="5502">
                  <c:v/>
                </c:pt>
                <c:pt idx="5503">
                  <c:v/>
                </c:pt>
                <c:pt idx="5504">
                  <c:v/>
                </c:pt>
                <c:pt idx="5505">
                  <c:v/>
                </c:pt>
                <c:pt idx="5506">
                  <c:v/>
                </c:pt>
                <c:pt idx="5507">
                  <c:v/>
                </c:pt>
                <c:pt idx="5508">
                  <c:v/>
                </c:pt>
                <c:pt idx="5509">
                  <c:v/>
                </c:pt>
                <c:pt idx="5510">
                  <c:v/>
                </c:pt>
                <c:pt idx="5511">
                  <c:v/>
                </c:pt>
                <c:pt idx="5512">
                  <c:v/>
                </c:pt>
                <c:pt idx="5513">
                  <c:v/>
                </c:pt>
                <c:pt idx="5514">
                  <c:v/>
                </c:pt>
                <c:pt idx="5515">
                  <c:v/>
                </c:pt>
                <c:pt idx="5516">
                  <c:v/>
                </c:pt>
                <c:pt idx="5517">
                  <c:v/>
                </c:pt>
                <c:pt idx="5518">
                  <c:v/>
                </c:pt>
                <c:pt idx="5519">
                  <c:v/>
                </c:pt>
                <c:pt idx="5520">
                  <c:v/>
                </c:pt>
                <c:pt idx="5521">
                  <c:v/>
                </c:pt>
                <c:pt idx="5522">
                  <c:v/>
                </c:pt>
                <c:pt idx="5523">
                  <c:v/>
                </c:pt>
                <c:pt idx="5524">
                  <c:v/>
                </c:pt>
                <c:pt idx="5525">
                  <c:v/>
                </c:pt>
                <c:pt idx="5526">
                  <c:v/>
                </c:pt>
                <c:pt idx="5527">
                  <c:v/>
                </c:pt>
                <c:pt idx="5528">
                  <c:v/>
                </c:pt>
                <c:pt idx="5529">
                  <c:v/>
                </c:pt>
                <c:pt idx="5530">
                  <c:v/>
                </c:pt>
                <c:pt idx="5531">
                  <c:v/>
                </c:pt>
                <c:pt idx="5532">
                  <c:v/>
                </c:pt>
                <c:pt idx="5533">
                  <c:v/>
                </c:pt>
                <c:pt idx="5534">
                  <c:v/>
                </c:pt>
                <c:pt idx="5535">
                  <c:v/>
                </c:pt>
                <c:pt idx="5536">
                  <c:v/>
                </c:pt>
                <c:pt idx="5537">
                  <c:v/>
                </c:pt>
                <c:pt idx="5538">
                  <c:v/>
                </c:pt>
                <c:pt idx="5539">
                  <c:v/>
                </c:pt>
                <c:pt idx="5540">
                  <c:v/>
                </c:pt>
                <c:pt idx="5541">
                  <c:v/>
                </c:pt>
                <c:pt idx="5542">
                  <c:v/>
                </c:pt>
                <c:pt idx="5543">
                  <c:v/>
                </c:pt>
                <c:pt idx="5544">
                  <c:v/>
                </c:pt>
                <c:pt idx="5545">
                  <c:v/>
                </c:pt>
                <c:pt idx="5546">
                  <c:v/>
                </c:pt>
                <c:pt idx="5547">
                  <c:v/>
                </c:pt>
                <c:pt idx="5548">
                  <c:v/>
                </c:pt>
                <c:pt idx="5549">
                  <c:v/>
                </c:pt>
                <c:pt idx="5550">
                  <c:v/>
                </c:pt>
                <c:pt idx="5551">
                  <c:v/>
                </c:pt>
                <c:pt idx="5552">
                  <c:v/>
                </c:pt>
                <c:pt idx="5553">
                  <c:v/>
                </c:pt>
                <c:pt idx="5554">
                  <c:v/>
                </c:pt>
                <c:pt idx="5555">
                  <c:v/>
                </c:pt>
                <c:pt idx="5556">
                  <c:v/>
                </c:pt>
                <c:pt idx="5557">
                  <c:v/>
                </c:pt>
                <c:pt idx="5558">
                  <c:v/>
                </c:pt>
                <c:pt idx="5559">
                  <c:v/>
                </c:pt>
                <c:pt idx="5560">
                  <c:v/>
                </c:pt>
                <c:pt idx="5561">
                  <c:v/>
                </c:pt>
                <c:pt idx="5562">
                  <c:v/>
                </c:pt>
                <c:pt idx="5563">
                  <c:v/>
                </c:pt>
                <c:pt idx="5564">
                  <c:v/>
                </c:pt>
                <c:pt idx="5565">
                  <c:v/>
                </c:pt>
                <c:pt idx="5566">
                  <c:v/>
                </c:pt>
                <c:pt idx="5567">
                  <c:v/>
                </c:pt>
                <c:pt idx="5568">
                  <c:v/>
                </c:pt>
                <c:pt idx="5569">
                  <c:v/>
                </c:pt>
                <c:pt idx="5570">
                  <c:v/>
                </c:pt>
                <c:pt idx="5571">
                  <c:v/>
                </c:pt>
                <c:pt idx="5572">
                  <c:v/>
                </c:pt>
                <c:pt idx="5573">
                  <c:v/>
                </c:pt>
                <c:pt idx="5574">
                  <c:v/>
                </c:pt>
                <c:pt idx="5575">
                  <c:v/>
                </c:pt>
                <c:pt idx="5576">
                  <c:v/>
                </c:pt>
                <c:pt idx="5577">
                  <c:v/>
                </c:pt>
                <c:pt idx="5578">
                  <c:v/>
                </c:pt>
                <c:pt idx="5579">
                  <c:v/>
                </c:pt>
                <c:pt idx="5580">
                  <c:v/>
                </c:pt>
                <c:pt idx="5581">
                  <c:v/>
                </c:pt>
                <c:pt idx="5582">
                  <c:v/>
                </c:pt>
                <c:pt idx="5583">
                  <c:v/>
                </c:pt>
                <c:pt idx="5584">
                  <c:v/>
                </c:pt>
                <c:pt idx="5585">
                  <c:v/>
                </c:pt>
                <c:pt idx="5586">
                  <c:v/>
                </c:pt>
                <c:pt idx="5587">
                  <c:v/>
                </c:pt>
                <c:pt idx="5588">
                  <c:v/>
                </c:pt>
                <c:pt idx="5589">
                  <c:v/>
                </c:pt>
                <c:pt idx="5590">
                  <c:v/>
                </c:pt>
                <c:pt idx="5591">
                  <c:v/>
                </c:pt>
                <c:pt idx="5592">
                  <c:v/>
                </c:pt>
                <c:pt idx="5593">
                  <c:v/>
                </c:pt>
                <c:pt idx="5594">
                  <c:v/>
                </c:pt>
                <c:pt idx="5595">
                  <c:v/>
                </c:pt>
                <c:pt idx="5596">
                  <c:v/>
                </c:pt>
                <c:pt idx="5597">
                  <c:v/>
                </c:pt>
                <c:pt idx="5598">
                  <c:v/>
                </c:pt>
                <c:pt idx="5599">
                  <c:v/>
                </c:pt>
                <c:pt idx="5600">
                  <c:v/>
                </c:pt>
                <c:pt idx="5601">
                  <c:v/>
                </c:pt>
                <c:pt idx="5602">
                  <c:v/>
                </c:pt>
                <c:pt idx="5603">
                  <c:v/>
                </c:pt>
                <c:pt idx="5604">
                  <c:v/>
                </c:pt>
                <c:pt idx="5605">
                  <c:v/>
                </c:pt>
                <c:pt idx="5606">
                  <c:v/>
                </c:pt>
                <c:pt idx="5607">
                  <c:v/>
                </c:pt>
                <c:pt idx="5608">
                  <c:v/>
                </c:pt>
                <c:pt idx="5609">
                  <c:v/>
                </c:pt>
                <c:pt idx="5610">
                  <c:v/>
                </c:pt>
                <c:pt idx="5611">
                  <c:v/>
                </c:pt>
                <c:pt idx="5612">
                  <c:v/>
                </c:pt>
                <c:pt idx="5613">
                  <c:v/>
                </c:pt>
                <c:pt idx="5614">
                  <c:v/>
                </c:pt>
                <c:pt idx="5615">
                  <c:v/>
                </c:pt>
                <c:pt idx="5616">
                  <c:v/>
                </c:pt>
                <c:pt idx="5617">
                  <c:v/>
                </c:pt>
                <c:pt idx="5618">
                  <c:v/>
                </c:pt>
                <c:pt idx="5619">
                  <c:v/>
                </c:pt>
                <c:pt idx="5620">
                  <c:v/>
                </c:pt>
                <c:pt idx="5621">
                  <c:v/>
                </c:pt>
                <c:pt idx="5622">
                  <c:v/>
                </c:pt>
                <c:pt idx="5623">
                  <c:v/>
                </c:pt>
                <c:pt idx="5624">
                  <c:v/>
                </c:pt>
                <c:pt idx="5625">
                  <c:v/>
                </c:pt>
                <c:pt idx="5626">
                  <c:v/>
                </c:pt>
                <c:pt idx="5627">
                  <c:v/>
                </c:pt>
                <c:pt idx="5628">
                  <c:v/>
                </c:pt>
                <c:pt idx="5629">
                  <c:v/>
                </c:pt>
                <c:pt idx="5630">
                  <c:v/>
                </c:pt>
                <c:pt idx="5631">
                  <c:v/>
                </c:pt>
                <c:pt idx="5632">
                  <c:v/>
                </c:pt>
                <c:pt idx="5633">
                  <c:v/>
                </c:pt>
                <c:pt idx="5634">
                  <c:v/>
                </c:pt>
                <c:pt idx="5635">
                  <c:v/>
                </c:pt>
                <c:pt idx="5636">
                  <c:v/>
                </c:pt>
                <c:pt idx="5637">
                  <c:v/>
                </c:pt>
                <c:pt idx="5638">
                  <c:v/>
                </c:pt>
                <c:pt idx="5639">
                  <c:v/>
                </c:pt>
                <c:pt idx="5640">
                  <c:v/>
                </c:pt>
                <c:pt idx="5641">
                  <c:v/>
                </c:pt>
                <c:pt idx="5642">
                  <c:v/>
                </c:pt>
                <c:pt idx="5643">
                  <c:v/>
                </c:pt>
                <c:pt idx="5644">
                  <c:v/>
                </c:pt>
                <c:pt idx="5645">
                  <c:v/>
                </c:pt>
                <c:pt idx="5646">
                  <c:v/>
                </c:pt>
                <c:pt idx="5647">
                  <c:v/>
                </c:pt>
                <c:pt idx="5648">
                  <c:v/>
                </c:pt>
                <c:pt idx="5649">
                  <c:v/>
                </c:pt>
                <c:pt idx="5650">
                  <c:v/>
                </c:pt>
                <c:pt idx="5651">
                  <c:v/>
                </c:pt>
                <c:pt idx="5652">
                  <c:v/>
                </c:pt>
                <c:pt idx="5653">
                  <c:v/>
                </c:pt>
                <c:pt idx="5654">
                  <c:v/>
                </c:pt>
                <c:pt idx="5655">
                  <c:v/>
                </c:pt>
                <c:pt idx="5656">
                  <c:v/>
                </c:pt>
                <c:pt idx="5657">
                  <c:v/>
                </c:pt>
                <c:pt idx="5658">
                  <c:v/>
                </c:pt>
                <c:pt idx="5659">
                  <c:v/>
                </c:pt>
                <c:pt idx="5660">
                  <c:v/>
                </c:pt>
                <c:pt idx="5661">
                  <c:v/>
                </c:pt>
                <c:pt idx="5662">
                  <c:v/>
                </c:pt>
                <c:pt idx="5663">
                  <c:v/>
                </c:pt>
                <c:pt idx="5664">
                  <c:v/>
                </c:pt>
                <c:pt idx="5665">
                  <c:v/>
                </c:pt>
                <c:pt idx="5666">
                  <c:v/>
                </c:pt>
                <c:pt idx="5667">
                  <c:v/>
                </c:pt>
                <c:pt idx="5668">
                  <c:v/>
                </c:pt>
                <c:pt idx="5669">
                  <c:v/>
                </c:pt>
                <c:pt idx="5670">
                  <c:v/>
                </c:pt>
                <c:pt idx="5671">
                  <c:v/>
                </c:pt>
                <c:pt idx="5672">
                  <c:v/>
                </c:pt>
                <c:pt idx="5673">
                  <c:v/>
                </c:pt>
                <c:pt idx="5674">
                  <c:v/>
                </c:pt>
                <c:pt idx="5675">
                  <c:v/>
                </c:pt>
                <c:pt idx="5676">
                  <c:v/>
                </c:pt>
                <c:pt idx="5677">
                  <c:v/>
                </c:pt>
                <c:pt idx="5678">
                  <c:v/>
                </c:pt>
                <c:pt idx="5679">
                  <c:v/>
                </c:pt>
                <c:pt idx="5680">
                  <c:v/>
                </c:pt>
                <c:pt idx="5681">
                  <c:v/>
                </c:pt>
                <c:pt idx="5682">
                  <c:v/>
                </c:pt>
                <c:pt idx="5683">
                  <c:v/>
                </c:pt>
                <c:pt idx="5684">
                  <c:v/>
                </c:pt>
                <c:pt idx="5685">
                  <c:v/>
                </c:pt>
                <c:pt idx="5686">
                  <c:v/>
                </c:pt>
                <c:pt idx="5687">
                  <c:v/>
                </c:pt>
                <c:pt idx="5688">
                  <c:v/>
                </c:pt>
                <c:pt idx="5689">
                  <c:v/>
                </c:pt>
                <c:pt idx="5690">
                  <c:v/>
                </c:pt>
                <c:pt idx="5691">
                  <c:v/>
                </c:pt>
                <c:pt idx="5692">
                  <c:v/>
                </c:pt>
                <c:pt idx="5693">
                  <c:v/>
                </c:pt>
                <c:pt idx="5694">
                  <c:v/>
                </c:pt>
                <c:pt idx="5695">
                  <c:v/>
                </c:pt>
                <c:pt idx="5696">
                  <c:v/>
                </c:pt>
                <c:pt idx="5697">
                  <c:v/>
                </c:pt>
                <c:pt idx="5698">
                  <c:v/>
                </c:pt>
                <c:pt idx="5699">
                  <c:v/>
                </c:pt>
                <c:pt idx="5700">
                  <c:v/>
                </c:pt>
                <c:pt idx="5701">
                  <c:v/>
                </c:pt>
                <c:pt idx="5702">
                  <c:v/>
                </c:pt>
                <c:pt idx="5703">
                  <c:v/>
                </c:pt>
                <c:pt idx="5704">
                  <c:v/>
                </c:pt>
                <c:pt idx="5705">
                  <c:v/>
                </c:pt>
                <c:pt idx="5706">
                  <c:v/>
                </c:pt>
                <c:pt idx="5707">
                  <c:v/>
                </c:pt>
                <c:pt idx="5708">
                  <c:v/>
                </c:pt>
                <c:pt idx="5709">
                  <c:v/>
                </c:pt>
                <c:pt idx="5710">
                  <c:v/>
                </c:pt>
                <c:pt idx="5711">
                  <c:v/>
                </c:pt>
                <c:pt idx="5712">
                  <c:v/>
                </c:pt>
                <c:pt idx="5713">
                  <c:v/>
                </c:pt>
                <c:pt idx="5714">
                  <c:v/>
                </c:pt>
                <c:pt idx="5715">
                  <c:v/>
                </c:pt>
                <c:pt idx="5716">
                  <c:v/>
                </c:pt>
                <c:pt idx="5717">
                  <c:v/>
                </c:pt>
                <c:pt idx="5718">
                  <c:v/>
                </c:pt>
                <c:pt idx="5719">
                  <c:v/>
                </c:pt>
                <c:pt idx="5720">
                  <c:v/>
                </c:pt>
                <c:pt idx="5721">
                  <c:v/>
                </c:pt>
                <c:pt idx="5722">
                  <c:v/>
                </c:pt>
                <c:pt idx="5723">
                  <c:v/>
                </c:pt>
                <c:pt idx="5724">
                  <c:v/>
                </c:pt>
                <c:pt idx="5725">
                  <c:v/>
                </c:pt>
                <c:pt idx="5726">
                  <c:v/>
                </c:pt>
                <c:pt idx="5727">
                  <c:v/>
                </c:pt>
                <c:pt idx="5728">
                  <c:v/>
                </c:pt>
                <c:pt idx="5729">
                  <c:v/>
                </c:pt>
                <c:pt idx="5730">
                  <c:v/>
                </c:pt>
                <c:pt idx="5731">
                  <c:v/>
                </c:pt>
                <c:pt idx="5732">
                  <c:v/>
                </c:pt>
                <c:pt idx="5733">
                  <c:v/>
                </c:pt>
                <c:pt idx="5734">
                  <c:v/>
                </c:pt>
                <c:pt idx="5735">
                  <c:v/>
                </c:pt>
                <c:pt idx="5736">
                  <c:v/>
                </c:pt>
                <c:pt idx="5737">
                  <c:v/>
                </c:pt>
                <c:pt idx="5738">
                  <c:v/>
                </c:pt>
                <c:pt idx="5739">
                  <c:v/>
                </c:pt>
                <c:pt idx="5740">
                  <c:v/>
                </c:pt>
                <c:pt idx="5741">
                  <c:v/>
                </c:pt>
                <c:pt idx="5742">
                  <c:v/>
                </c:pt>
                <c:pt idx="5743">
                  <c:v/>
                </c:pt>
                <c:pt idx="5744">
                  <c:v/>
                </c:pt>
                <c:pt idx="5745">
                  <c:v/>
                </c:pt>
                <c:pt idx="5746">
                  <c:v/>
                </c:pt>
                <c:pt idx="5747">
                  <c:v/>
                </c:pt>
                <c:pt idx="5748">
                  <c:v/>
                </c:pt>
                <c:pt idx="5749">
                  <c:v/>
                </c:pt>
                <c:pt idx="5750">
                  <c:v/>
                </c:pt>
                <c:pt idx="5751">
                  <c:v/>
                </c:pt>
                <c:pt idx="5752">
                  <c:v/>
                </c:pt>
                <c:pt idx="5753">
                  <c:v/>
                </c:pt>
                <c:pt idx="5754">
                  <c:v/>
                </c:pt>
                <c:pt idx="5755">
                  <c:v/>
                </c:pt>
                <c:pt idx="5756">
                  <c:v/>
                </c:pt>
                <c:pt idx="5757">
                  <c:v/>
                </c:pt>
                <c:pt idx="5758">
                  <c:v/>
                </c:pt>
                <c:pt idx="5759">
                  <c:v/>
                </c:pt>
                <c:pt idx="5760">
                  <c:v/>
                </c:pt>
                <c:pt idx="5761">
                  <c:v/>
                </c:pt>
                <c:pt idx="5762">
                  <c:v/>
                </c:pt>
                <c:pt idx="5763">
                  <c:v/>
                </c:pt>
                <c:pt idx="5764">
                  <c:v/>
                </c:pt>
                <c:pt idx="5765">
                  <c:v/>
                </c:pt>
                <c:pt idx="5766">
                  <c:v/>
                </c:pt>
                <c:pt idx="5767">
                  <c:v/>
                </c:pt>
                <c:pt idx="5768">
                  <c:v/>
                </c:pt>
                <c:pt idx="5769">
                  <c:v/>
                </c:pt>
                <c:pt idx="5770">
                  <c:v/>
                </c:pt>
                <c:pt idx="5771">
                  <c:v/>
                </c:pt>
                <c:pt idx="5772">
                  <c:v/>
                </c:pt>
                <c:pt idx="5773">
                  <c:v/>
                </c:pt>
                <c:pt idx="5774">
                  <c:v/>
                </c:pt>
                <c:pt idx="5775">
                  <c:v/>
                </c:pt>
                <c:pt idx="5776">
                  <c:v/>
                </c:pt>
                <c:pt idx="5777">
                  <c:v/>
                </c:pt>
                <c:pt idx="5778">
                  <c:v/>
                </c:pt>
                <c:pt idx="5779">
                  <c:v/>
                </c:pt>
                <c:pt idx="5780">
                  <c:v/>
                </c:pt>
                <c:pt idx="5781">
                  <c:v/>
                </c:pt>
                <c:pt idx="5782">
                  <c:v/>
                </c:pt>
                <c:pt idx="5783">
                  <c:v/>
                </c:pt>
                <c:pt idx="5784">
                  <c:v/>
                </c:pt>
                <c:pt idx="5785">
                  <c:v/>
                </c:pt>
                <c:pt idx="5786">
                  <c:v/>
                </c:pt>
                <c:pt idx="5787">
                  <c:v/>
                </c:pt>
                <c:pt idx="5788">
                  <c:v/>
                </c:pt>
                <c:pt idx="5789">
                  <c:v/>
                </c:pt>
                <c:pt idx="5790">
                  <c:v/>
                </c:pt>
                <c:pt idx="5791">
                  <c:v/>
                </c:pt>
                <c:pt idx="5792">
                  <c:v/>
                </c:pt>
                <c:pt idx="5793">
                  <c:v/>
                </c:pt>
                <c:pt idx="5794">
                  <c:v/>
                </c:pt>
                <c:pt idx="5795">
                  <c:v/>
                </c:pt>
                <c:pt idx="5796">
                  <c:v/>
                </c:pt>
                <c:pt idx="5797">
                  <c:v/>
                </c:pt>
                <c:pt idx="5798">
                  <c:v/>
                </c:pt>
                <c:pt idx="5799">
                  <c:v/>
                </c:pt>
                <c:pt idx="5800">
                  <c:v/>
                </c:pt>
                <c:pt idx="5801">
                  <c:v/>
                </c:pt>
                <c:pt idx="5802">
                  <c:v/>
                </c:pt>
                <c:pt idx="5803">
                  <c:v/>
                </c:pt>
                <c:pt idx="5804">
                  <c:v/>
                </c:pt>
                <c:pt idx="5805">
                  <c:v/>
                </c:pt>
                <c:pt idx="5806">
                  <c:v/>
                </c:pt>
                <c:pt idx="5807">
                  <c:v/>
                </c:pt>
                <c:pt idx="5808">
                  <c:v/>
                </c:pt>
                <c:pt idx="5809">
                  <c:v/>
                </c:pt>
                <c:pt idx="5810">
                  <c:v/>
                </c:pt>
                <c:pt idx="5811">
                  <c:v/>
                </c:pt>
                <c:pt idx="5812">
                  <c:v/>
                </c:pt>
                <c:pt idx="5813">
                  <c:v/>
                </c:pt>
                <c:pt idx="5814">
                  <c:v/>
                </c:pt>
                <c:pt idx="5815">
                  <c:v/>
                </c:pt>
                <c:pt idx="5816">
                  <c:v/>
                </c:pt>
                <c:pt idx="5817">
                  <c:v/>
                </c:pt>
                <c:pt idx="5818">
                  <c:v/>
                </c:pt>
                <c:pt idx="5819">
                  <c:v/>
                </c:pt>
                <c:pt idx="5820">
                  <c:v/>
                </c:pt>
                <c:pt idx="5821">
                  <c:v/>
                </c:pt>
                <c:pt idx="5822">
                  <c:v/>
                </c:pt>
                <c:pt idx="5823">
                  <c:v/>
                </c:pt>
                <c:pt idx="5824">
                  <c:v/>
                </c:pt>
                <c:pt idx="5825">
                  <c:v/>
                </c:pt>
                <c:pt idx="5826">
                  <c:v/>
                </c:pt>
                <c:pt idx="5827">
                  <c:v/>
                </c:pt>
                <c:pt idx="5828">
                  <c:v/>
                </c:pt>
                <c:pt idx="5829">
                  <c:v/>
                </c:pt>
                <c:pt idx="5830">
                  <c:v/>
                </c:pt>
                <c:pt idx="5831">
                  <c:v/>
                </c:pt>
                <c:pt idx="5832">
                  <c:v/>
                </c:pt>
                <c:pt idx="5833">
                  <c:v/>
                </c:pt>
                <c:pt idx="5834">
                  <c:v/>
                </c:pt>
                <c:pt idx="5835">
                  <c:v/>
                </c:pt>
                <c:pt idx="5836">
                  <c:v/>
                </c:pt>
                <c:pt idx="5837">
                  <c:v/>
                </c:pt>
                <c:pt idx="5838">
                  <c:v/>
                </c:pt>
                <c:pt idx="5839">
                  <c:v/>
                </c:pt>
                <c:pt idx="5840">
                  <c:v/>
                </c:pt>
                <c:pt idx="5841">
                  <c:v/>
                </c:pt>
                <c:pt idx="5842">
                  <c:v/>
                </c:pt>
                <c:pt idx="5843">
                  <c:v/>
                </c:pt>
                <c:pt idx="5844">
                  <c:v/>
                </c:pt>
                <c:pt idx="5845">
                  <c:v/>
                </c:pt>
                <c:pt idx="5846">
                  <c:v/>
                </c:pt>
                <c:pt idx="5847">
                  <c:v/>
                </c:pt>
                <c:pt idx="5848">
                  <c:v/>
                </c:pt>
                <c:pt idx="5849">
                  <c:v/>
                </c:pt>
                <c:pt idx="5850">
                  <c:v/>
                </c:pt>
                <c:pt idx="5851">
                  <c:v/>
                </c:pt>
                <c:pt idx="5852">
                  <c:v/>
                </c:pt>
                <c:pt idx="5853">
                  <c:v/>
                </c:pt>
                <c:pt idx="5854">
                  <c:v/>
                </c:pt>
                <c:pt idx="5855">
                  <c:v/>
                </c:pt>
                <c:pt idx="5856">
                  <c:v/>
                </c:pt>
                <c:pt idx="5857">
                  <c:v/>
                </c:pt>
                <c:pt idx="5858">
                  <c:v/>
                </c:pt>
                <c:pt idx="5859">
                  <c:v/>
                </c:pt>
                <c:pt idx="5860">
                  <c:v/>
                </c:pt>
                <c:pt idx="5861">
                  <c:v/>
                </c:pt>
                <c:pt idx="5862">
                  <c:v/>
                </c:pt>
                <c:pt idx="5863">
                  <c:v/>
                </c:pt>
                <c:pt idx="5864">
                  <c:v/>
                </c:pt>
                <c:pt idx="5865">
                  <c:v/>
                </c:pt>
                <c:pt idx="5866">
                  <c:v/>
                </c:pt>
                <c:pt idx="5867">
                  <c:v/>
                </c:pt>
                <c:pt idx="5868">
                  <c:v/>
                </c:pt>
                <c:pt idx="5869">
                  <c:v/>
                </c:pt>
                <c:pt idx="5870">
                  <c:v/>
                </c:pt>
                <c:pt idx="5871">
                  <c:v/>
                </c:pt>
                <c:pt idx="5872">
                  <c:v/>
                </c:pt>
                <c:pt idx="5873">
                  <c:v/>
                </c:pt>
                <c:pt idx="5874">
                  <c:v/>
                </c:pt>
                <c:pt idx="5875">
                  <c:v/>
                </c:pt>
                <c:pt idx="5876">
                  <c:v/>
                </c:pt>
                <c:pt idx="5877">
                  <c:v/>
                </c:pt>
                <c:pt idx="5878">
                  <c:v/>
                </c:pt>
                <c:pt idx="5879">
                  <c:v/>
                </c:pt>
                <c:pt idx="5880">
                  <c:v/>
                </c:pt>
                <c:pt idx="5881">
                  <c:v/>
                </c:pt>
                <c:pt idx="5882">
                  <c:v/>
                </c:pt>
                <c:pt idx="5883">
                  <c:v/>
                </c:pt>
                <c:pt idx="5884">
                  <c:v/>
                </c:pt>
                <c:pt idx="5885">
                  <c:v/>
                </c:pt>
                <c:pt idx="5886">
                  <c:v/>
                </c:pt>
                <c:pt idx="5887">
                  <c:v/>
                </c:pt>
                <c:pt idx="5888">
                  <c:v/>
                </c:pt>
                <c:pt idx="5889">
                  <c:v/>
                </c:pt>
                <c:pt idx="5890">
                  <c:v/>
                </c:pt>
                <c:pt idx="5891">
                  <c:v/>
                </c:pt>
                <c:pt idx="5892">
                  <c:v/>
                </c:pt>
                <c:pt idx="5893">
                  <c:v/>
                </c:pt>
                <c:pt idx="5894">
                  <c:v/>
                </c:pt>
                <c:pt idx="5895">
                  <c:v/>
                </c:pt>
                <c:pt idx="5896">
                  <c:v/>
                </c:pt>
                <c:pt idx="5897">
                  <c:v/>
                </c:pt>
                <c:pt idx="5898">
                  <c:v/>
                </c:pt>
                <c:pt idx="5899">
                  <c:v/>
                </c:pt>
                <c:pt idx="5900">
                  <c:v/>
                </c:pt>
                <c:pt idx="5901">
                  <c:v/>
                </c:pt>
                <c:pt idx="5902">
                  <c:v/>
                </c:pt>
                <c:pt idx="5903">
                  <c:v/>
                </c:pt>
                <c:pt idx="5904">
                  <c:v/>
                </c:pt>
                <c:pt idx="5905">
                  <c:v/>
                </c:pt>
                <c:pt idx="5906">
                  <c:v/>
                </c:pt>
                <c:pt idx="5907">
                  <c:v/>
                </c:pt>
                <c:pt idx="5908">
                  <c:v/>
                </c:pt>
                <c:pt idx="5909">
                  <c:v/>
                </c:pt>
                <c:pt idx="5910">
                  <c:v/>
                </c:pt>
                <c:pt idx="5911">
                  <c:v/>
                </c:pt>
                <c:pt idx="5912">
                  <c:v/>
                </c:pt>
                <c:pt idx="5913">
                  <c:v/>
                </c:pt>
                <c:pt idx="5914">
                  <c:v/>
                </c:pt>
                <c:pt idx="5915">
                  <c:v/>
                </c:pt>
                <c:pt idx="5916">
                  <c:v/>
                </c:pt>
                <c:pt idx="5917">
                  <c:v/>
                </c:pt>
                <c:pt idx="5918">
                  <c:v/>
                </c:pt>
                <c:pt idx="5919">
                  <c:v/>
                </c:pt>
                <c:pt idx="5920">
                  <c:v/>
                </c:pt>
                <c:pt idx="5921">
                  <c:v/>
                </c:pt>
                <c:pt idx="5922">
                  <c:v/>
                </c:pt>
                <c:pt idx="5923">
                  <c:v/>
                </c:pt>
                <c:pt idx="5924">
                  <c:v/>
                </c:pt>
                <c:pt idx="5925">
                  <c:v/>
                </c:pt>
                <c:pt idx="5926">
                  <c:v/>
                </c:pt>
                <c:pt idx="5927">
                  <c:v/>
                </c:pt>
                <c:pt idx="5928">
                  <c:v/>
                </c:pt>
                <c:pt idx="5929">
                  <c:v/>
                </c:pt>
                <c:pt idx="5930">
                  <c:v/>
                </c:pt>
                <c:pt idx="5931">
                  <c:v/>
                </c:pt>
                <c:pt idx="5932">
                  <c:v/>
                </c:pt>
                <c:pt idx="5933">
                  <c:v/>
                </c:pt>
                <c:pt idx="5934">
                  <c:v/>
                </c:pt>
                <c:pt idx="5935">
                  <c:v/>
                </c:pt>
                <c:pt idx="5936">
                  <c:v/>
                </c:pt>
                <c:pt idx="5937">
                  <c:v/>
                </c:pt>
                <c:pt idx="5938">
                  <c:v/>
                </c:pt>
                <c:pt idx="5939">
                  <c:v/>
                </c:pt>
                <c:pt idx="5940">
                  <c:v/>
                </c:pt>
                <c:pt idx="5941">
                  <c:v/>
                </c:pt>
                <c:pt idx="5942">
                  <c:v/>
                </c:pt>
                <c:pt idx="5943">
                  <c:v/>
                </c:pt>
                <c:pt idx="5944">
                  <c:v/>
                </c:pt>
                <c:pt idx="5945">
                  <c:v/>
                </c:pt>
                <c:pt idx="5946">
                  <c:v/>
                </c:pt>
                <c:pt idx="5947">
                  <c:v/>
                </c:pt>
                <c:pt idx="5948">
                  <c:v/>
                </c:pt>
                <c:pt idx="5949">
                  <c:v/>
                </c:pt>
                <c:pt idx="5950">
                  <c:v/>
                </c:pt>
                <c:pt idx="5951">
                  <c:v/>
                </c:pt>
                <c:pt idx="5952">
                  <c:v/>
                </c:pt>
                <c:pt idx="5953">
                  <c:v/>
                </c:pt>
                <c:pt idx="5954">
                  <c:v/>
                </c:pt>
                <c:pt idx="5955">
                  <c:v/>
                </c:pt>
                <c:pt idx="5956">
                  <c:v/>
                </c:pt>
                <c:pt idx="5957">
                  <c:v/>
                </c:pt>
                <c:pt idx="5958">
                  <c:v/>
                </c:pt>
                <c:pt idx="5959">
                  <c:v/>
                </c:pt>
                <c:pt idx="5960">
                  <c:v/>
                </c:pt>
                <c:pt idx="5961">
                  <c:v/>
                </c:pt>
                <c:pt idx="5962">
                  <c:v/>
                </c:pt>
                <c:pt idx="5963">
                  <c:v/>
                </c:pt>
                <c:pt idx="5964">
                  <c:v/>
                </c:pt>
                <c:pt idx="5965">
                  <c:v/>
                </c:pt>
                <c:pt idx="5966">
                  <c:v/>
                </c:pt>
                <c:pt idx="5967">
                  <c:v/>
                </c:pt>
                <c:pt idx="5968">
                  <c:v/>
                </c:pt>
                <c:pt idx="5969">
                  <c:v/>
                </c:pt>
                <c:pt idx="5970">
                  <c:v/>
                </c:pt>
                <c:pt idx="5971">
                  <c:v/>
                </c:pt>
                <c:pt idx="5972">
                  <c:v/>
                </c:pt>
                <c:pt idx="5973">
                  <c:v/>
                </c:pt>
                <c:pt idx="5974">
                  <c:v/>
                </c:pt>
                <c:pt idx="5975">
                  <c:v/>
                </c:pt>
                <c:pt idx="5976">
                  <c:v/>
                </c:pt>
                <c:pt idx="5977">
                  <c:v/>
                </c:pt>
                <c:pt idx="5978">
                  <c:v/>
                </c:pt>
                <c:pt idx="5979">
                  <c:v/>
                </c:pt>
                <c:pt idx="5980">
                  <c:v/>
                </c:pt>
                <c:pt idx="5981">
                  <c:v/>
                </c:pt>
                <c:pt idx="5982">
                  <c:v/>
                </c:pt>
                <c:pt idx="5983">
                  <c:v/>
                </c:pt>
                <c:pt idx="5984">
                  <c:v/>
                </c:pt>
                <c:pt idx="5985">
                  <c:v/>
                </c:pt>
                <c:pt idx="5986">
                  <c:v/>
                </c:pt>
                <c:pt idx="5987">
                  <c:v/>
                </c:pt>
                <c:pt idx="5988">
                  <c:v/>
                </c:pt>
                <c:pt idx="5989">
                  <c:v/>
                </c:pt>
                <c:pt idx="5990">
                  <c:v/>
                </c:pt>
                <c:pt idx="5991">
                  <c:v/>
                </c:pt>
                <c:pt idx="5992">
                  <c:v/>
                </c:pt>
                <c:pt idx="5993">
                  <c:v/>
                </c:pt>
                <c:pt idx="5994">
                  <c:v/>
                </c:pt>
                <c:pt idx="5995">
                  <c:v/>
                </c:pt>
                <c:pt idx="5996">
                  <c:v/>
                </c:pt>
                <c:pt idx="5997">
                  <c:v/>
                </c:pt>
                <c:pt idx="5998">
                  <c:v/>
                </c:pt>
                <c:pt idx="5999">
                  <c:v/>
                </c:pt>
                <c:pt idx="6000">
                  <c:v/>
                </c:pt>
                <c:pt idx="6001">
                  <c:v/>
                </c:pt>
                <c:pt idx="6002">
                  <c:v/>
                </c:pt>
                <c:pt idx="6003">
                  <c:v/>
                </c:pt>
                <c:pt idx="6004">
                  <c:v/>
                </c:pt>
                <c:pt idx="6005">
                  <c:v/>
                </c:pt>
                <c:pt idx="6006">
                  <c:v/>
                </c:pt>
                <c:pt idx="6007">
                  <c:v/>
                </c:pt>
                <c:pt idx="6008">
                  <c:v/>
                </c:pt>
                <c:pt idx="6009">
                  <c:v/>
                </c:pt>
                <c:pt idx="6010">
                  <c:v/>
                </c:pt>
                <c:pt idx="6011">
                  <c:v/>
                </c:pt>
                <c:pt idx="6012">
                  <c:v/>
                </c:pt>
                <c:pt idx="6013">
                  <c:v/>
                </c:pt>
                <c:pt idx="6014">
                  <c:v/>
                </c:pt>
                <c:pt idx="6015">
                  <c:v/>
                </c:pt>
                <c:pt idx="6016">
                  <c:v/>
                </c:pt>
                <c:pt idx="6017">
                  <c:v/>
                </c:pt>
                <c:pt idx="6018">
                  <c:v/>
                </c:pt>
                <c:pt idx="6019">
                  <c:v/>
                </c:pt>
                <c:pt idx="6020">
                  <c:v/>
                </c:pt>
                <c:pt idx="6021">
                  <c:v/>
                </c:pt>
                <c:pt idx="6022">
                  <c:v/>
                </c:pt>
                <c:pt idx="6023">
                  <c:v/>
                </c:pt>
                <c:pt idx="6024">
                  <c:v/>
                </c:pt>
                <c:pt idx="6025">
                  <c:v/>
                </c:pt>
                <c:pt idx="6026">
                  <c:v/>
                </c:pt>
                <c:pt idx="6027">
                  <c:v/>
                </c:pt>
                <c:pt idx="6028">
                  <c:v/>
                </c:pt>
                <c:pt idx="6029">
                  <c:v/>
                </c:pt>
                <c:pt idx="6030">
                  <c:v/>
                </c:pt>
                <c:pt idx="6031">
                  <c:v/>
                </c:pt>
                <c:pt idx="6032">
                  <c:v/>
                </c:pt>
                <c:pt idx="6033">
                  <c:v/>
                </c:pt>
                <c:pt idx="6034">
                  <c:v/>
                </c:pt>
                <c:pt idx="6035">
                  <c:v/>
                </c:pt>
                <c:pt idx="6036">
                  <c:v/>
                </c:pt>
                <c:pt idx="6037">
                  <c:v/>
                </c:pt>
                <c:pt idx="6038">
                  <c:v/>
                </c:pt>
                <c:pt idx="6039">
                  <c:v/>
                </c:pt>
                <c:pt idx="6040">
                  <c:v/>
                </c:pt>
                <c:pt idx="6041">
                  <c:v/>
                </c:pt>
                <c:pt idx="6042">
                  <c:v/>
                </c:pt>
                <c:pt idx="6043">
                  <c:v/>
                </c:pt>
                <c:pt idx="6044">
                  <c:v/>
                </c:pt>
                <c:pt idx="6045">
                  <c:v/>
                </c:pt>
                <c:pt idx="6046">
                  <c:v/>
                </c:pt>
                <c:pt idx="6047">
                  <c:v/>
                </c:pt>
                <c:pt idx="6048">
                  <c:v/>
                </c:pt>
                <c:pt idx="6049">
                  <c:v/>
                </c:pt>
                <c:pt idx="6050">
                  <c:v/>
                </c:pt>
                <c:pt idx="6051">
                  <c:v/>
                </c:pt>
                <c:pt idx="6052">
                  <c:v/>
                </c:pt>
                <c:pt idx="6053">
                  <c:v/>
                </c:pt>
                <c:pt idx="6054">
                  <c:v/>
                </c:pt>
                <c:pt idx="6055">
                  <c:v/>
                </c:pt>
                <c:pt idx="6056">
                  <c:v/>
                </c:pt>
                <c:pt idx="6057">
                  <c:v/>
                </c:pt>
                <c:pt idx="6058">
                  <c:v/>
                </c:pt>
                <c:pt idx="6059">
                  <c:v/>
                </c:pt>
                <c:pt idx="6060">
                  <c:v/>
                </c:pt>
                <c:pt idx="6061">
                  <c:v/>
                </c:pt>
                <c:pt idx="6062">
                  <c:v/>
                </c:pt>
                <c:pt idx="6063">
                  <c:v/>
                </c:pt>
                <c:pt idx="6064">
                  <c:v/>
                </c:pt>
                <c:pt idx="6065">
                  <c:v/>
                </c:pt>
                <c:pt idx="6066">
                  <c:v/>
                </c:pt>
                <c:pt idx="6067">
                  <c:v/>
                </c:pt>
                <c:pt idx="6068">
                  <c:v/>
                </c:pt>
                <c:pt idx="6069">
                  <c:v/>
                </c:pt>
                <c:pt idx="6070">
                  <c:v/>
                </c:pt>
                <c:pt idx="6071">
                  <c:v/>
                </c:pt>
                <c:pt idx="6072">
                  <c:v/>
                </c:pt>
                <c:pt idx="6073">
                  <c:v/>
                </c:pt>
                <c:pt idx="6074">
                  <c:v/>
                </c:pt>
                <c:pt idx="6075">
                  <c:v/>
                </c:pt>
                <c:pt idx="6076">
                  <c:v/>
                </c:pt>
                <c:pt idx="6077">
                  <c:v/>
                </c:pt>
                <c:pt idx="6078">
                  <c:v/>
                </c:pt>
                <c:pt idx="6079">
                  <c:v/>
                </c:pt>
                <c:pt idx="6080">
                  <c:v/>
                </c:pt>
                <c:pt idx="6081">
                  <c:v/>
                </c:pt>
                <c:pt idx="6082">
                  <c:v/>
                </c:pt>
                <c:pt idx="6083">
                  <c:v/>
                </c:pt>
                <c:pt idx="6084">
                  <c:v/>
                </c:pt>
                <c:pt idx="6085">
                  <c:v/>
                </c:pt>
                <c:pt idx="6086">
                  <c:v/>
                </c:pt>
                <c:pt idx="6087">
                  <c:v/>
                </c:pt>
                <c:pt idx="6088">
                  <c:v/>
                </c:pt>
                <c:pt idx="6089">
                  <c:v/>
                </c:pt>
                <c:pt idx="6090">
                  <c:v/>
                </c:pt>
                <c:pt idx="6091">
                  <c:v/>
                </c:pt>
                <c:pt idx="6092">
                  <c:v/>
                </c:pt>
                <c:pt idx="6093">
                  <c:v/>
                </c:pt>
                <c:pt idx="6094">
                  <c:v/>
                </c:pt>
                <c:pt idx="6095">
                  <c:v/>
                </c:pt>
                <c:pt idx="6096">
                  <c:v/>
                </c:pt>
                <c:pt idx="6097">
                  <c:v/>
                </c:pt>
                <c:pt idx="6098">
                  <c:v/>
                </c:pt>
                <c:pt idx="6099">
                  <c:v/>
                </c:pt>
                <c:pt idx="6100">
                  <c:v/>
                </c:pt>
                <c:pt idx="6101">
                  <c:v/>
                </c:pt>
                <c:pt idx="6102">
                  <c:v/>
                </c:pt>
                <c:pt idx="6103">
                  <c:v/>
                </c:pt>
                <c:pt idx="6104">
                  <c:v/>
                </c:pt>
                <c:pt idx="6105">
                  <c:v/>
                </c:pt>
                <c:pt idx="6106">
                  <c:v/>
                </c:pt>
                <c:pt idx="6107">
                  <c:v/>
                </c:pt>
                <c:pt idx="6108">
                  <c:v/>
                </c:pt>
                <c:pt idx="6109">
                  <c:v/>
                </c:pt>
                <c:pt idx="6110">
                  <c:v/>
                </c:pt>
                <c:pt idx="6111">
                  <c:v/>
                </c:pt>
                <c:pt idx="6112">
                  <c:v/>
                </c:pt>
                <c:pt idx="6113">
                  <c:v/>
                </c:pt>
                <c:pt idx="6114">
                  <c:v/>
                </c:pt>
                <c:pt idx="6115">
                  <c:v/>
                </c:pt>
                <c:pt idx="6116">
                  <c:v/>
                </c:pt>
                <c:pt idx="6117">
                  <c:v/>
                </c:pt>
                <c:pt idx="6118">
                  <c:v/>
                </c:pt>
                <c:pt idx="6119">
                  <c:v/>
                </c:pt>
                <c:pt idx="6120">
                  <c:v/>
                </c:pt>
                <c:pt idx="6121">
                  <c:v/>
                </c:pt>
                <c:pt idx="6122">
                  <c:v/>
                </c:pt>
                <c:pt idx="6123">
                  <c:v/>
                </c:pt>
                <c:pt idx="6124">
                  <c:v/>
                </c:pt>
                <c:pt idx="6125">
                  <c:v/>
                </c:pt>
                <c:pt idx="6126">
                  <c:v/>
                </c:pt>
                <c:pt idx="6127">
                  <c:v/>
                </c:pt>
                <c:pt idx="6128">
                  <c:v/>
                </c:pt>
                <c:pt idx="6129">
                  <c:v/>
                </c:pt>
                <c:pt idx="6130">
                  <c:v/>
                </c:pt>
                <c:pt idx="6131">
                  <c:v/>
                </c:pt>
                <c:pt idx="6132">
                  <c:v/>
                </c:pt>
                <c:pt idx="6133">
                  <c:v/>
                </c:pt>
                <c:pt idx="6134">
                  <c:v/>
                </c:pt>
                <c:pt idx="6135">
                  <c:v/>
                </c:pt>
                <c:pt idx="6136">
                  <c:v/>
                </c:pt>
                <c:pt idx="6137">
                  <c:v/>
                </c:pt>
                <c:pt idx="6138">
                  <c:v/>
                </c:pt>
                <c:pt idx="6139">
                  <c:v/>
                </c:pt>
                <c:pt idx="6140">
                  <c:v/>
                </c:pt>
                <c:pt idx="6141">
                  <c:v/>
                </c:pt>
                <c:pt idx="6142">
                  <c:v/>
                </c:pt>
                <c:pt idx="6143">
                  <c:v/>
                </c:pt>
                <c:pt idx="6144">
                  <c:v/>
                </c:pt>
                <c:pt idx="6145">
                  <c:v/>
                </c:pt>
                <c:pt idx="6146">
                  <c:v/>
                </c:pt>
                <c:pt idx="6147">
                  <c:v/>
                </c:pt>
                <c:pt idx="6148">
                  <c:v/>
                </c:pt>
                <c:pt idx="6149">
                  <c:v/>
                </c:pt>
                <c:pt idx="6150">
                  <c:v/>
                </c:pt>
                <c:pt idx="6151">
                  <c:v/>
                </c:pt>
                <c:pt idx="6152">
                  <c:v/>
                </c:pt>
                <c:pt idx="6153">
                  <c:v/>
                </c:pt>
                <c:pt idx="6154">
                  <c:v/>
                </c:pt>
                <c:pt idx="6155">
                  <c:v/>
                </c:pt>
                <c:pt idx="6156">
                  <c:v/>
                </c:pt>
                <c:pt idx="6157">
                  <c:v/>
                </c:pt>
                <c:pt idx="6158">
                  <c:v/>
                </c:pt>
                <c:pt idx="6159">
                  <c:v/>
                </c:pt>
                <c:pt idx="6160">
                  <c:v/>
                </c:pt>
                <c:pt idx="6161">
                  <c:v/>
                </c:pt>
                <c:pt idx="6162">
                  <c:v/>
                </c:pt>
                <c:pt idx="6163">
                  <c:v/>
                </c:pt>
                <c:pt idx="6164">
                  <c:v/>
                </c:pt>
                <c:pt idx="6165">
                  <c:v/>
                </c:pt>
                <c:pt idx="6166">
                  <c:v/>
                </c:pt>
                <c:pt idx="6167">
                  <c:v/>
                </c:pt>
                <c:pt idx="6168">
                  <c:v/>
                </c:pt>
                <c:pt idx="6169">
                  <c:v/>
                </c:pt>
                <c:pt idx="6170">
                  <c:v/>
                </c:pt>
                <c:pt idx="6171">
                  <c:v/>
                </c:pt>
                <c:pt idx="6172">
                  <c:v/>
                </c:pt>
                <c:pt idx="6173">
                  <c:v/>
                </c:pt>
                <c:pt idx="6174">
                  <c:v/>
                </c:pt>
                <c:pt idx="6175">
                  <c:v/>
                </c:pt>
                <c:pt idx="6176">
                  <c:v/>
                </c:pt>
                <c:pt idx="6177">
                  <c:v/>
                </c:pt>
                <c:pt idx="6178">
                  <c:v/>
                </c:pt>
                <c:pt idx="6179">
                  <c:v/>
                </c:pt>
                <c:pt idx="6180">
                  <c:v/>
                </c:pt>
                <c:pt idx="6181">
                  <c:v/>
                </c:pt>
                <c:pt idx="6182">
                  <c:v/>
                </c:pt>
                <c:pt idx="6183">
                  <c:v/>
                </c:pt>
                <c:pt idx="6184">
                  <c:v/>
                </c:pt>
                <c:pt idx="6185">
                  <c:v/>
                </c:pt>
                <c:pt idx="6186">
                  <c:v/>
                </c:pt>
                <c:pt idx="6187">
                  <c:v/>
                </c:pt>
                <c:pt idx="6188">
                  <c:v/>
                </c:pt>
                <c:pt idx="6189">
                  <c:v/>
                </c:pt>
                <c:pt idx="6190">
                  <c:v/>
                </c:pt>
                <c:pt idx="6191">
                  <c:v/>
                </c:pt>
                <c:pt idx="6192">
                  <c:v/>
                </c:pt>
                <c:pt idx="6193">
                  <c:v/>
                </c:pt>
                <c:pt idx="6194">
                  <c:v/>
                </c:pt>
                <c:pt idx="6195">
                  <c:v/>
                </c:pt>
                <c:pt idx="6196">
                  <c:v/>
                </c:pt>
                <c:pt idx="6197">
                  <c:v/>
                </c:pt>
                <c:pt idx="6198">
                  <c:v/>
                </c:pt>
                <c:pt idx="6199">
                  <c:v/>
                </c:pt>
                <c:pt idx="6200">
                  <c:v/>
                </c:pt>
                <c:pt idx="6201">
                  <c:v/>
                </c:pt>
                <c:pt idx="6202">
                  <c:v/>
                </c:pt>
                <c:pt idx="6203">
                  <c:v/>
                </c:pt>
                <c:pt idx="6204">
                  <c:v/>
                </c:pt>
                <c:pt idx="6205">
                  <c:v/>
                </c:pt>
                <c:pt idx="6206">
                  <c:v/>
                </c:pt>
                <c:pt idx="6207">
                  <c:v/>
                </c:pt>
                <c:pt idx="6208">
                  <c:v/>
                </c:pt>
                <c:pt idx="6209">
                  <c:v/>
                </c:pt>
                <c:pt idx="6210">
                  <c:v/>
                </c:pt>
                <c:pt idx="6211">
                  <c:v/>
                </c:pt>
                <c:pt idx="6212">
                  <c:v/>
                </c:pt>
                <c:pt idx="6213">
                  <c:v/>
                </c:pt>
                <c:pt idx="6214">
                  <c:v/>
                </c:pt>
                <c:pt idx="6215">
                  <c:v/>
                </c:pt>
                <c:pt idx="6216">
                  <c:v/>
                </c:pt>
                <c:pt idx="6217">
                  <c:v/>
                </c:pt>
                <c:pt idx="6218">
                  <c:v/>
                </c:pt>
                <c:pt idx="6219">
                  <c:v/>
                </c:pt>
                <c:pt idx="6220">
                  <c:v/>
                </c:pt>
                <c:pt idx="6221">
                  <c:v/>
                </c:pt>
                <c:pt idx="6222">
                  <c:v/>
                </c:pt>
                <c:pt idx="6223">
                  <c:v/>
                </c:pt>
                <c:pt idx="6224">
                  <c:v/>
                </c:pt>
                <c:pt idx="6225">
                  <c:v/>
                </c:pt>
                <c:pt idx="6226">
                  <c:v/>
                </c:pt>
                <c:pt idx="6227">
                  <c:v/>
                </c:pt>
                <c:pt idx="6228">
                  <c:v/>
                </c:pt>
                <c:pt idx="6229">
                  <c:v/>
                </c:pt>
                <c:pt idx="6230">
                  <c:v/>
                </c:pt>
                <c:pt idx="6231">
                  <c:v/>
                </c:pt>
                <c:pt idx="6232">
                  <c:v/>
                </c:pt>
                <c:pt idx="6233">
                  <c:v/>
                </c:pt>
                <c:pt idx="6234">
                  <c:v/>
                </c:pt>
                <c:pt idx="6235">
                  <c:v/>
                </c:pt>
                <c:pt idx="6236">
                  <c:v/>
                </c:pt>
                <c:pt idx="6237">
                  <c:v/>
                </c:pt>
                <c:pt idx="6238">
                  <c:v/>
                </c:pt>
                <c:pt idx="6239">
                  <c:v/>
                </c:pt>
                <c:pt idx="6240">
                  <c:v/>
                </c:pt>
                <c:pt idx="6241">
                  <c:v/>
                </c:pt>
                <c:pt idx="6242">
                  <c:v/>
                </c:pt>
                <c:pt idx="6243">
                  <c:v/>
                </c:pt>
                <c:pt idx="6244">
                  <c:v/>
                </c:pt>
                <c:pt idx="6245">
                  <c:v/>
                </c:pt>
                <c:pt idx="6246">
                  <c:v/>
                </c:pt>
                <c:pt idx="6247">
                  <c:v/>
                </c:pt>
                <c:pt idx="6248">
                  <c:v/>
                </c:pt>
                <c:pt idx="6249">
                  <c:v/>
                </c:pt>
                <c:pt idx="6250">
                  <c:v/>
                </c:pt>
                <c:pt idx="6251">
                  <c:v/>
                </c:pt>
                <c:pt idx="6252">
                  <c:v/>
                </c:pt>
                <c:pt idx="6253">
                  <c:v/>
                </c:pt>
                <c:pt idx="6254">
                  <c:v/>
                </c:pt>
                <c:pt idx="6255">
                  <c:v/>
                </c:pt>
                <c:pt idx="6256">
                  <c:v/>
                </c:pt>
                <c:pt idx="6257">
                  <c:v/>
                </c:pt>
                <c:pt idx="6258">
                  <c:v/>
                </c:pt>
                <c:pt idx="6259">
                  <c:v/>
                </c:pt>
                <c:pt idx="6260">
                  <c:v/>
                </c:pt>
                <c:pt idx="6261">
                  <c:v/>
                </c:pt>
                <c:pt idx="6262">
                  <c:v/>
                </c:pt>
                <c:pt idx="6263">
                  <c:v/>
                </c:pt>
                <c:pt idx="6264">
                  <c:v/>
                </c:pt>
                <c:pt idx="6265">
                  <c:v/>
                </c:pt>
                <c:pt idx="6266">
                  <c:v/>
                </c:pt>
                <c:pt idx="6267">
                  <c:v/>
                </c:pt>
                <c:pt idx="6268">
                  <c:v/>
                </c:pt>
                <c:pt idx="6269">
                  <c:v/>
                </c:pt>
                <c:pt idx="6270">
                  <c:v/>
                </c:pt>
                <c:pt idx="6271">
                  <c:v/>
                </c:pt>
                <c:pt idx="6272">
                  <c:v/>
                </c:pt>
                <c:pt idx="6273">
                  <c:v/>
                </c:pt>
                <c:pt idx="6274">
                  <c:v/>
                </c:pt>
                <c:pt idx="6275">
                  <c:v/>
                </c:pt>
                <c:pt idx="6276">
                  <c:v/>
                </c:pt>
                <c:pt idx="6277">
                  <c:v/>
                </c:pt>
                <c:pt idx="6278">
                  <c:v/>
                </c:pt>
                <c:pt idx="6279">
                  <c:v/>
                </c:pt>
                <c:pt idx="6280">
                  <c:v/>
                </c:pt>
                <c:pt idx="6281">
                  <c:v/>
                </c:pt>
                <c:pt idx="6282">
                  <c:v/>
                </c:pt>
                <c:pt idx="6283">
                  <c:v/>
                </c:pt>
                <c:pt idx="6284">
                  <c:v/>
                </c:pt>
                <c:pt idx="6285">
                  <c:v/>
                </c:pt>
                <c:pt idx="6286">
                  <c:v/>
                </c:pt>
                <c:pt idx="6287">
                  <c:v/>
                </c:pt>
                <c:pt idx="6288">
                  <c:v/>
                </c:pt>
                <c:pt idx="6289">
                  <c:v/>
                </c:pt>
                <c:pt idx="6290">
                  <c:v/>
                </c:pt>
                <c:pt idx="6291">
                  <c:v/>
                </c:pt>
                <c:pt idx="6292">
                  <c:v/>
                </c:pt>
                <c:pt idx="6293">
                  <c:v/>
                </c:pt>
                <c:pt idx="6294">
                  <c:v/>
                </c:pt>
                <c:pt idx="6295">
                  <c:v/>
                </c:pt>
                <c:pt idx="6296">
                  <c:v/>
                </c:pt>
                <c:pt idx="6297">
                  <c:v/>
                </c:pt>
                <c:pt idx="6298">
                  <c:v/>
                </c:pt>
                <c:pt idx="6299">
                  <c:v/>
                </c:pt>
                <c:pt idx="6300">
                  <c:v/>
                </c:pt>
                <c:pt idx="6301">
                  <c:v/>
                </c:pt>
                <c:pt idx="6302">
                  <c:v/>
                </c:pt>
                <c:pt idx="6303">
                  <c:v/>
                </c:pt>
                <c:pt idx="6304">
                  <c:v/>
                </c:pt>
                <c:pt idx="6305">
                  <c:v/>
                </c:pt>
                <c:pt idx="6306">
                  <c:v/>
                </c:pt>
                <c:pt idx="6307">
                  <c:v/>
                </c:pt>
                <c:pt idx="6308">
                  <c:v/>
                </c:pt>
                <c:pt idx="6309">
                  <c:v/>
                </c:pt>
                <c:pt idx="6310">
                  <c:v/>
                </c:pt>
                <c:pt idx="6311">
                  <c:v/>
                </c:pt>
                <c:pt idx="6312">
                  <c:v/>
                </c:pt>
                <c:pt idx="6313">
                  <c:v/>
                </c:pt>
                <c:pt idx="6314">
                  <c:v/>
                </c:pt>
                <c:pt idx="6315">
                  <c:v/>
                </c:pt>
                <c:pt idx="6316">
                  <c:v/>
                </c:pt>
                <c:pt idx="6317">
                  <c:v/>
                </c:pt>
                <c:pt idx="6318">
                  <c:v/>
                </c:pt>
                <c:pt idx="6319">
                  <c:v/>
                </c:pt>
                <c:pt idx="6320">
                  <c:v/>
                </c:pt>
                <c:pt idx="6321">
                  <c:v/>
                </c:pt>
                <c:pt idx="6322">
                  <c:v/>
                </c:pt>
                <c:pt idx="6323">
                  <c:v/>
                </c:pt>
                <c:pt idx="6324">
                  <c:v/>
                </c:pt>
                <c:pt idx="6325">
                  <c:v/>
                </c:pt>
                <c:pt idx="6326">
                  <c:v/>
                </c:pt>
                <c:pt idx="6327">
                  <c:v/>
                </c:pt>
                <c:pt idx="6328">
                  <c:v/>
                </c:pt>
                <c:pt idx="6329">
                  <c:v/>
                </c:pt>
                <c:pt idx="6330">
                  <c:v/>
                </c:pt>
                <c:pt idx="6331">
                  <c:v/>
                </c:pt>
                <c:pt idx="6332">
                  <c:v/>
                </c:pt>
                <c:pt idx="6333">
                  <c:v/>
                </c:pt>
                <c:pt idx="6334">
                  <c:v/>
                </c:pt>
                <c:pt idx="6335">
                  <c:v/>
                </c:pt>
                <c:pt idx="6336">
                  <c:v/>
                </c:pt>
                <c:pt idx="6337">
                  <c:v/>
                </c:pt>
                <c:pt idx="6338">
                  <c:v/>
                </c:pt>
                <c:pt idx="6339">
                  <c:v/>
                </c:pt>
                <c:pt idx="6340">
                  <c:v/>
                </c:pt>
                <c:pt idx="6341">
                  <c:v/>
                </c:pt>
                <c:pt idx="6342">
                  <c:v/>
                </c:pt>
                <c:pt idx="6343">
                  <c:v/>
                </c:pt>
                <c:pt idx="6344">
                  <c:v/>
                </c:pt>
                <c:pt idx="6345">
                  <c:v/>
                </c:pt>
                <c:pt idx="6346">
                  <c:v/>
                </c:pt>
                <c:pt idx="6347">
                  <c:v/>
                </c:pt>
                <c:pt idx="6348">
                  <c:v/>
                </c:pt>
                <c:pt idx="6349">
                  <c:v/>
                </c:pt>
                <c:pt idx="6350">
                  <c:v/>
                </c:pt>
                <c:pt idx="6351">
                  <c:v/>
                </c:pt>
                <c:pt idx="6352">
                  <c:v/>
                </c:pt>
                <c:pt idx="6353">
                  <c:v/>
                </c:pt>
                <c:pt idx="6354">
                  <c:v/>
                </c:pt>
                <c:pt idx="6355">
                  <c:v/>
                </c:pt>
                <c:pt idx="6356">
                  <c:v/>
                </c:pt>
                <c:pt idx="6357">
                  <c:v/>
                </c:pt>
                <c:pt idx="6358">
                  <c:v/>
                </c:pt>
                <c:pt idx="6359">
                  <c:v/>
                </c:pt>
                <c:pt idx="6360">
                  <c:v/>
                </c:pt>
                <c:pt idx="6361">
                  <c:v/>
                </c:pt>
                <c:pt idx="6362">
                  <c:v/>
                </c:pt>
                <c:pt idx="6363">
                  <c:v/>
                </c:pt>
                <c:pt idx="6364">
                  <c:v/>
                </c:pt>
                <c:pt idx="6365">
                  <c:v/>
                </c:pt>
                <c:pt idx="6366">
                  <c:v/>
                </c:pt>
                <c:pt idx="6367">
                  <c:v/>
                </c:pt>
                <c:pt idx="6368">
                  <c:v/>
                </c:pt>
                <c:pt idx="6369">
                  <c:v/>
                </c:pt>
                <c:pt idx="6370">
                  <c:v/>
                </c:pt>
                <c:pt idx="6371">
                  <c:v/>
                </c:pt>
                <c:pt idx="6372">
                  <c:v/>
                </c:pt>
                <c:pt idx="6373">
                  <c:v/>
                </c:pt>
                <c:pt idx="6374">
                  <c:v/>
                </c:pt>
                <c:pt idx="6375">
                  <c:v/>
                </c:pt>
                <c:pt idx="6376">
                  <c:v/>
                </c:pt>
                <c:pt idx="6377">
                  <c:v/>
                </c:pt>
                <c:pt idx="6378">
                  <c:v/>
                </c:pt>
                <c:pt idx="6379">
                  <c:v/>
                </c:pt>
                <c:pt idx="6380">
                  <c:v/>
                </c:pt>
                <c:pt idx="6381">
                  <c:v/>
                </c:pt>
                <c:pt idx="6382">
                  <c:v/>
                </c:pt>
                <c:pt idx="6383">
                  <c:v/>
                </c:pt>
                <c:pt idx="6384">
                  <c:v/>
                </c:pt>
                <c:pt idx="6385">
                  <c:v/>
                </c:pt>
                <c:pt idx="6386">
                  <c:v/>
                </c:pt>
                <c:pt idx="6387">
                  <c:v/>
                </c:pt>
                <c:pt idx="6388">
                  <c:v/>
                </c:pt>
                <c:pt idx="6389">
                  <c:v/>
                </c:pt>
                <c:pt idx="6390">
                  <c:v/>
                </c:pt>
                <c:pt idx="6391">
                  <c:v/>
                </c:pt>
                <c:pt idx="6392">
                  <c:v/>
                </c:pt>
                <c:pt idx="6393">
                  <c:v/>
                </c:pt>
                <c:pt idx="6394">
                  <c:v/>
                </c:pt>
                <c:pt idx="6395">
                  <c:v/>
                </c:pt>
                <c:pt idx="6396">
                  <c:v/>
                </c:pt>
                <c:pt idx="6397">
                  <c:v/>
                </c:pt>
                <c:pt idx="6398">
                  <c:v/>
                </c:pt>
                <c:pt idx="6399">
                  <c:v/>
                </c:pt>
                <c:pt idx="6400">
                  <c:v/>
                </c:pt>
                <c:pt idx="6401">
                  <c:v/>
                </c:pt>
                <c:pt idx="6402">
                  <c:v/>
                </c:pt>
                <c:pt idx="6403">
                  <c:v/>
                </c:pt>
                <c:pt idx="6404">
                  <c:v/>
                </c:pt>
                <c:pt idx="6405">
                  <c:v/>
                </c:pt>
                <c:pt idx="6406">
                  <c:v/>
                </c:pt>
                <c:pt idx="6407">
                  <c:v/>
                </c:pt>
                <c:pt idx="6408">
                  <c:v/>
                </c:pt>
                <c:pt idx="6409">
                  <c:v/>
                </c:pt>
                <c:pt idx="6410">
                  <c:v/>
                </c:pt>
                <c:pt idx="6411">
                  <c:v/>
                </c:pt>
                <c:pt idx="6412">
                  <c:v/>
                </c:pt>
                <c:pt idx="6413">
                  <c:v/>
                </c:pt>
                <c:pt idx="6414">
                  <c:v/>
                </c:pt>
                <c:pt idx="6415">
                  <c:v/>
                </c:pt>
                <c:pt idx="6416">
                  <c:v/>
                </c:pt>
                <c:pt idx="6417">
                  <c:v/>
                </c:pt>
                <c:pt idx="6418">
                  <c:v/>
                </c:pt>
                <c:pt idx="6419">
                  <c:v/>
                </c:pt>
                <c:pt idx="6420">
                  <c:v/>
                </c:pt>
                <c:pt idx="6421">
                  <c:v/>
                </c:pt>
                <c:pt idx="6422">
                  <c:v/>
                </c:pt>
                <c:pt idx="6423">
                  <c:v/>
                </c:pt>
                <c:pt idx="6424">
                  <c:v/>
                </c:pt>
                <c:pt idx="6425">
                  <c:v/>
                </c:pt>
                <c:pt idx="6426">
                  <c:v/>
                </c:pt>
                <c:pt idx="6427">
                  <c:v/>
                </c:pt>
                <c:pt idx="6428">
                  <c:v/>
                </c:pt>
                <c:pt idx="6429">
                  <c:v/>
                </c:pt>
                <c:pt idx="6430">
                  <c:v/>
                </c:pt>
                <c:pt idx="6431">
                  <c:v/>
                </c:pt>
                <c:pt idx="6432">
                  <c:v/>
                </c:pt>
                <c:pt idx="6433">
                  <c:v/>
                </c:pt>
                <c:pt idx="6434">
                  <c:v/>
                </c:pt>
                <c:pt idx="6435">
                  <c:v/>
                </c:pt>
                <c:pt idx="6436">
                  <c:v/>
                </c:pt>
                <c:pt idx="6437">
                  <c:v/>
                </c:pt>
                <c:pt idx="6438">
                  <c:v/>
                </c:pt>
                <c:pt idx="6439">
                  <c:v/>
                </c:pt>
                <c:pt idx="6440">
                  <c:v/>
                </c:pt>
                <c:pt idx="6441">
                  <c:v/>
                </c:pt>
                <c:pt idx="6442">
                  <c:v/>
                </c:pt>
                <c:pt idx="6443">
                  <c:v/>
                </c:pt>
                <c:pt idx="6444">
                  <c:v/>
                </c:pt>
                <c:pt idx="6445">
                  <c:v/>
                </c:pt>
                <c:pt idx="6446">
                  <c:v/>
                </c:pt>
                <c:pt idx="6447">
                  <c:v/>
                </c:pt>
                <c:pt idx="6448">
                  <c:v/>
                </c:pt>
                <c:pt idx="6449">
                  <c:v/>
                </c:pt>
                <c:pt idx="6450">
                  <c:v/>
                </c:pt>
                <c:pt idx="6451">
                  <c:v/>
                </c:pt>
                <c:pt idx="6452">
                  <c:v/>
                </c:pt>
                <c:pt idx="6453">
                  <c:v/>
                </c:pt>
                <c:pt idx="6454">
                  <c:v/>
                </c:pt>
                <c:pt idx="6455">
                  <c:v/>
                </c:pt>
                <c:pt idx="6456">
                  <c:v/>
                </c:pt>
                <c:pt idx="6457">
                  <c:v/>
                </c:pt>
                <c:pt idx="6458">
                  <c:v/>
                </c:pt>
                <c:pt idx="6459">
                  <c:v/>
                </c:pt>
                <c:pt idx="6460">
                  <c:v/>
                </c:pt>
                <c:pt idx="6461">
                  <c:v/>
                </c:pt>
                <c:pt idx="6462">
                  <c:v/>
                </c:pt>
                <c:pt idx="6463">
                  <c:v/>
                </c:pt>
                <c:pt idx="6464">
                  <c:v/>
                </c:pt>
                <c:pt idx="6465">
                  <c:v/>
                </c:pt>
                <c:pt idx="6466">
                  <c:v/>
                </c:pt>
                <c:pt idx="6467">
                  <c:v/>
                </c:pt>
                <c:pt idx="6468">
                  <c:v/>
                </c:pt>
                <c:pt idx="6469">
                  <c:v/>
                </c:pt>
                <c:pt idx="6470">
                  <c:v/>
                </c:pt>
                <c:pt idx="6471">
                  <c:v/>
                </c:pt>
                <c:pt idx="6472">
                  <c:v/>
                </c:pt>
                <c:pt idx="6473">
                  <c:v/>
                </c:pt>
                <c:pt idx="6474">
                  <c:v/>
                </c:pt>
                <c:pt idx="6475">
                  <c:v/>
                </c:pt>
                <c:pt idx="6476">
                  <c:v/>
                </c:pt>
                <c:pt idx="6477">
                  <c:v/>
                </c:pt>
                <c:pt idx="6478">
                  <c:v/>
                </c:pt>
                <c:pt idx="6479">
                  <c:v/>
                </c:pt>
                <c:pt idx="6480">
                  <c:v/>
                </c:pt>
                <c:pt idx="6481">
                  <c:v/>
                </c:pt>
                <c:pt idx="6482">
                  <c:v/>
                </c:pt>
                <c:pt idx="6483">
                  <c:v/>
                </c:pt>
                <c:pt idx="6484">
                  <c:v/>
                </c:pt>
                <c:pt idx="6485">
                  <c:v/>
                </c:pt>
                <c:pt idx="6486">
                  <c:v/>
                </c:pt>
                <c:pt idx="6487">
                  <c:v/>
                </c:pt>
                <c:pt idx="6488">
                  <c:v/>
                </c:pt>
                <c:pt idx="6489">
                  <c:v/>
                </c:pt>
                <c:pt idx="6490">
                  <c:v/>
                </c:pt>
                <c:pt idx="6491">
                  <c:v/>
                </c:pt>
                <c:pt idx="6492">
                  <c:v/>
                </c:pt>
                <c:pt idx="6493">
                  <c:v/>
                </c:pt>
                <c:pt idx="6494">
                  <c:v/>
                </c:pt>
                <c:pt idx="6495">
                  <c:v/>
                </c:pt>
                <c:pt idx="6496">
                  <c:v/>
                </c:pt>
                <c:pt idx="6497">
                  <c:v/>
                </c:pt>
                <c:pt idx="6498">
                  <c:v/>
                </c:pt>
                <c:pt idx="6499">
                  <c:v/>
                </c:pt>
                <c:pt idx="6500">
                  <c:v/>
                </c:pt>
                <c:pt idx="6501">
                  <c:v/>
                </c:pt>
                <c:pt idx="6502">
                  <c:v/>
                </c:pt>
                <c:pt idx="6503">
                  <c:v/>
                </c:pt>
                <c:pt idx="6504">
                  <c:v/>
                </c:pt>
                <c:pt idx="6505">
                  <c:v/>
                </c:pt>
                <c:pt idx="6506">
                  <c:v/>
                </c:pt>
                <c:pt idx="6507">
                  <c:v/>
                </c:pt>
                <c:pt idx="6508">
                  <c:v/>
                </c:pt>
                <c:pt idx="6509">
                  <c:v/>
                </c:pt>
                <c:pt idx="6510">
                  <c:v/>
                </c:pt>
                <c:pt idx="6511">
                  <c:v/>
                </c:pt>
                <c:pt idx="6512">
                  <c:v/>
                </c:pt>
                <c:pt idx="6513">
                  <c:v/>
                </c:pt>
                <c:pt idx="6514">
                  <c:v/>
                </c:pt>
                <c:pt idx="6515">
                  <c:v/>
                </c:pt>
                <c:pt idx="6516">
                  <c:v/>
                </c:pt>
                <c:pt idx="6517">
                  <c:v/>
                </c:pt>
                <c:pt idx="6518">
                  <c:v/>
                </c:pt>
                <c:pt idx="6519">
                  <c:v/>
                </c:pt>
                <c:pt idx="6520">
                  <c:v/>
                </c:pt>
                <c:pt idx="6521">
                  <c:v/>
                </c:pt>
                <c:pt idx="6522">
                  <c:v/>
                </c:pt>
                <c:pt idx="6523">
                  <c:v/>
                </c:pt>
                <c:pt idx="6524">
                  <c:v/>
                </c:pt>
                <c:pt idx="6525">
                  <c:v/>
                </c:pt>
                <c:pt idx="6526">
                  <c:v/>
                </c:pt>
                <c:pt idx="6527">
                  <c:v/>
                </c:pt>
                <c:pt idx="6528">
                  <c:v/>
                </c:pt>
                <c:pt idx="6529">
                  <c:v/>
                </c:pt>
                <c:pt idx="6530">
                  <c:v/>
                </c:pt>
                <c:pt idx="6531">
                  <c:v/>
                </c:pt>
                <c:pt idx="6532">
                  <c:v/>
                </c:pt>
                <c:pt idx="6533">
                  <c:v/>
                </c:pt>
                <c:pt idx="6534">
                  <c:v/>
                </c:pt>
                <c:pt idx="6535">
                  <c:v/>
                </c:pt>
                <c:pt idx="6536">
                  <c:v/>
                </c:pt>
                <c:pt idx="6537">
                  <c:v/>
                </c:pt>
                <c:pt idx="6538">
                  <c:v/>
                </c:pt>
                <c:pt idx="6539">
                  <c:v/>
                </c:pt>
                <c:pt idx="6540">
                  <c:v/>
                </c:pt>
                <c:pt idx="6541">
                  <c:v/>
                </c:pt>
                <c:pt idx="6542">
                  <c:v/>
                </c:pt>
                <c:pt idx="6543">
                  <c:v/>
                </c:pt>
                <c:pt idx="6544">
                  <c:v/>
                </c:pt>
                <c:pt idx="6545">
                  <c:v/>
                </c:pt>
                <c:pt idx="6546">
                  <c:v/>
                </c:pt>
                <c:pt idx="6547">
                  <c:v/>
                </c:pt>
                <c:pt idx="6548">
                  <c:v/>
                </c:pt>
                <c:pt idx="6549">
                  <c:v/>
                </c:pt>
                <c:pt idx="6550">
                  <c:v/>
                </c:pt>
                <c:pt idx="6551">
                  <c:v/>
                </c:pt>
                <c:pt idx="6552">
                  <c:v/>
                </c:pt>
                <c:pt idx="6553">
                  <c:v/>
                </c:pt>
                <c:pt idx="6554">
                  <c:v/>
                </c:pt>
                <c:pt idx="6555">
                  <c:v/>
                </c:pt>
                <c:pt idx="6556">
                  <c:v/>
                </c:pt>
                <c:pt idx="6557">
                  <c:v/>
                </c:pt>
                <c:pt idx="6558">
                  <c:v/>
                </c:pt>
                <c:pt idx="6559">
                  <c:v/>
                </c:pt>
                <c:pt idx="6560">
                  <c:v/>
                </c:pt>
                <c:pt idx="6561">
                  <c:v/>
                </c:pt>
                <c:pt idx="6562">
                  <c:v/>
                </c:pt>
                <c:pt idx="6563">
                  <c:v/>
                </c:pt>
                <c:pt idx="6564">
                  <c:v/>
                </c:pt>
                <c:pt idx="6565">
                  <c:v/>
                </c:pt>
                <c:pt idx="6566">
                  <c:v/>
                </c:pt>
                <c:pt idx="6567">
                  <c:v/>
                </c:pt>
                <c:pt idx="6568">
                  <c:v/>
                </c:pt>
                <c:pt idx="6569">
                  <c:v/>
                </c:pt>
                <c:pt idx="6570">
                  <c:v/>
                </c:pt>
                <c:pt idx="6571">
                  <c:v/>
                </c:pt>
                <c:pt idx="6572">
                  <c:v/>
                </c:pt>
                <c:pt idx="6573">
                  <c:v/>
                </c:pt>
                <c:pt idx="6574">
                  <c:v/>
                </c:pt>
                <c:pt idx="6575">
                  <c:v/>
                </c:pt>
                <c:pt idx="6576">
                  <c:v/>
                </c:pt>
                <c:pt idx="6577">
                  <c:v/>
                </c:pt>
                <c:pt idx="6578">
                  <c:v/>
                </c:pt>
                <c:pt idx="6579">
                  <c:v/>
                </c:pt>
                <c:pt idx="6580">
                  <c:v/>
                </c:pt>
                <c:pt idx="6581">
                  <c:v/>
                </c:pt>
                <c:pt idx="6582">
                  <c:v/>
                </c:pt>
                <c:pt idx="6583">
                  <c:v/>
                </c:pt>
                <c:pt idx="6584">
                  <c:v/>
                </c:pt>
                <c:pt idx="6585">
                  <c:v/>
                </c:pt>
                <c:pt idx="6586">
                  <c:v/>
                </c:pt>
                <c:pt idx="6587">
                  <c:v/>
                </c:pt>
                <c:pt idx="6588">
                  <c:v/>
                </c:pt>
                <c:pt idx="6589">
                  <c:v/>
                </c:pt>
                <c:pt idx="6590">
                  <c:v/>
                </c:pt>
                <c:pt idx="6591">
                  <c:v/>
                </c:pt>
                <c:pt idx="6592">
                  <c:v/>
                </c:pt>
                <c:pt idx="6593">
                  <c:v/>
                </c:pt>
                <c:pt idx="6594">
                  <c:v/>
                </c:pt>
                <c:pt idx="6595">
                  <c:v/>
                </c:pt>
                <c:pt idx="6596">
                  <c:v/>
                </c:pt>
                <c:pt idx="6597">
                  <c:v/>
                </c:pt>
                <c:pt idx="6598">
                  <c:v/>
                </c:pt>
                <c:pt idx="6599">
                  <c:v/>
                </c:pt>
                <c:pt idx="6600">
                  <c:v/>
                </c:pt>
                <c:pt idx="6601">
                  <c:v/>
                </c:pt>
                <c:pt idx="6602">
                  <c:v/>
                </c:pt>
                <c:pt idx="6603">
                  <c:v/>
                </c:pt>
                <c:pt idx="6604">
                  <c:v/>
                </c:pt>
                <c:pt idx="6605">
                  <c:v/>
                </c:pt>
                <c:pt idx="6606">
                  <c:v/>
                </c:pt>
                <c:pt idx="6607">
                  <c:v/>
                </c:pt>
                <c:pt idx="6608">
                  <c:v/>
                </c:pt>
                <c:pt idx="6609">
                  <c:v/>
                </c:pt>
                <c:pt idx="6610">
                  <c:v/>
                </c:pt>
                <c:pt idx="6611">
                  <c:v/>
                </c:pt>
                <c:pt idx="6612">
                  <c:v/>
                </c:pt>
                <c:pt idx="6613">
                  <c:v/>
                </c:pt>
                <c:pt idx="6614">
                  <c:v/>
                </c:pt>
                <c:pt idx="6615">
                  <c:v/>
                </c:pt>
                <c:pt idx="6616">
                  <c:v/>
                </c:pt>
                <c:pt idx="6617">
                  <c:v/>
                </c:pt>
                <c:pt idx="6618">
                  <c:v/>
                </c:pt>
                <c:pt idx="6619">
                  <c:v/>
                </c:pt>
                <c:pt idx="6620">
                  <c:v/>
                </c:pt>
                <c:pt idx="6621">
                  <c:v/>
                </c:pt>
                <c:pt idx="6622">
                  <c:v/>
                </c:pt>
                <c:pt idx="6623">
                  <c:v/>
                </c:pt>
                <c:pt idx="6624">
                  <c:v/>
                </c:pt>
                <c:pt idx="6625">
                  <c:v/>
                </c:pt>
                <c:pt idx="6626">
                  <c:v/>
                </c:pt>
                <c:pt idx="6627">
                  <c:v/>
                </c:pt>
                <c:pt idx="6628">
                  <c:v/>
                </c:pt>
                <c:pt idx="6629">
                  <c:v/>
                </c:pt>
                <c:pt idx="6630">
                  <c:v/>
                </c:pt>
                <c:pt idx="6631">
                  <c:v/>
                </c:pt>
                <c:pt idx="6632">
                  <c:v/>
                </c:pt>
                <c:pt idx="6633">
                  <c:v/>
                </c:pt>
                <c:pt idx="6634">
                  <c:v/>
                </c:pt>
                <c:pt idx="6635">
                  <c:v/>
                </c:pt>
                <c:pt idx="6636">
                  <c:v/>
                </c:pt>
                <c:pt idx="6637">
                  <c:v/>
                </c:pt>
                <c:pt idx="6638">
                  <c:v/>
                </c:pt>
                <c:pt idx="6639">
                  <c:v/>
                </c:pt>
                <c:pt idx="6640">
                  <c:v/>
                </c:pt>
                <c:pt idx="6641">
                  <c:v/>
                </c:pt>
                <c:pt idx="6642">
                  <c:v/>
                </c:pt>
                <c:pt idx="6643">
                  <c:v/>
                </c:pt>
                <c:pt idx="6644">
                  <c:v/>
                </c:pt>
                <c:pt idx="6645">
                  <c:v/>
                </c:pt>
                <c:pt idx="6646">
                  <c:v/>
                </c:pt>
                <c:pt idx="6647">
                  <c:v/>
                </c:pt>
                <c:pt idx="6648">
                  <c:v/>
                </c:pt>
                <c:pt idx="6649">
                  <c:v/>
                </c:pt>
                <c:pt idx="6650">
                  <c:v/>
                </c:pt>
                <c:pt idx="6651">
                  <c:v/>
                </c:pt>
                <c:pt idx="6652">
                  <c:v/>
                </c:pt>
                <c:pt idx="6653">
                  <c:v/>
                </c:pt>
                <c:pt idx="6654">
                  <c:v/>
                </c:pt>
                <c:pt idx="6655">
                  <c:v/>
                </c:pt>
                <c:pt idx="6656">
                  <c:v/>
                </c:pt>
                <c:pt idx="6657">
                  <c:v/>
                </c:pt>
                <c:pt idx="6658">
                  <c:v/>
                </c:pt>
                <c:pt idx="6659">
                  <c:v/>
                </c:pt>
                <c:pt idx="6660">
                  <c:v/>
                </c:pt>
                <c:pt idx="6661">
                  <c:v/>
                </c:pt>
                <c:pt idx="6662">
                  <c:v/>
                </c:pt>
                <c:pt idx="6663">
                  <c:v/>
                </c:pt>
                <c:pt idx="6664">
                  <c:v/>
                </c:pt>
                <c:pt idx="6665">
                  <c:v/>
                </c:pt>
                <c:pt idx="6666">
                  <c:v/>
                </c:pt>
                <c:pt idx="6667">
                  <c:v/>
                </c:pt>
                <c:pt idx="6668">
                  <c:v/>
                </c:pt>
                <c:pt idx="6669">
                  <c:v/>
                </c:pt>
                <c:pt idx="6670">
                  <c:v/>
                </c:pt>
                <c:pt idx="6671">
                  <c:v/>
                </c:pt>
                <c:pt idx="6672">
                  <c:v/>
                </c:pt>
                <c:pt idx="6673">
                  <c:v/>
                </c:pt>
                <c:pt idx="6674">
                  <c:v/>
                </c:pt>
                <c:pt idx="6675">
                  <c:v/>
                </c:pt>
                <c:pt idx="6676">
                  <c:v/>
                </c:pt>
                <c:pt idx="6677">
                  <c:v/>
                </c:pt>
                <c:pt idx="6678">
                  <c:v/>
                </c:pt>
                <c:pt idx="6679">
                  <c:v/>
                </c:pt>
                <c:pt idx="6680">
                  <c:v/>
                </c:pt>
                <c:pt idx="6681">
                  <c:v/>
                </c:pt>
                <c:pt idx="6682">
                  <c:v/>
                </c:pt>
                <c:pt idx="6683">
                  <c:v/>
                </c:pt>
                <c:pt idx="6684">
                  <c:v/>
                </c:pt>
                <c:pt idx="6685">
                  <c:v/>
                </c:pt>
                <c:pt idx="6686">
                  <c:v/>
                </c:pt>
                <c:pt idx="6687">
                  <c:v/>
                </c:pt>
                <c:pt idx="6688">
                  <c:v/>
                </c:pt>
                <c:pt idx="6689">
                  <c:v/>
                </c:pt>
                <c:pt idx="6690">
                  <c:v/>
                </c:pt>
                <c:pt idx="6691">
                  <c:v/>
                </c:pt>
                <c:pt idx="6692">
                  <c:v/>
                </c:pt>
                <c:pt idx="6693">
                  <c:v/>
                </c:pt>
                <c:pt idx="6694">
                  <c:v/>
                </c:pt>
                <c:pt idx="6695">
                  <c:v/>
                </c:pt>
                <c:pt idx="6696">
                  <c:v/>
                </c:pt>
                <c:pt idx="6697">
                  <c:v/>
                </c:pt>
                <c:pt idx="6698">
                  <c:v/>
                </c:pt>
                <c:pt idx="6699">
                  <c:v/>
                </c:pt>
                <c:pt idx="6700">
                  <c:v/>
                </c:pt>
                <c:pt idx="6701">
                  <c:v/>
                </c:pt>
                <c:pt idx="6702">
                  <c:v/>
                </c:pt>
                <c:pt idx="6703">
                  <c:v/>
                </c:pt>
                <c:pt idx="6704">
                  <c:v/>
                </c:pt>
                <c:pt idx="6705">
                  <c:v/>
                </c:pt>
                <c:pt idx="6706">
                  <c:v/>
                </c:pt>
                <c:pt idx="6707">
                  <c:v/>
                </c:pt>
                <c:pt idx="6708">
                  <c:v/>
                </c:pt>
                <c:pt idx="6709">
                  <c:v/>
                </c:pt>
                <c:pt idx="6710">
                  <c:v/>
                </c:pt>
                <c:pt idx="6711">
                  <c:v/>
                </c:pt>
                <c:pt idx="6712">
                  <c:v/>
                </c:pt>
                <c:pt idx="6713">
                  <c:v/>
                </c:pt>
                <c:pt idx="6714">
                  <c:v/>
                </c:pt>
                <c:pt idx="6715">
                  <c:v/>
                </c:pt>
                <c:pt idx="6716">
                  <c:v/>
                </c:pt>
                <c:pt idx="6717">
                  <c:v/>
                </c:pt>
                <c:pt idx="6718">
                  <c:v/>
                </c:pt>
                <c:pt idx="6719">
                  <c:v/>
                </c:pt>
                <c:pt idx="6720">
                  <c:v/>
                </c:pt>
                <c:pt idx="6721">
                  <c:v/>
                </c:pt>
                <c:pt idx="6722">
                  <c:v/>
                </c:pt>
                <c:pt idx="6723">
                  <c:v/>
                </c:pt>
                <c:pt idx="6724">
                  <c:v/>
                </c:pt>
                <c:pt idx="6725">
                  <c:v/>
                </c:pt>
                <c:pt idx="6726">
                  <c:v/>
                </c:pt>
                <c:pt idx="6727">
                  <c:v/>
                </c:pt>
                <c:pt idx="6728">
                  <c:v/>
                </c:pt>
                <c:pt idx="6729">
                  <c:v/>
                </c:pt>
                <c:pt idx="6730">
                  <c:v/>
                </c:pt>
                <c:pt idx="6731">
                  <c:v/>
                </c:pt>
                <c:pt idx="6732">
                  <c:v/>
                </c:pt>
                <c:pt idx="6733">
                  <c:v/>
                </c:pt>
                <c:pt idx="6734">
                  <c:v/>
                </c:pt>
                <c:pt idx="6735">
                  <c:v/>
                </c:pt>
                <c:pt idx="6736">
                  <c:v/>
                </c:pt>
                <c:pt idx="6737">
                  <c:v/>
                </c:pt>
                <c:pt idx="6738">
                  <c:v/>
                </c:pt>
                <c:pt idx="6739">
                  <c:v/>
                </c:pt>
                <c:pt idx="6740">
                  <c:v/>
                </c:pt>
                <c:pt idx="6741">
                  <c:v/>
                </c:pt>
                <c:pt idx="6742">
                  <c:v/>
                </c:pt>
                <c:pt idx="6743">
                  <c:v/>
                </c:pt>
                <c:pt idx="6744">
                  <c:v/>
                </c:pt>
                <c:pt idx="6745">
                  <c:v/>
                </c:pt>
                <c:pt idx="6746">
                  <c:v/>
                </c:pt>
                <c:pt idx="6747">
                  <c:v/>
                </c:pt>
                <c:pt idx="6748">
                  <c:v/>
                </c:pt>
                <c:pt idx="6749">
                  <c:v/>
                </c:pt>
                <c:pt idx="6750">
                  <c:v/>
                </c:pt>
                <c:pt idx="6751">
                  <c:v/>
                </c:pt>
                <c:pt idx="6752">
                  <c:v/>
                </c:pt>
                <c:pt idx="6753">
                  <c:v/>
                </c:pt>
                <c:pt idx="6754">
                  <c:v/>
                </c:pt>
                <c:pt idx="6755">
                  <c:v/>
                </c:pt>
                <c:pt idx="6756">
                  <c:v/>
                </c:pt>
                <c:pt idx="6757">
                  <c:v/>
                </c:pt>
                <c:pt idx="6758">
                  <c:v/>
                </c:pt>
                <c:pt idx="6759">
                  <c:v/>
                </c:pt>
                <c:pt idx="6760">
                  <c:v/>
                </c:pt>
                <c:pt idx="6761">
                  <c:v/>
                </c:pt>
                <c:pt idx="6762">
                  <c:v/>
                </c:pt>
                <c:pt idx="6763">
                  <c:v/>
                </c:pt>
                <c:pt idx="6764">
                  <c:v/>
                </c:pt>
                <c:pt idx="6765">
                  <c:v/>
                </c:pt>
                <c:pt idx="6766">
                  <c:v/>
                </c:pt>
                <c:pt idx="6767">
                  <c:v/>
                </c:pt>
                <c:pt idx="6768">
                  <c:v/>
                </c:pt>
                <c:pt idx="6769">
                  <c:v/>
                </c:pt>
                <c:pt idx="6770">
                  <c:v/>
                </c:pt>
                <c:pt idx="6771">
                  <c:v/>
                </c:pt>
                <c:pt idx="6772">
                  <c:v/>
                </c:pt>
                <c:pt idx="6773">
                  <c:v/>
                </c:pt>
                <c:pt idx="6774">
                  <c:v/>
                </c:pt>
                <c:pt idx="6775">
                  <c:v/>
                </c:pt>
                <c:pt idx="6776">
                  <c:v/>
                </c:pt>
                <c:pt idx="6777">
                  <c:v/>
                </c:pt>
                <c:pt idx="6778">
                  <c:v/>
                </c:pt>
                <c:pt idx="6779">
                  <c:v/>
                </c:pt>
                <c:pt idx="6780">
                  <c:v/>
                </c:pt>
                <c:pt idx="6781">
                  <c:v/>
                </c:pt>
                <c:pt idx="6782">
                  <c:v/>
                </c:pt>
                <c:pt idx="6783">
                  <c:v/>
                </c:pt>
                <c:pt idx="6784">
                  <c:v/>
                </c:pt>
                <c:pt idx="6785">
                  <c:v/>
                </c:pt>
                <c:pt idx="6786">
                  <c:v/>
                </c:pt>
                <c:pt idx="6787">
                  <c:v/>
                </c:pt>
                <c:pt idx="6788">
                  <c:v/>
                </c:pt>
                <c:pt idx="6789">
                  <c:v/>
                </c:pt>
                <c:pt idx="6790">
                  <c:v/>
                </c:pt>
                <c:pt idx="6791">
                  <c:v/>
                </c:pt>
                <c:pt idx="6792">
                  <c:v/>
                </c:pt>
                <c:pt idx="6793">
                  <c:v/>
                </c:pt>
                <c:pt idx="6794">
                  <c:v/>
                </c:pt>
                <c:pt idx="6795">
                  <c:v/>
                </c:pt>
                <c:pt idx="6796">
                  <c:v/>
                </c:pt>
                <c:pt idx="6797">
                  <c:v/>
                </c:pt>
                <c:pt idx="6798">
                  <c:v/>
                </c:pt>
                <c:pt idx="6799">
                  <c:v/>
                </c:pt>
                <c:pt idx="6800">
                  <c:v/>
                </c:pt>
                <c:pt idx="6801">
                  <c:v/>
                </c:pt>
                <c:pt idx="6802">
                  <c:v/>
                </c:pt>
                <c:pt idx="6803">
                  <c:v/>
                </c:pt>
                <c:pt idx="6804">
                  <c:v/>
                </c:pt>
                <c:pt idx="6805">
                  <c:v/>
                </c:pt>
                <c:pt idx="6806">
                  <c:v/>
                </c:pt>
                <c:pt idx="6807">
                  <c:v/>
                </c:pt>
                <c:pt idx="6808">
                  <c:v/>
                </c:pt>
                <c:pt idx="6809">
                  <c:v/>
                </c:pt>
                <c:pt idx="6810">
                  <c:v/>
                </c:pt>
                <c:pt idx="6811">
                  <c:v/>
                </c:pt>
                <c:pt idx="6812">
                  <c:v/>
                </c:pt>
                <c:pt idx="6813">
                  <c:v/>
                </c:pt>
                <c:pt idx="6814">
                  <c:v/>
                </c:pt>
                <c:pt idx="6815">
                  <c:v/>
                </c:pt>
                <c:pt idx="6816">
                  <c:v/>
                </c:pt>
                <c:pt idx="6817">
                  <c:v/>
                </c:pt>
                <c:pt idx="6818">
                  <c:v/>
                </c:pt>
                <c:pt idx="6819">
                  <c:v/>
                </c:pt>
                <c:pt idx="6820">
                  <c:v/>
                </c:pt>
                <c:pt idx="6821">
                  <c:v/>
                </c:pt>
                <c:pt idx="6822">
                  <c:v/>
                </c:pt>
                <c:pt idx="6823">
                  <c:v/>
                </c:pt>
                <c:pt idx="6824">
                  <c:v/>
                </c:pt>
                <c:pt idx="6825">
                  <c:v/>
                </c:pt>
                <c:pt idx="6826">
                  <c:v/>
                </c:pt>
                <c:pt idx="6827">
                  <c:v/>
                </c:pt>
                <c:pt idx="6828">
                  <c:v/>
                </c:pt>
                <c:pt idx="6829">
                  <c:v/>
                </c:pt>
                <c:pt idx="6830">
                  <c:v/>
                </c:pt>
                <c:pt idx="6831">
                  <c:v/>
                </c:pt>
                <c:pt idx="6832">
                  <c:v/>
                </c:pt>
                <c:pt idx="6833">
                  <c:v/>
                </c:pt>
                <c:pt idx="6834">
                  <c:v/>
                </c:pt>
                <c:pt idx="6835">
                  <c:v/>
                </c:pt>
                <c:pt idx="6836">
                  <c:v/>
                </c:pt>
                <c:pt idx="6837">
                  <c:v/>
                </c:pt>
                <c:pt idx="6838">
                  <c:v/>
                </c:pt>
                <c:pt idx="6839">
                  <c:v/>
                </c:pt>
                <c:pt idx="6840">
                  <c:v/>
                </c:pt>
                <c:pt idx="6841">
                  <c:v/>
                </c:pt>
                <c:pt idx="6842">
                  <c:v/>
                </c:pt>
                <c:pt idx="6843">
                  <c:v/>
                </c:pt>
                <c:pt idx="6844">
                  <c:v/>
                </c:pt>
                <c:pt idx="6845">
                  <c:v/>
                </c:pt>
                <c:pt idx="6846">
                  <c:v/>
                </c:pt>
                <c:pt idx="6847">
                  <c:v/>
                </c:pt>
                <c:pt idx="6848">
                  <c:v/>
                </c:pt>
                <c:pt idx="6849">
                  <c:v/>
                </c:pt>
                <c:pt idx="6850">
                  <c:v/>
                </c:pt>
                <c:pt idx="6851">
                  <c:v/>
                </c:pt>
                <c:pt idx="6852">
                  <c:v/>
                </c:pt>
                <c:pt idx="6853">
                  <c:v/>
                </c:pt>
                <c:pt idx="6854">
                  <c:v/>
                </c:pt>
                <c:pt idx="6855">
                  <c:v/>
                </c:pt>
                <c:pt idx="6856">
                  <c:v/>
                </c:pt>
                <c:pt idx="6857">
                  <c:v/>
                </c:pt>
                <c:pt idx="6858">
                  <c:v/>
                </c:pt>
                <c:pt idx="6859">
                  <c:v/>
                </c:pt>
                <c:pt idx="6860">
                  <c:v/>
                </c:pt>
                <c:pt idx="6861">
                  <c:v/>
                </c:pt>
                <c:pt idx="6862">
                  <c:v/>
                </c:pt>
                <c:pt idx="6863">
                  <c:v/>
                </c:pt>
                <c:pt idx="6864">
                  <c:v/>
                </c:pt>
                <c:pt idx="6865">
                  <c:v/>
                </c:pt>
                <c:pt idx="6866">
                  <c:v/>
                </c:pt>
                <c:pt idx="6867">
                  <c:v/>
                </c:pt>
                <c:pt idx="6868">
                  <c:v/>
                </c:pt>
                <c:pt idx="6869">
                  <c:v/>
                </c:pt>
                <c:pt idx="6870">
                  <c:v/>
                </c:pt>
                <c:pt idx="6871">
                  <c:v/>
                </c:pt>
                <c:pt idx="6872">
                  <c:v/>
                </c:pt>
                <c:pt idx="6873">
                  <c:v/>
                </c:pt>
                <c:pt idx="6874">
                  <c:v/>
                </c:pt>
                <c:pt idx="6875">
                  <c:v/>
                </c:pt>
                <c:pt idx="6876">
                  <c:v/>
                </c:pt>
                <c:pt idx="6877">
                  <c:v/>
                </c:pt>
                <c:pt idx="6878">
                  <c:v/>
                </c:pt>
                <c:pt idx="6879">
                  <c:v/>
                </c:pt>
                <c:pt idx="6880">
                  <c:v/>
                </c:pt>
                <c:pt idx="6881">
                  <c:v/>
                </c:pt>
                <c:pt idx="6882">
                  <c:v/>
                </c:pt>
                <c:pt idx="6883">
                  <c:v/>
                </c:pt>
                <c:pt idx="6884">
                  <c:v/>
                </c:pt>
                <c:pt idx="6885">
                  <c:v/>
                </c:pt>
                <c:pt idx="6886">
                  <c:v/>
                </c:pt>
                <c:pt idx="6887">
                  <c:v/>
                </c:pt>
                <c:pt idx="6888">
                  <c:v/>
                </c:pt>
                <c:pt idx="6889">
                  <c:v/>
                </c:pt>
                <c:pt idx="6890">
                  <c:v/>
                </c:pt>
                <c:pt idx="6891">
                  <c:v/>
                </c:pt>
                <c:pt idx="6892">
                  <c:v/>
                </c:pt>
                <c:pt idx="6893">
                  <c:v/>
                </c:pt>
                <c:pt idx="6894">
                  <c:v/>
                </c:pt>
                <c:pt idx="6895">
                  <c:v/>
                </c:pt>
                <c:pt idx="6896">
                  <c:v/>
                </c:pt>
                <c:pt idx="6897">
                  <c:v/>
                </c:pt>
                <c:pt idx="6898">
                  <c:v/>
                </c:pt>
                <c:pt idx="6899">
                  <c:v/>
                </c:pt>
                <c:pt idx="6900">
                  <c:v/>
                </c:pt>
                <c:pt idx="6901">
                  <c:v/>
                </c:pt>
                <c:pt idx="6902">
                  <c:v/>
                </c:pt>
                <c:pt idx="6903">
                  <c:v/>
                </c:pt>
                <c:pt idx="6904">
                  <c:v/>
                </c:pt>
                <c:pt idx="6905">
                  <c:v/>
                </c:pt>
                <c:pt idx="6906">
                  <c:v/>
                </c:pt>
                <c:pt idx="6907">
                  <c:v/>
                </c:pt>
                <c:pt idx="6908">
                  <c:v/>
                </c:pt>
                <c:pt idx="6909">
                  <c:v/>
                </c:pt>
                <c:pt idx="6910">
                  <c:v/>
                </c:pt>
                <c:pt idx="6911">
                  <c:v/>
                </c:pt>
                <c:pt idx="6912">
                  <c:v/>
                </c:pt>
                <c:pt idx="6913">
                  <c:v/>
                </c:pt>
                <c:pt idx="6914">
                  <c:v/>
                </c:pt>
                <c:pt idx="6915">
                  <c:v/>
                </c:pt>
                <c:pt idx="6916">
                  <c:v/>
                </c:pt>
                <c:pt idx="6917">
                  <c:v/>
                </c:pt>
                <c:pt idx="6918">
                  <c:v/>
                </c:pt>
                <c:pt idx="6919">
                  <c:v/>
                </c:pt>
                <c:pt idx="6920">
                  <c:v/>
                </c:pt>
                <c:pt idx="6921">
                  <c:v/>
                </c:pt>
                <c:pt idx="6922">
                  <c:v/>
                </c:pt>
                <c:pt idx="6923">
                  <c:v/>
                </c:pt>
                <c:pt idx="6924">
                  <c:v/>
                </c:pt>
                <c:pt idx="6925">
                  <c:v/>
                </c:pt>
                <c:pt idx="6926">
                  <c:v/>
                </c:pt>
                <c:pt idx="6927">
                  <c:v/>
                </c:pt>
                <c:pt idx="6928">
                  <c:v/>
                </c:pt>
                <c:pt idx="6929">
                  <c:v/>
                </c:pt>
                <c:pt idx="6930">
                  <c:v/>
                </c:pt>
                <c:pt idx="6931">
                  <c:v/>
                </c:pt>
                <c:pt idx="6932">
                  <c:v/>
                </c:pt>
                <c:pt idx="6933">
                  <c:v/>
                </c:pt>
                <c:pt idx="6934">
                  <c:v/>
                </c:pt>
                <c:pt idx="6935">
                  <c:v/>
                </c:pt>
                <c:pt idx="6936">
                  <c:v/>
                </c:pt>
                <c:pt idx="6937">
                  <c:v/>
                </c:pt>
                <c:pt idx="6938">
                  <c:v/>
                </c:pt>
                <c:pt idx="6939">
                  <c:v/>
                </c:pt>
                <c:pt idx="6940">
                  <c:v/>
                </c:pt>
                <c:pt idx="6941">
                  <c:v/>
                </c:pt>
                <c:pt idx="6942">
                  <c:v/>
                </c:pt>
                <c:pt idx="6943">
                  <c:v/>
                </c:pt>
                <c:pt idx="6944">
                  <c:v/>
                </c:pt>
                <c:pt idx="6945">
                  <c:v/>
                </c:pt>
                <c:pt idx="6946">
                  <c:v/>
                </c:pt>
                <c:pt idx="6947">
                  <c:v/>
                </c:pt>
                <c:pt idx="6948">
                  <c:v/>
                </c:pt>
                <c:pt idx="6949">
                  <c:v/>
                </c:pt>
                <c:pt idx="6950">
                  <c:v/>
                </c:pt>
                <c:pt idx="6951">
                  <c:v/>
                </c:pt>
                <c:pt idx="6952">
                  <c:v/>
                </c:pt>
                <c:pt idx="6953">
                  <c:v/>
                </c:pt>
                <c:pt idx="6954">
                  <c:v/>
                </c:pt>
                <c:pt idx="6955">
                  <c:v/>
                </c:pt>
                <c:pt idx="6956">
                  <c:v/>
                </c:pt>
                <c:pt idx="6957">
                  <c:v/>
                </c:pt>
                <c:pt idx="6958">
                  <c:v/>
                </c:pt>
                <c:pt idx="6959">
                  <c:v/>
                </c:pt>
                <c:pt idx="6960">
                  <c:v/>
                </c:pt>
                <c:pt idx="6961">
                  <c:v/>
                </c:pt>
                <c:pt idx="6962">
                  <c:v/>
                </c:pt>
                <c:pt idx="6963">
                  <c:v/>
                </c:pt>
                <c:pt idx="6964">
                  <c:v/>
                </c:pt>
                <c:pt idx="6965">
                  <c:v/>
                </c:pt>
                <c:pt idx="6966">
                  <c:v/>
                </c:pt>
                <c:pt idx="6967">
                  <c:v/>
                </c:pt>
                <c:pt idx="6968">
                  <c:v/>
                </c:pt>
                <c:pt idx="6969">
                  <c:v/>
                </c:pt>
                <c:pt idx="6970">
                  <c:v/>
                </c:pt>
                <c:pt idx="6971">
                  <c:v/>
                </c:pt>
                <c:pt idx="6972">
                  <c:v/>
                </c:pt>
                <c:pt idx="6973">
                  <c:v/>
                </c:pt>
                <c:pt idx="6974">
                  <c:v/>
                </c:pt>
                <c:pt idx="6975">
                  <c:v/>
                </c:pt>
                <c:pt idx="6976">
                  <c:v/>
                </c:pt>
                <c:pt idx="6977">
                  <c:v/>
                </c:pt>
                <c:pt idx="6978">
                  <c:v/>
                </c:pt>
                <c:pt idx="6979">
                  <c:v/>
                </c:pt>
                <c:pt idx="6980">
                  <c:v/>
                </c:pt>
                <c:pt idx="6981">
                  <c:v/>
                </c:pt>
                <c:pt idx="6982">
                  <c:v/>
                </c:pt>
                <c:pt idx="6983">
                  <c:v/>
                </c:pt>
                <c:pt idx="6984">
                  <c:v/>
                </c:pt>
                <c:pt idx="6985">
                  <c:v/>
                </c:pt>
                <c:pt idx="6986">
                  <c:v/>
                </c:pt>
                <c:pt idx="6987">
                  <c:v/>
                </c:pt>
                <c:pt idx="6988">
                  <c:v/>
                </c:pt>
                <c:pt idx="6989">
                  <c:v/>
                </c:pt>
                <c:pt idx="6990">
                  <c:v/>
                </c:pt>
                <c:pt idx="6991">
                  <c:v/>
                </c:pt>
                <c:pt idx="6992">
                  <c:v/>
                </c:pt>
                <c:pt idx="6993">
                  <c:v/>
                </c:pt>
                <c:pt idx="6994">
                  <c:v/>
                </c:pt>
                <c:pt idx="6995">
                  <c:v/>
                </c:pt>
                <c:pt idx="6996">
                  <c:v/>
                </c:pt>
                <c:pt idx="6997">
                  <c:v/>
                </c:pt>
                <c:pt idx="6998">
                  <c:v/>
                </c:pt>
                <c:pt idx="6999">
                  <c:v/>
                </c:pt>
                <c:pt idx="7000">
                  <c:v/>
                </c:pt>
                <c:pt idx="7001">
                  <c:v/>
                </c:pt>
                <c:pt idx="7002">
                  <c:v/>
                </c:pt>
                <c:pt idx="7003">
                  <c:v/>
                </c:pt>
                <c:pt idx="7004">
                  <c:v/>
                </c:pt>
                <c:pt idx="7005">
                  <c:v/>
                </c:pt>
                <c:pt idx="7006">
                  <c:v/>
                </c:pt>
                <c:pt idx="7007">
                  <c:v/>
                </c:pt>
                <c:pt idx="7008">
                  <c:v/>
                </c:pt>
                <c:pt idx="7009">
                  <c:v/>
                </c:pt>
                <c:pt idx="7010">
                  <c:v/>
                </c:pt>
                <c:pt idx="7011">
                  <c:v/>
                </c:pt>
                <c:pt idx="7012">
                  <c:v/>
                </c:pt>
                <c:pt idx="7013">
                  <c:v/>
                </c:pt>
                <c:pt idx="7014">
                  <c:v/>
                </c:pt>
                <c:pt idx="7015">
                  <c:v/>
                </c:pt>
                <c:pt idx="7016">
                  <c:v/>
                </c:pt>
                <c:pt idx="7017">
                  <c:v/>
                </c:pt>
                <c:pt idx="7018">
                  <c:v/>
                </c:pt>
                <c:pt idx="7019">
                  <c:v/>
                </c:pt>
                <c:pt idx="7020">
                  <c:v/>
                </c:pt>
                <c:pt idx="7021">
                  <c:v/>
                </c:pt>
                <c:pt idx="7022">
                  <c:v/>
                </c:pt>
                <c:pt idx="7023">
                  <c:v/>
                </c:pt>
                <c:pt idx="7024">
                  <c:v/>
                </c:pt>
                <c:pt idx="7025">
                  <c:v/>
                </c:pt>
                <c:pt idx="7026">
                  <c:v/>
                </c:pt>
                <c:pt idx="7027">
                  <c:v/>
                </c:pt>
                <c:pt idx="7028">
                  <c:v/>
                </c:pt>
                <c:pt idx="7029">
                  <c:v/>
                </c:pt>
                <c:pt idx="7030">
                  <c:v/>
                </c:pt>
                <c:pt idx="7031">
                  <c:v/>
                </c:pt>
                <c:pt idx="7032">
                  <c:v/>
                </c:pt>
                <c:pt idx="7033">
                  <c:v/>
                </c:pt>
                <c:pt idx="7034">
                  <c:v/>
                </c:pt>
                <c:pt idx="7035">
                  <c:v/>
                </c:pt>
                <c:pt idx="7036">
                  <c:v/>
                </c:pt>
                <c:pt idx="7037">
                  <c:v/>
                </c:pt>
                <c:pt idx="7038">
                  <c:v/>
                </c:pt>
                <c:pt idx="7039">
                  <c:v/>
                </c:pt>
                <c:pt idx="7040">
                  <c:v/>
                </c:pt>
                <c:pt idx="7041">
                  <c:v/>
                </c:pt>
                <c:pt idx="7042">
                  <c:v/>
                </c:pt>
                <c:pt idx="7043">
                  <c:v/>
                </c:pt>
                <c:pt idx="7044">
                  <c:v/>
                </c:pt>
                <c:pt idx="7045">
                  <c:v/>
                </c:pt>
                <c:pt idx="7046">
                  <c:v/>
                </c:pt>
                <c:pt idx="7047">
                  <c:v/>
                </c:pt>
                <c:pt idx="7048">
                  <c:v/>
                </c:pt>
                <c:pt idx="7049">
                  <c:v/>
                </c:pt>
                <c:pt idx="7050">
                  <c:v/>
                </c:pt>
                <c:pt idx="7051">
                  <c:v/>
                </c:pt>
                <c:pt idx="7052">
                  <c:v/>
                </c:pt>
                <c:pt idx="7053">
                  <c:v/>
                </c:pt>
                <c:pt idx="7054">
                  <c:v/>
                </c:pt>
                <c:pt idx="7055">
                  <c:v/>
                </c:pt>
                <c:pt idx="7056">
                  <c:v/>
                </c:pt>
                <c:pt idx="7057">
                  <c:v/>
                </c:pt>
                <c:pt idx="7058">
                  <c:v/>
                </c:pt>
                <c:pt idx="7059">
                  <c:v/>
                </c:pt>
                <c:pt idx="7060">
                  <c:v/>
                </c:pt>
                <c:pt idx="7061">
                  <c:v/>
                </c:pt>
                <c:pt idx="7062">
                  <c:v/>
                </c:pt>
                <c:pt idx="7063">
                  <c:v/>
                </c:pt>
                <c:pt idx="7064">
                  <c:v/>
                </c:pt>
                <c:pt idx="7065">
                  <c:v/>
                </c:pt>
                <c:pt idx="7066">
                  <c:v/>
                </c:pt>
                <c:pt idx="7067">
                  <c:v/>
                </c:pt>
                <c:pt idx="7068">
                  <c:v/>
                </c:pt>
                <c:pt idx="7069">
                  <c:v/>
                </c:pt>
                <c:pt idx="7070">
                  <c:v/>
                </c:pt>
                <c:pt idx="7071">
                  <c:v/>
                </c:pt>
                <c:pt idx="7072">
                  <c:v/>
                </c:pt>
                <c:pt idx="7073">
                  <c:v/>
                </c:pt>
                <c:pt idx="7074">
                  <c:v/>
                </c:pt>
                <c:pt idx="7075">
                  <c:v/>
                </c:pt>
                <c:pt idx="7076">
                  <c:v/>
                </c:pt>
                <c:pt idx="7077">
                  <c:v/>
                </c:pt>
                <c:pt idx="7078">
                  <c:v/>
                </c:pt>
                <c:pt idx="7079">
                  <c:v/>
                </c:pt>
                <c:pt idx="7080">
                  <c:v/>
                </c:pt>
                <c:pt idx="7081">
                  <c:v/>
                </c:pt>
                <c:pt idx="7082">
                  <c:v/>
                </c:pt>
                <c:pt idx="7083">
                  <c:v/>
                </c:pt>
                <c:pt idx="7084">
                  <c:v/>
                </c:pt>
                <c:pt idx="7085">
                  <c:v/>
                </c:pt>
                <c:pt idx="7086">
                  <c:v/>
                </c:pt>
                <c:pt idx="7087">
                  <c:v/>
                </c:pt>
                <c:pt idx="7088">
                  <c:v/>
                </c:pt>
                <c:pt idx="7089">
                  <c:v/>
                </c:pt>
                <c:pt idx="7090">
                  <c:v/>
                </c:pt>
                <c:pt idx="7091">
                  <c:v/>
                </c:pt>
                <c:pt idx="7092">
                  <c:v/>
                </c:pt>
                <c:pt idx="7093">
                  <c:v/>
                </c:pt>
                <c:pt idx="7094">
                  <c:v/>
                </c:pt>
                <c:pt idx="7095">
                  <c:v/>
                </c:pt>
                <c:pt idx="7096">
                  <c:v/>
                </c:pt>
                <c:pt idx="7097">
                  <c:v/>
                </c:pt>
                <c:pt idx="7098">
                  <c:v/>
                </c:pt>
                <c:pt idx="7099">
                  <c:v/>
                </c:pt>
                <c:pt idx="7100">
                  <c:v/>
                </c:pt>
                <c:pt idx="7101">
                  <c:v/>
                </c:pt>
                <c:pt idx="7102">
                  <c:v/>
                </c:pt>
                <c:pt idx="7103">
                  <c:v/>
                </c:pt>
                <c:pt idx="7104">
                  <c:v/>
                </c:pt>
                <c:pt idx="7105">
                  <c:v/>
                </c:pt>
                <c:pt idx="7106">
                  <c:v/>
                </c:pt>
                <c:pt idx="7107">
                  <c:v/>
                </c:pt>
                <c:pt idx="7108">
                  <c:v/>
                </c:pt>
                <c:pt idx="7109">
                  <c:v/>
                </c:pt>
                <c:pt idx="7110">
                  <c:v/>
                </c:pt>
                <c:pt idx="7111">
                  <c:v/>
                </c:pt>
                <c:pt idx="7112">
                  <c:v/>
                </c:pt>
                <c:pt idx="7113">
                  <c:v/>
                </c:pt>
                <c:pt idx="7114">
                  <c:v/>
                </c:pt>
                <c:pt idx="7115">
                  <c:v/>
                </c:pt>
                <c:pt idx="7116">
                  <c:v/>
                </c:pt>
                <c:pt idx="7117">
                  <c:v/>
                </c:pt>
                <c:pt idx="7118">
                  <c:v/>
                </c:pt>
                <c:pt idx="7119">
                  <c:v/>
                </c:pt>
                <c:pt idx="7120">
                  <c:v/>
                </c:pt>
                <c:pt idx="7121">
                  <c:v/>
                </c:pt>
                <c:pt idx="7122">
                  <c:v/>
                </c:pt>
                <c:pt idx="7123">
                  <c:v/>
                </c:pt>
                <c:pt idx="7124">
                  <c:v/>
                </c:pt>
                <c:pt idx="7125">
                  <c:v/>
                </c:pt>
                <c:pt idx="7126">
                  <c:v/>
                </c:pt>
                <c:pt idx="7127">
                  <c:v/>
                </c:pt>
                <c:pt idx="7128">
                  <c:v/>
                </c:pt>
                <c:pt idx="7129">
                  <c:v/>
                </c:pt>
                <c:pt idx="7130">
                  <c:v/>
                </c:pt>
                <c:pt idx="7131">
                  <c:v/>
                </c:pt>
                <c:pt idx="7132">
                  <c:v/>
                </c:pt>
                <c:pt idx="7133">
                  <c:v/>
                </c:pt>
                <c:pt idx="7134">
                  <c:v/>
                </c:pt>
                <c:pt idx="7135">
                  <c:v/>
                </c:pt>
                <c:pt idx="7136">
                  <c:v/>
                </c:pt>
                <c:pt idx="7137">
                  <c:v/>
                </c:pt>
                <c:pt idx="7138">
                  <c:v/>
                </c:pt>
                <c:pt idx="7139">
                  <c:v/>
                </c:pt>
                <c:pt idx="7140">
                  <c:v/>
                </c:pt>
                <c:pt idx="7141">
                  <c:v/>
                </c:pt>
                <c:pt idx="7142">
                  <c:v/>
                </c:pt>
                <c:pt idx="7143">
                  <c:v/>
                </c:pt>
                <c:pt idx="7144">
                  <c:v/>
                </c:pt>
                <c:pt idx="7145">
                  <c:v/>
                </c:pt>
                <c:pt idx="7146">
                  <c:v/>
                </c:pt>
                <c:pt idx="7147">
                  <c:v/>
                </c:pt>
                <c:pt idx="7148">
                  <c:v/>
                </c:pt>
                <c:pt idx="7149">
                  <c:v/>
                </c:pt>
                <c:pt idx="7150">
                  <c:v/>
                </c:pt>
                <c:pt idx="7151">
                  <c:v/>
                </c:pt>
                <c:pt idx="7152">
                  <c:v/>
                </c:pt>
                <c:pt idx="7153">
                  <c:v/>
                </c:pt>
                <c:pt idx="7154">
                  <c:v/>
                </c:pt>
                <c:pt idx="7155">
                  <c:v/>
                </c:pt>
                <c:pt idx="7156">
                  <c:v/>
                </c:pt>
                <c:pt idx="7157">
                  <c:v/>
                </c:pt>
                <c:pt idx="7158">
                  <c:v/>
                </c:pt>
                <c:pt idx="7159">
                  <c:v/>
                </c:pt>
                <c:pt idx="7160">
                  <c:v/>
                </c:pt>
                <c:pt idx="7161">
                  <c:v/>
                </c:pt>
                <c:pt idx="7162">
                  <c:v/>
                </c:pt>
                <c:pt idx="7163">
                  <c:v/>
                </c:pt>
                <c:pt idx="7164">
                  <c:v/>
                </c:pt>
                <c:pt idx="7165">
                  <c:v/>
                </c:pt>
                <c:pt idx="7166">
                  <c:v/>
                </c:pt>
                <c:pt idx="7167">
                  <c:v/>
                </c:pt>
                <c:pt idx="7168">
                  <c:v/>
                </c:pt>
                <c:pt idx="7169">
                  <c:v/>
                </c:pt>
                <c:pt idx="7170">
                  <c:v/>
                </c:pt>
                <c:pt idx="7171">
                  <c:v/>
                </c:pt>
                <c:pt idx="7172">
                  <c:v/>
                </c:pt>
                <c:pt idx="7173">
                  <c:v/>
                </c:pt>
                <c:pt idx="7174">
                  <c:v/>
                </c:pt>
                <c:pt idx="7175">
                  <c:v/>
                </c:pt>
                <c:pt idx="7176">
                  <c:v/>
                </c:pt>
                <c:pt idx="7177">
                  <c:v/>
                </c:pt>
                <c:pt idx="7178">
                  <c:v/>
                </c:pt>
                <c:pt idx="7179">
                  <c:v/>
                </c:pt>
                <c:pt idx="7180">
                  <c:v/>
                </c:pt>
                <c:pt idx="7181">
                  <c:v/>
                </c:pt>
                <c:pt idx="7182">
                  <c:v/>
                </c:pt>
                <c:pt idx="7183">
                  <c:v/>
                </c:pt>
                <c:pt idx="7184">
                  <c:v/>
                </c:pt>
                <c:pt idx="7185">
                  <c:v/>
                </c:pt>
                <c:pt idx="7186">
                  <c:v/>
                </c:pt>
                <c:pt idx="7187">
                  <c:v/>
                </c:pt>
                <c:pt idx="7188">
                  <c:v/>
                </c:pt>
                <c:pt idx="7189">
                  <c:v/>
                </c:pt>
                <c:pt idx="7190">
                  <c:v/>
                </c:pt>
                <c:pt idx="7191">
                  <c:v/>
                </c:pt>
                <c:pt idx="7192">
                  <c:v/>
                </c:pt>
                <c:pt idx="7193">
                  <c:v/>
                </c:pt>
                <c:pt idx="7194">
                  <c:v/>
                </c:pt>
                <c:pt idx="7195">
                  <c:v/>
                </c:pt>
                <c:pt idx="7196">
                  <c:v/>
                </c:pt>
                <c:pt idx="7197">
                  <c:v/>
                </c:pt>
                <c:pt idx="7198">
                  <c:v/>
                </c:pt>
                <c:pt idx="7199">
                  <c:v/>
                </c:pt>
                <c:pt idx="7200">
                  <c:v/>
                </c:pt>
                <c:pt idx="7201">
                  <c:v/>
                </c:pt>
                <c:pt idx="7202">
                  <c:v/>
                </c:pt>
                <c:pt idx="7203">
                  <c:v/>
                </c:pt>
                <c:pt idx="7204">
                  <c:v/>
                </c:pt>
                <c:pt idx="7205">
                  <c:v/>
                </c:pt>
                <c:pt idx="7206">
                  <c:v/>
                </c:pt>
                <c:pt idx="7207">
                  <c:v/>
                </c:pt>
                <c:pt idx="7208">
                  <c:v/>
                </c:pt>
                <c:pt idx="7209">
                  <c:v/>
                </c:pt>
                <c:pt idx="7210">
                  <c:v/>
                </c:pt>
                <c:pt idx="7211">
                  <c:v/>
                </c:pt>
                <c:pt idx="7212">
                  <c:v/>
                </c:pt>
                <c:pt idx="7213">
                  <c:v/>
                </c:pt>
                <c:pt idx="7214">
                  <c:v/>
                </c:pt>
                <c:pt idx="7215">
                  <c:v/>
                </c:pt>
                <c:pt idx="7216">
                  <c:v/>
                </c:pt>
                <c:pt idx="7217">
                  <c:v/>
                </c:pt>
                <c:pt idx="7218">
                  <c:v/>
                </c:pt>
                <c:pt idx="7219">
                  <c:v/>
                </c:pt>
                <c:pt idx="7220">
                  <c:v/>
                </c:pt>
                <c:pt idx="7221">
                  <c:v/>
                </c:pt>
                <c:pt idx="7222">
                  <c:v/>
                </c:pt>
                <c:pt idx="7223">
                  <c:v/>
                </c:pt>
                <c:pt idx="7224">
                  <c:v/>
                </c:pt>
                <c:pt idx="7225">
                  <c:v/>
                </c:pt>
                <c:pt idx="7226">
                  <c:v/>
                </c:pt>
                <c:pt idx="7227">
                  <c:v/>
                </c:pt>
                <c:pt idx="7228">
                  <c:v/>
                </c:pt>
                <c:pt idx="7229">
                  <c:v/>
                </c:pt>
                <c:pt idx="7230">
                  <c:v/>
                </c:pt>
                <c:pt idx="7231">
                  <c:v/>
                </c:pt>
                <c:pt idx="7232">
                  <c:v/>
                </c:pt>
                <c:pt idx="7233">
                  <c:v/>
                </c:pt>
                <c:pt idx="7234">
                  <c:v/>
                </c:pt>
                <c:pt idx="7235">
                  <c:v/>
                </c:pt>
                <c:pt idx="7236">
                  <c:v/>
                </c:pt>
                <c:pt idx="7237">
                  <c:v/>
                </c:pt>
                <c:pt idx="7238">
                  <c:v/>
                </c:pt>
                <c:pt idx="7239">
                  <c:v/>
                </c:pt>
                <c:pt idx="7240">
                  <c:v/>
                </c:pt>
                <c:pt idx="7241">
                  <c:v/>
                </c:pt>
                <c:pt idx="7242">
                  <c:v/>
                </c:pt>
                <c:pt idx="7243">
                  <c:v/>
                </c:pt>
                <c:pt idx="7244">
                  <c:v/>
                </c:pt>
                <c:pt idx="7245">
                  <c:v/>
                </c:pt>
                <c:pt idx="7246">
                  <c:v/>
                </c:pt>
                <c:pt idx="7247">
                  <c:v/>
                </c:pt>
                <c:pt idx="7248">
                  <c:v/>
                </c:pt>
                <c:pt idx="7249">
                  <c:v/>
                </c:pt>
                <c:pt idx="7250">
                  <c:v/>
                </c:pt>
                <c:pt idx="7251">
                  <c:v/>
                </c:pt>
                <c:pt idx="7252">
                  <c:v/>
                </c:pt>
                <c:pt idx="7253">
                  <c:v/>
                </c:pt>
                <c:pt idx="7254">
                  <c:v/>
                </c:pt>
                <c:pt idx="7255">
                  <c:v/>
                </c:pt>
                <c:pt idx="7256">
                  <c:v/>
                </c:pt>
                <c:pt idx="7257">
                  <c:v/>
                </c:pt>
                <c:pt idx="7258">
                  <c:v/>
                </c:pt>
                <c:pt idx="7259">
                  <c:v/>
                </c:pt>
                <c:pt idx="7260">
                  <c:v/>
                </c:pt>
                <c:pt idx="7261">
                  <c:v/>
                </c:pt>
                <c:pt idx="7262">
                  <c:v/>
                </c:pt>
                <c:pt idx="7263">
                  <c:v/>
                </c:pt>
                <c:pt idx="7264">
                  <c:v/>
                </c:pt>
                <c:pt idx="7265">
                  <c:v/>
                </c:pt>
                <c:pt idx="7266">
                  <c:v/>
                </c:pt>
                <c:pt idx="7267">
                  <c:v/>
                </c:pt>
                <c:pt idx="7268">
                  <c:v/>
                </c:pt>
                <c:pt idx="7269">
                  <c:v/>
                </c:pt>
                <c:pt idx="7270">
                  <c:v/>
                </c:pt>
                <c:pt idx="7271">
                  <c:v/>
                </c:pt>
                <c:pt idx="7272">
                  <c:v/>
                </c:pt>
                <c:pt idx="7273">
                  <c:v/>
                </c:pt>
                <c:pt idx="7274">
                  <c:v/>
                </c:pt>
                <c:pt idx="7275">
                  <c:v/>
                </c:pt>
                <c:pt idx="7276">
                  <c:v/>
                </c:pt>
                <c:pt idx="7277">
                  <c:v/>
                </c:pt>
                <c:pt idx="7278">
                  <c:v/>
                </c:pt>
                <c:pt idx="7279">
                  <c:v/>
                </c:pt>
                <c:pt idx="7280">
                  <c:v/>
                </c:pt>
                <c:pt idx="7281">
                  <c:v/>
                </c:pt>
                <c:pt idx="7282">
                  <c:v/>
                </c:pt>
                <c:pt idx="7283">
                  <c:v/>
                </c:pt>
                <c:pt idx="7284">
                  <c:v/>
                </c:pt>
                <c:pt idx="7285">
                  <c:v/>
                </c:pt>
                <c:pt idx="7286">
                  <c:v/>
                </c:pt>
                <c:pt idx="7287">
                  <c:v/>
                </c:pt>
                <c:pt idx="7288">
                  <c:v/>
                </c:pt>
                <c:pt idx="7289">
                  <c:v/>
                </c:pt>
                <c:pt idx="7290">
                  <c:v/>
                </c:pt>
                <c:pt idx="7291">
                  <c:v/>
                </c:pt>
                <c:pt idx="7292">
                  <c:v/>
                </c:pt>
                <c:pt idx="7293">
                  <c:v/>
                </c:pt>
                <c:pt idx="7294">
                  <c:v/>
                </c:pt>
                <c:pt idx="7295">
                  <c:v/>
                </c:pt>
                <c:pt idx="7296">
                  <c:v/>
                </c:pt>
                <c:pt idx="7297">
                  <c:v/>
                </c:pt>
                <c:pt idx="7298">
                  <c:v/>
                </c:pt>
                <c:pt idx="7299">
                  <c:v/>
                </c:pt>
                <c:pt idx="7300">
                  <c:v/>
                </c:pt>
                <c:pt idx="7301">
                  <c:v/>
                </c:pt>
                <c:pt idx="7302">
                  <c:v/>
                </c:pt>
                <c:pt idx="7303">
                  <c:v/>
                </c:pt>
                <c:pt idx="7304">
                  <c:v/>
                </c:pt>
                <c:pt idx="7305">
                  <c:v/>
                </c:pt>
                <c:pt idx="7306">
                  <c:v/>
                </c:pt>
                <c:pt idx="7307">
                  <c:v/>
                </c:pt>
                <c:pt idx="7308">
                  <c:v/>
                </c:pt>
                <c:pt idx="7309">
                  <c:v/>
                </c:pt>
                <c:pt idx="7310">
                  <c:v/>
                </c:pt>
                <c:pt idx="7311">
                  <c:v/>
                </c:pt>
                <c:pt idx="7312">
                  <c:v/>
                </c:pt>
                <c:pt idx="7313">
                  <c:v/>
                </c:pt>
                <c:pt idx="7314">
                  <c:v/>
                </c:pt>
                <c:pt idx="7315">
                  <c:v/>
                </c:pt>
                <c:pt idx="7316">
                  <c:v/>
                </c:pt>
                <c:pt idx="7317">
                  <c:v/>
                </c:pt>
                <c:pt idx="7318">
                  <c:v/>
                </c:pt>
                <c:pt idx="7319">
                  <c:v/>
                </c:pt>
                <c:pt idx="7320">
                  <c:v/>
                </c:pt>
                <c:pt idx="7321">
                  <c:v/>
                </c:pt>
                <c:pt idx="7322">
                  <c:v/>
                </c:pt>
                <c:pt idx="7323">
                  <c:v/>
                </c:pt>
                <c:pt idx="7324">
                  <c:v/>
                </c:pt>
                <c:pt idx="7325">
                  <c:v/>
                </c:pt>
                <c:pt idx="7326">
                  <c:v/>
                </c:pt>
                <c:pt idx="7327">
                  <c:v/>
                </c:pt>
                <c:pt idx="7328">
                  <c:v/>
                </c:pt>
                <c:pt idx="7329">
                  <c:v/>
                </c:pt>
                <c:pt idx="7330">
                  <c:v/>
                </c:pt>
                <c:pt idx="7331">
                  <c:v/>
                </c:pt>
                <c:pt idx="7332">
                  <c:v/>
                </c:pt>
                <c:pt idx="7333">
                  <c:v/>
                </c:pt>
                <c:pt idx="7334">
                  <c:v/>
                </c:pt>
                <c:pt idx="7335">
                  <c:v/>
                </c:pt>
                <c:pt idx="7336">
                  <c:v/>
                </c:pt>
                <c:pt idx="7337">
                  <c:v/>
                </c:pt>
                <c:pt idx="7338">
                  <c:v/>
                </c:pt>
                <c:pt idx="7339">
                  <c:v/>
                </c:pt>
                <c:pt idx="7340">
                  <c:v/>
                </c:pt>
                <c:pt idx="7341">
                  <c:v/>
                </c:pt>
                <c:pt idx="7342">
                  <c:v/>
                </c:pt>
                <c:pt idx="7343">
                  <c:v/>
                </c:pt>
                <c:pt idx="7344">
                  <c:v/>
                </c:pt>
                <c:pt idx="7345">
                  <c:v/>
                </c:pt>
                <c:pt idx="7346">
                  <c:v/>
                </c:pt>
                <c:pt idx="7347">
                  <c:v/>
                </c:pt>
                <c:pt idx="7348">
                  <c:v/>
                </c:pt>
                <c:pt idx="7349">
                  <c:v/>
                </c:pt>
                <c:pt idx="7350">
                  <c:v/>
                </c:pt>
                <c:pt idx="7351">
                  <c:v/>
                </c:pt>
                <c:pt idx="7352">
                  <c:v/>
                </c:pt>
                <c:pt idx="7353">
                  <c:v/>
                </c:pt>
                <c:pt idx="7354">
                  <c:v/>
                </c:pt>
                <c:pt idx="7355">
                  <c:v/>
                </c:pt>
                <c:pt idx="7356">
                  <c:v/>
                </c:pt>
                <c:pt idx="7357">
                  <c:v/>
                </c:pt>
                <c:pt idx="7358">
                  <c:v/>
                </c:pt>
                <c:pt idx="7359">
                  <c:v/>
                </c:pt>
                <c:pt idx="7360">
                  <c:v/>
                </c:pt>
                <c:pt idx="7361">
                  <c:v/>
                </c:pt>
                <c:pt idx="7362">
                  <c:v/>
                </c:pt>
                <c:pt idx="7363">
                  <c:v/>
                </c:pt>
                <c:pt idx="7364">
                  <c:v/>
                </c:pt>
                <c:pt idx="7365">
                  <c:v/>
                </c:pt>
                <c:pt idx="7366">
                  <c:v/>
                </c:pt>
                <c:pt idx="7367">
                  <c:v/>
                </c:pt>
                <c:pt idx="7368">
                  <c:v/>
                </c:pt>
                <c:pt idx="7369">
                  <c:v/>
                </c:pt>
                <c:pt idx="7370">
                  <c:v/>
                </c:pt>
                <c:pt idx="7371">
                  <c:v/>
                </c:pt>
                <c:pt idx="7372">
                  <c:v/>
                </c:pt>
                <c:pt idx="7373">
                  <c:v/>
                </c:pt>
                <c:pt idx="7374">
                  <c:v/>
                </c:pt>
                <c:pt idx="7375">
                  <c:v/>
                </c:pt>
                <c:pt idx="7376">
                  <c:v/>
                </c:pt>
                <c:pt idx="7377">
                  <c:v/>
                </c:pt>
                <c:pt idx="7378">
                  <c:v/>
                </c:pt>
                <c:pt idx="7379">
                  <c:v/>
                </c:pt>
                <c:pt idx="7380">
                  <c:v/>
                </c:pt>
                <c:pt idx="7381">
                  <c:v/>
                </c:pt>
                <c:pt idx="7382">
                  <c:v/>
                </c:pt>
                <c:pt idx="7383">
                  <c:v/>
                </c:pt>
                <c:pt idx="7384">
                  <c:v/>
                </c:pt>
                <c:pt idx="7385">
                  <c:v/>
                </c:pt>
                <c:pt idx="7386">
                  <c:v/>
                </c:pt>
                <c:pt idx="7387">
                  <c:v/>
                </c:pt>
                <c:pt idx="7388">
                  <c:v/>
                </c:pt>
                <c:pt idx="7389">
                  <c:v/>
                </c:pt>
                <c:pt idx="7390">
                  <c:v/>
                </c:pt>
                <c:pt idx="7391">
                  <c:v/>
                </c:pt>
                <c:pt idx="7392">
                  <c:v/>
                </c:pt>
                <c:pt idx="7393">
                  <c:v/>
                </c:pt>
                <c:pt idx="7394">
                  <c:v/>
                </c:pt>
                <c:pt idx="7395">
                  <c:v/>
                </c:pt>
                <c:pt idx="7396">
                  <c:v/>
                </c:pt>
                <c:pt idx="7397">
                  <c:v/>
                </c:pt>
                <c:pt idx="7398">
                  <c:v/>
                </c:pt>
                <c:pt idx="7399">
                  <c:v/>
                </c:pt>
                <c:pt idx="7400">
                  <c:v/>
                </c:pt>
                <c:pt idx="7401">
                  <c:v/>
                </c:pt>
                <c:pt idx="7402">
                  <c:v/>
                </c:pt>
                <c:pt idx="7403">
                  <c:v/>
                </c:pt>
                <c:pt idx="7404">
                  <c:v/>
                </c:pt>
                <c:pt idx="7405">
                  <c:v/>
                </c:pt>
                <c:pt idx="7406">
                  <c:v/>
                </c:pt>
                <c:pt idx="7407">
                  <c:v/>
                </c:pt>
                <c:pt idx="7408">
                  <c:v/>
                </c:pt>
                <c:pt idx="7409">
                  <c:v/>
                </c:pt>
                <c:pt idx="7410">
                  <c:v/>
                </c:pt>
                <c:pt idx="7411">
                  <c:v/>
                </c:pt>
                <c:pt idx="7412">
                  <c:v/>
                </c:pt>
                <c:pt idx="7413">
                  <c:v/>
                </c:pt>
                <c:pt idx="7414">
                  <c:v/>
                </c:pt>
                <c:pt idx="7415">
                  <c:v/>
                </c:pt>
                <c:pt idx="7416">
                  <c:v/>
                </c:pt>
                <c:pt idx="7417">
                  <c:v/>
                </c:pt>
                <c:pt idx="7418">
                  <c:v/>
                </c:pt>
                <c:pt idx="7419">
                  <c:v/>
                </c:pt>
                <c:pt idx="7420">
                  <c:v/>
                </c:pt>
                <c:pt idx="7421">
                  <c:v/>
                </c:pt>
                <c:pt idx="7422">
                  <c:v/>
                </c:pt>
                <c:pt idx="7423">
                  <c:v/>
                </c:pt>
                <c:pt idx="7424">
                  <c:v/>
                </c:pt>
                <c:pt idx="7425">
                  <c:v/>
                </c:pt>
                <c:pt idx="7426">
                  <c:v/>
                </c:pt>
                <c:pt idx="7427">
                  <c:v/>
                </c:pt>
                <c:pt idx="7428">
                  <c:v/>
                </c:pt>
                <c:pt idx="7429">
                  <c:v/>
                </c:pt>
                <c:pt idx="7430">
                  <c:v/>
                </c:pt>
                <c:pt idx="7431">
                  <c:v/>
                </c:pt>
                <c:pt idx="7432">
                  <c:v/>
                </c:pt>
                <c:pt idx="7433">
                  <c:v/>
                </c:pt>
                <c:pt idx="7434">
                  <c:v/>
                </c:pt>
                <c:pt idx="7435">
                  <c:v/>
                </c:pt>
                <c:pt idx="7436">
                  <c:v/>
                </c:pt>
                <c:pt idx="7437">
                  <c:v/>
                </c:pt>
                <c:pt idx="7438">
                  <c:v/>
                </c:pt>
                <c:pt idx="7439">
                  <c:v/>
                </c:pt>
                <c:pt idx="7440">
                  <c:v/>
                </c:pt>
                <c:pt idx="7441">
                  <c:v/>
                </c:pt>
                <c:pt idx="7442">
                  <c:v/>
                </c:pt>
                <c:pt idx="7443">
                  <c:v/>
                </c:pt>
                <c:pt idx="7444">
                  <c:v/>
                </c:pt>
                <c:pt idx="7445">
                  <c:v/>
                </c:pt>
                <c:pt idx="7446">
                  <c:v/>
                </c:pt>
                <c:pt idx="7447">
                  <c:v/>
                </c:pt>
                <c:pt idx="7448">
                  <c:v/>
                </c:pt>
                <c:pt idx="7449">
                  <c:v/>
                </c:pt>
                <c:pt idx="7450">
                  <c:v/>
                </c:pt>
                <c:pt idx="7451">
                  <c:v/>
                </c:pt>
                <c:pt idx="7452">
                  <c:v/>
                </c:pt>
                <c:pt idx="7453">
                  <c:v/>
                </c:pt>
                <c:pt idx="7454">
                  <c:v/>
                </c:pt>
                <c:pt idx="7455">
                  <c:v/>
                </c:pt>
                <c:pt idx="7456">
                  <c:v/>
                </c:pt>
                <c:pt idx="7457">
                  <c:v/>
                </c:pt>
                <c:pt idx="7458">
                  <c:v/>
                </c:pt>
                <c:pt idx="7459">
                  <c:v/>
                </c:pt>
                <c:pt idx="7460">
                  <c:v/>
                </c:pt>
                <c:pt idx="7461">
                  <c:v/>
                </c:pt>
                <c:pt idx="7462">
                  <c:v/>
                </c:pt>
                <c:pt idx="7463">
                  <c:v/>
                </c:pt>
                <c:pt idx="7464">
                  <c:v/>
                </c:pt>
                <c:pt idx="7465">
                  <c:v/>
                </c:pt>
                <c:pt idx="7466">
                  <c:v/>
                </c:pt>
                <c:pt idx="7467">
                  <c:v/>
                </c:pt>
                <c:pt idx="7468">
                  <c:v/>
                </c:pt>
                <c:pt idx="7469">
                  <c:v/>
                </c:pt>
                <c:pt idx="7470">
                  <c:v/>
                </c:pt>
                <c:pt idx="7471">
                  <c:v/>
                </c:pt>
                <c:pt idx="7472">
                  <c:v/>
                </c:pt>
                <c:pt idx="7473">
                  <c:v/>
                </c:pt>
                <c:pt idx="7474">
                  <c:v/>
                </c:pt>
                <c:pt idx="7475">
                  <c:v/>
                </c:pt>
                <c:pt idx="7476">
                  <c:v/>
                </c:pt>
                <c:pt idx="7477">
                  <c:v/>
                </c:pt>
                <c:pt idx="7478">
                  <c:v/>
                </c:pt>
                <c:pt idx="7479">
                  <c:v/>
                </c:pt>
                <c:pt idx="7480">
                  <c:v/>
                </c:pt>
                <c:pt idx="7481">
                  <c:v/>
                </c:pt>
                <c:pt idx="7482">
                  <c:v/>
                </c:pt>
                <c:pt idx="7483">
                  <c:v/>
                </c:pt>
                <c:pt idx="7484">
                  <c:v/>
                </c:pt>
                <c:pt idx="7485">
                  <c:v/>
                </c:pt>
                <c:pt idx="7486">
                  <c:v/>
                </c:pt>
                <c:pt idx="7487">
                  <c:v/>
                </c:pt>
                <c:pt idx="7488">
                  <c:v/>
                </c:pt>
                <c:pt idx="7489">
                  <c:v/>
                </c:pt>
                <c:pt idx="7490">
                  <c:v/>
                </c:pt>
                <c:pt idx="7491">
                  <c:v/>
                </c:pt>
                <c:pt idx="7492">
                  <c:v/>
                </c:pt>
                <c:pt idx="7493">
                  <c:v/>
                </c:pt>
                <c:pt idx="7494">
                  <c:v/>
                </c:pt>
                <c:pt idx="7495">
                  <c:v/>
                </c:pt>
                <c:pt idx="7496">
                  <c:v/>
                </c:pt>
                <c:pt idx="7497">
                  <c:v/>
                </c:pt>
                <c:pt idx="7498">
                  <c:v/>
                </c:pt>
                <c:pt idx="7499">
                  <c:v/>
                </c:pt>
                <c:pt idx="7500">
                  <c:v/>
                </c:pt>
                <c:pt idx="7501">
                  <c:v/>
                </c:pt>
                <c:pt idx="7502">
                  <c:v/>
                </c:pt>
                <c:pt idx="7503">
                  <c:v/>
                </c:pt>
                <c:pt idx="7504">
                  <c:v/>
                </c:pt>
                <c:pt idx="7505">
                  <c:v/>
                </c:pt>
                <c:pt idx="7506">
                  <c:v/>
                </c:pt>
                <c:pt idx="7507">
                  <c:v/>
                </c:pt>
                <c:pt idx="7508">
                  <c:v/>
                </c:pt>
                <c:pt idx="7509">
                  <c:v/>
                </c:pt>
                <c:pt idx="7510">
                  <c:v/>
                </c:pt>
                <c:pt idx="7511">
                  <c:v/>
                </c:pt>
                <c:pt idx="7512">
                  <c:v/>
                </c:pt>
                <c:pt idx="7513">
                  <c:v/>
                </c:pt>
                <c:pt idx="7514">
                  <c:v/>
                </c:pt>
                <c:pt idx="7515">
                  <c:v/>
                </c:pt>
                <c:pt idx="7516">
                  <c:v/>
                </c:pt>
                <c:pt idx="7517">
                  <c:v/>
                </c:pt>
                <c:pt idx="7518">
                  <c:v/>
                </c:pt>
                <c:pt idx="7519">
                  <c:v/>
                </c:pt>
                <c:pt idx="7520">
                  <c:v/>
                </c:pt>
                <c:pt idx="7521">
                  <c:v/>
                </c:pt>
                <c:pt idx="7522">
                  <c:v/>
                </c:pt>
                <c:pt idx="7523">
                  <c:v/>
                </c:pt>
                <c:pt idx="7524">
                  <c:v/>
                </c:pt>
                <c:pt idx="7525">
                  <c:v/>
                </c:pt>
                <c:pt idx="7526">
                  <c:v/>
                </c:pt>
                <c:pt idx="7527">
                  <c:v/>
                </c:pt>
                <c:pt idx="7528">
                  <c:v/>
                </c:pt>
                <c:pt idx="7529">
                  <c:v/>
                </c:pt>
                <c:pt idx="7530">
                  <c:v/>
                </c:pt>
                <c:pt idx="7531">
                  <c:v/>
                </c:pt>
                <c:pt idx="7532">
                  <c:v/>
                </c:pt>
                <c:pt idx="7533">
                  <c:v/>
                </c:pt>
                <c:pt idx="7534">
                  <c:v/>
                </c:pt>
                <c:pt idx="7535">
                  <c:v/>
                </c:pt>
                <c:pt idx="7536">
                  <c:v/>
                </c:pt>
                <c:pt idx="7537">
                  <c:v/>
                </c:pt>
                <c:pt idx="7538">
                  <c:v/>
                </c:pt>
                <c:pt idx="7539">
                  <c:v/>
                </c:pt>
                <c:pt idx="7540">
                  <c:v/>
                </c:pt>
                <c:pt idx="7541">
                  <c:v/>
                </c:pt>
                <c:pt idx="7542">
                  <c:v/>
                </c:pt>
                <c:pt idx="7543">
                  <c:v/>
                </c:pt>
                <c:pt idx="7544">
                  <c:v/>
                </c:pt>
                <c:pt idx="7545">
                  <c:v/>
                </c:pt>
                <c:pt idx="7546">
                  <c:v/>
                </c:pt>
                <c:pt idx="7547">
                  <c:v/>
                </c:pt>
                <c:pt idx="7548">
                  <c:v/>
                </c:pt>
                <c:pt idx="7549">
                  <c:v/>
                </c:pt>
                <c:pt idx="7550">
                  <c:v/>
                </c:pt>
                <c:pt idx="7551">
                  <c:v/>
                </c:pt>
                <c:pt idx="7552">
                  <c:v/>
                </c:pt>
                <c:pt idx="7553">
                  <c:v/>
                </c:pt>
                <c:pt idx="7554">
                  <c:v/>
                </c:pt>
                <c:pt idx="7555">
                  <c:v/>
                </c:pt>
                <c:pt idx="7556">
                  <c:v/>
                </c:pt>
                <c:pt idx="7557">
                  <c:v/>
                </c:pt>
                <c:pt idx="7558">
                  <c:v/>
                </c:pt>
                <c:pt idx="7559">
                  <c:v/>
                </c:pt>
                <c:pt idx="7560">
                  <c:v/>
                </c:pt>
                <c:pt idx="7561">
                  <c:v/>
                </c:pt>
                <c:pt idx="7562">
                  <c:v/>
                </c:pt>
                <c:pt idx="7563">
                  <c:v/>
                </c:pt>
                <c:pt idx="7564">
                  <c:v/>
                </c:pt>
                <c:pt idx="7565">
                  <c:v/>
                </c:pt>
                <c:pt idx="7566">
                  <c:v/>
                </c:pt>
                <c:pt idx="7567">
                  <c:v/>
                </c:pt>
                <c:pt idx="7568">
                  <c:v/>
                </c:pt>
                <c:pt idx="7569">
                  <c:v/>
                </c:pt>
                <c:pt idx="7570">
                  <c:v/>
                </c:pt>
                <c:pt idx="7571">
                  <c:v/>
                </c:pt>
                <c:pt idx="7572">
                  <c:v/>
                </c:pt>
                <c:pt idx="7573">
                  <c:v/>
                </c:pt>
                <c:pt idx="7574">
                  <c:v/>
                </c:pt>
                <c:pt idx="7575">
                  <c:v/>
                </c:pt>
                <c:pt idx="7576">
                  <c:v/>
                </c:pt>
                <c:pt idx="7577">
                  <c:v/>
                </c:pt>
                <c:pt idx="7578">
                  <c:v/>
                </c:pt>
                <c:pt idx="7579">
                  <c:v/>
                </c:pt>
                <c:pt idx="7580">
                  <c:v/>
                </c:pt>
                <c:pt idx="7581">
                  <c:v/>
                </c:pt>
                <c:pt idx="7582">
                  <c:v/>
                </c:pt>
                <c:pt idx="7583">
                  <c:v/>
                </c:pt>
                <c:pt idx="7584">
                  <c:v/>
                </c:pt>
                <c:pt idx="7585">
                  <c:v/>
                </c:pt>
                <c:pt idx="7586">
                  <c:v/>
                </c:pt>
                <c:pt idx="7587">
                  <c:v/>
                </c:pt>
                <c:pt idx="7588">
                  <c:v/>
                </c:pt>
                <c:pt idx="7589">
                  <c:v/>
                </c:pt>
                <c:pt idx="7590">
                  <c:v/>
                </c:pt>
                <c:pt idx="7591">
                  <c:v/>
                </c:pt>
                <c:pt idx="7592">
                  <c:v/>
                </c:pt>
                <c:pt idx="7593">
                  <c:v/>
                </c:pt>
                <c:pt idx="7594">
                  <c:v/>
                </c:pt>
                <c:pt idx="7595">
                  <c:v/>
                </c:pt>
                <c:pt idx="7596">
                  <c:v/>
                </c:pt>
                <c:pt idx="7597">
                  <c:v/>
                </c:pt>
                <c:pt idx="7598">
                  <c:v/>
                </c:pt>
                <c:pt idx="7599">
                  <c:v/>
                </c:pt>
                <c:pt idx="7600">
                  <c:v/>
                </c:pt>
                <c:pt idx="7601">
                  <c:v/>
                </c:pt>
                <c:pt idx="7602">
                  <c:v/>
                </c:pt>
                <c:pt idx="7603">
                  <c:v/>
                </c:pt>
                <c:pt idx="7604">
                  <c:v/>
                </c:pt>
                <c:pt idx="7605">
                  <c:v/>
                </c:pt>
                <c:pt idx="7606">
                  <c:v/>
                </c:pt>
                <c:pt idx="7607">
                  <c:v/>
                </c:pt>
                <c:pt idx="7608">
                  <c:v/>
                </c:pt>
                <c:pt idx="7609">
                  <c:v/>
                </c:pt>
                <c:pt idx="7610">
                  <c:v/>
                </c:pt>
                <c:pt idx="7611">
                  <c:v/>
                </c:pt>
                <c:pt idx="7612">
                  <c:v/>
                </c:pt>
                <c:pt idx="7613">
                  <c:v/>
                </c:pt>
                <c:pt idx="7614">
                  <c:v/>
                </c:pt>
                <c:pt idx="7615">
                  <c:v/>
                </c:pt>
                <c:pt idx="7616">
                  <c:v/>
                </c:pt>
                <c:pt idx="7617">
                  <c:v/>
                </c:pt>
                <c:pt idx="7618">
                  <c:v/>
                </c:pt>
                <c:pt idx="7619">
                  <c:v/>
                </c:pt>
                <c:pt idx="7620">
                  <c:v/>
                </c:pt>
                <c:pt idx="7621">
                  <c:v/>
                </c:pt>
                <c:pt idx="7622">
                  <c:v/>
                </c:pt>
                <c:pt idx="7623">
                  <c:v/>
                </c:pt>
                <c:pt idx="7624">
                  <c:v/>
                </c:pt>
                <c:pt idx="7625">
                  <c:v/>
                </c:pt>
                <c:pt idx="7626">
                  <c:v/>
                </c:pt>
                <c:pt idx="7627">
                  <c:v/>
                </c:pt>
                <c:pt idx="7628">
                  <c:v/>
                </c:pt>
                <c:pt idx="7629">
                  <c:v/>
                </c:pt>
                <c:pt idx="7630">
                  <c:v/>
                </c:pt>
                <c:pt idx="7631">
                  <c:v/>
                </c:pt>
                <c:pt idx="7632">
                  <c:v/>
                </c:pt>
                <c:pt idx="7633">
                  <c:v/>
                </c:pt>
                <c:pt idx="7634">
                  <c:v/>
                </c:pt>
                <c:pt idx="7635">
                  <c:v/>
                </c:pt>
                <c:pt idx="7636">
                  <c:v/>
                </c:pt>
                <c:pt idx="7637">
                  <c:v/>
                </c:pt>
                <c:pt idx="7638">
                  <c:v/>
                </c:pt>
                <c:pt idx="7639">
                  <c:v/>
                </c:pt>
                <c:pt idx="7640">
                  <c:v/>
                </c:pt>
                <c:pt idx="7641">
                  <c:v/>
                </c:pt>
                <c:pt idx="7642">
                  <c:v/>
                </c:pt>
                <c:pt idx="7643">
                  <c:v/>
                </c:pt>
                <c:pt idx="7644">
                  <c:v/>
                </c:pt>
                <c:pt idx="7645">
                  <c:v/>
                </c:pt>
                <c:pt idx="7646">
                  <c:v/>
                </c:pt>
                <c:pt idx="7647">
                  <c:v/>
                </c:pt>
                <c:pt idx="7648">
                  <c:v/>
                </c:pt>
                <c:pt idx="7649">
                  <c:v/>
                </c:pt>
                <c:pt idx="7650">
                  <c:v/>
                </c:pt>
                <c:pt idx="7651">
                  <c:v/>
                </c:pt>
                <c:pt idx="7652">
                  <c:v/>
                </c:pt>
                <c:pt idx="7653">
                  <c:v/>
                </c:pt>
                <c:pt idx="7654">
                  <c:v/>
                </c:pt>
                <c:pt idx="7655">
                  <c:v/>
                </c:pt>
                <c:pt idx="7656">
                  <c:v/>
                </c:pt>
                <c:pt idx="7657">
                  <c:v/>
                </c:pt>
                <c:pt idx="7658">
                  <c:v/>
                </c:pt>
                <c:pt idx="7659">
                  <c:v/>
                </c:pt>
                <c:pt idx="7660">
                  <c:v/>
                </c:pt>
                <c:pt idx="7661">
                  <c:v/>
                </c:pt>
                <c:pt idx="7662">
                  <c:v/>
                </c:pt>
                <c:pt idx="7663">
                  <c:v/>
                </c:pt>
                <c:pt idx="7664">
                  <c:v/>
                </c:pt>
                <c:pt idx="7665">
                  <c:v/>
                </c:pt>
                <c:pt idx="7666">
                  <c:v/>
                </c:pt>
                <c:pt idx="7667">
                  <c:v/>
                </c:pt>
                <c:pt idx="7668">
                  <c:v/>
                </c:pt>
                <c:pt idx="7669">
                  <c:v/>
                </c:pt>
                <c:pt idx="7670">
                  <c:v/>
                </c:pt>
                <c:pt idx="7671">
                  <c:v/>
                </c:pt>
                <c:pt idx="7672">
                  <c:v/>
                </c:pt>
                <c:pt idx="7673">
                  <c:v/>
                </c:pt>
                <c:pt idx="7674">
                  <c:v/>
                </c:pt>
                <c:pt idx="7675">
                  <c:v/>
                </c:pt>
                <c:pt idx="7676">
                  <c:v/>
                </c:pt>
                <c:pt idx="7677">
                  <c:v/>
                </c:pt>
                <c:pt idx="7678">
                  <c:v/>
                </c:pt>
                <c:pt idx="7679">
                  <c:v/>
                </c:pt>
                <c:pt idx="7680">
                  <c:v/>
                </c:pt>
                <c:pt idx="7681">
                  <c:v/>
                </c:pt>
                <c:pt idx="7682">
                  <c:v/>
                </c:pt>
                <c:pt idx="7683">
                  <c:v/>
                </c:pt>
                <c:pt idx="7684">
                  <c:v/>
                </c:pt>
                <c:pt idx="7685">
                  <c:v/>
                </c:pt>
                <c:pt idx="7686">
                  <c:v/>
                </c:pt>
              </c:numCache>
            </c:numRef>
          </c:yVal>
          <c:smooth val="0"/>
        </c:ser>
        <c:ser>
          <c:idx val="1"/>
          <c:order val="1"/>
          <c:spPr>
            <a:solidFill>
              <a:srgbClr val="ff0000"/>
            </a:solidFill>
            <a:ln w="3816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76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numCache>
            </c:numRef>
          </c:xVal>
          <c:yVal>
            <c:numRef>
              <c:f>2</c:f>
              <c:numCache>
                <c:formatCode>General</c:formatCode>
                <c:ptCount val="7687"/>
                <c:pt idx="0">
                  <c:v>0.907809</c:v>
                </c:pt>
                <c:pt idx="1">
                  <c:v>0.778122</c:v>
                </c:pt>
                <c:pt idx="2">
                  <c:v>0.778122</c:v>
                </c:pt>
                <c:pt idx="3">
                  <c:v>0.778122</c:v>
                </c:pt>
                <c:pt idx="4">
                  <c:v>0.778122</c:v>
                </c:pt>
                <c:pt idx="5">
                  <c:v>0.778122</c:v>
                </c:pt>
                <c:pt idx="6">
                  <c:v>0.778122</c:v>
                </c:pt>
                <c:pt idx="7">
                  <c:v>0.778122</c:v>
                </c:pt>
                <c:pt idx="8">
                  <c:v>0.778122</c:v>
                </c:pt>
                <c:pt idx="9">
                  <c:v>0.778122</c:v>
                </c:pt>
                <c:pt idx="10">
                  <c:v>0.778122</c:v>
                </c:pt>
                <c:pt idx="11">
                  <c:v>0.778122</c:v>
                </c:pt>
                <c:pt idx="12">
                  <c:v>0.778122</c:v>
                </c:pt>
                <c:pt idx="13">
                  <c:v>0.778122</c:v>
                </c:pt>
                <c:pt idx="14">
                  <c:v>0.778122</c:v>
                </c:pt>
                <c:pt idx="15">
                  <c:v>0.778122</c:v>
                </c:pt>
                <c:pt idx="16">
                  <c:v>0.778122</c:v>
                </c:pt>
                <c:pt idx="17">
                  <c:v>0.778122</c:v>
                </c:pt>
                <c:pt idx="18">
                  <c:v>0.778122</c:v>
                </c:pt>
                <c:pt idx="19">
                  <c:v>0.772835</c:v>
                </c:pt>
                <c:pt idx="20">
                  <c:v>0.762261</c:v>
                </c:pt>
                <c:pt idx="21">
                  <c:v>0.762261</c:v>
                </c:pt>
                <c:pt idx="22">
                  <c:v>0.762261</c:v>
                </c:pt>
                <c:pt idx="23">
                  <c:v>0.762261</c:v>
                </c:pt>
                <c:pt idx="24">
                  <c:v>0.762261</c:v>
                </c:pt>
                <c:pt idx="25">
                  <c:v>0.762261</c:v>
                </c:pt>
                <c:pt idx="26">
                  <c:v>0.762261</c:v>
                </c:pt>
                <c:pt idx="27">
                  <c:v>0.762261</c:v>
                </c:pt>
                <c:pt idx="28">
                  <c:v>0.762261</c:v>
                </c:pt>
                <c:pt idx="29">
                  <c:v>0.762261</c:v>
                </c:pt>
                <c:pt idx="30">
                  <c:v>0.762261</c:v>
                </c:pt>
                <c:pt idx="31">
                  <c:v>0.762261</c:v>
                </c:pt>
                <c:pt idx="32">
                  <c:v>0.762261</c:v>
                </c:pt>
                <c:pt idx="33">
                  <c:v>0.762261</c:v>
                </c:pt>
                <c:pt idx="34">
                  <c:v>0.762261</c:v>
                </c:pt>
                <c:pt idx="35">
                  <c:v>0.762261</c:v>
                </c:pt>
                <c:pt idx="36">
                  <c:v>0.762261</c:v>
                </c:pt>
                <c:pt idx="37">
                  <c:v>0.762261</c:v>
                </c:pt>
                <c:pt idx="38">
                  <c:v>0.762261</c:v>
                </c:pt>
                <c:pt idx="39">
                  <c:v>0.762261</c:v>
                </c:pt>
                <c:pt idx="40">
                  <c:v>0.762261</c:v>
                </c:pt>
                <c:pt idx="41">
                  <c:v>0.762261</c:v>
                </c:pt>
                <c:pt idx="42">
                  <c:v>0.762261</c:v>
                </c:pt>
                <c:pt idx="43">
                  <c:v>0.762261</c:v>
                </c:pt>
                <c:pt idx="44">
                  <c:v>0.762261</c:v>
                </c:pt>
                <c:pt idx="45">
                  <c:v>0.762261</c:v>
                </c:pt>
                <c:pt idx="46">
                  <c:v>0.762261</c:v>
                </c:pt>
                <c:pt idx="47">
                  <c:v>0.762261</c:v>
                </c:pt>
                <c:pt idx="48">
                  <c:v>0.762261</c:v>
                </c:pt>
                <c:pt idx="49">
                  <c:v>0.762261</c:v>
                </c:pt>
                <c:pt idx="50">
                  <c:v>0.762261</c:v>
                </c:pt>
                <c:pt idx="51">
                  <c:v>0.762261</c:v>
                </c:pt>
                <c:pt idx="52">
                  <c:v>0.762261</c:v>
                </c:pt>
                <c:pt idx="53">
                  <c:v>0.762261</c:v>
                </c:pt>
                <c:pt idx="54">
                  <c:v>0.762261</c:v>
                </c:pt>
                <c:pt idx="55">
                  <c:v>0.762261</c:v>
                </c:pt>
                <c:pt idx="56">
                  <c:v>0.762261</c:v>
                </c:pt>
                <c:pt idx="57">
                  <c:v>0.762261</c:v>
                </c:pt>
                <c:pt idx="58">
                  <c:v>0.762261</c:v>
                </c:pt>
                <c:pt idx="59">
                  <c:v>0.762261</c:v>
                </c:pt>
                <c:pt idx="60">
                  <c:v>0.762261</c:v>
                </c:pt>
                <c:pt idx="61">
                  <c:v>0.762261</c:v>
                </c:pt>
                <c:pt idx="62">
                  <c:v>0.762261</c:v>
                </c:pt>
                <c:pt idx="63">
                  <c:v>0.762261</c:v>
                </c:pt>
                <c:pt idx="64">
                  <c:v>0.762261</c:v>
                </c:pt>
                <c:pt idx="65">
                  <c:v>0.762261</c:v>
                </c:pt>
                <c:pt idx="66">
                  <c:v>0.762261</c:v>
                </c:pt>
                <c:pt idx="67">
                  <c:v>0.762261</c:v>
                </c:pt>
                <c:pt idx="68">
                  <c:v>0.762261</c:v>
                </c:pt>
                <c:pt idx="69">
                  <c:v>0.762261</c:v>
                </c:pt>
                <c:pt idx="70">
                  <c:v>0.762261</c:v>
                </c:pt>
                <c:pt idx="71">
                  <c:v>0.762261</c:v>
                </c:pt>
                <c:pt idx="72">
                  <c:v>0.762261</c:v>
                </c:pt>
                <c:pt idx="73">
                  <c:v>0.762261</c:v>
                </c:pt>
                <c:pt idx="74">
                  <c:v>0.762261</c:v>
                </c:pt>
                <c:pt idx="75">
                  <c:v>0.762261</c:v>
                </c:pt>
                <c:pt idx="76">
                  <c:v>0.762261</c:v>
                </c:pt>
                <c:pt idx="77">
                  <c:v>0.762261</c:v>
                </c:pt>
                <c:pt idx="78">
                  <c:v>0.762261</c:v>
                </c:pt>
                <c:pt idx="79">
                  <c:v>0.762261</c:v>
                </c:pt>
                <c:pt idx="80">
                  <c:v>0.762261</c:v>
                </c:pt>
                <c:pt idx="81">
                  <c:v>0.762261</c:v>
                </c:pt>
                <c:pt idx="82">
                  <c:v>0.762261</c:v>
                </c:pt>
                <c:pt idx="83">
                  <c:v>0.762261</c:v>
                </c:pt>
                <c:pt idx="84">
                  <c:v>0.762261</c:v>
                </c:pt>
                <c:pt idx="85">
                  <c:v>0.762261</c:v>
                </c:pt>
                <c:pt idx="86">
                  <c:v>0.762261</c:v>
                </c:pt>
                <c:pt idx="87">
                  <c:v>0.762261</c:v>
                </c:pt>
                <c:pt idx="88">
                  <c:v>0.762261</c:v>
                </c:pt>
                <c:pt idx="89">
                  <c:v>0.762261</c:v>
                </c:pt>
                <c:pt idx="90">
                  <c:v>0.762261</c:v>
                </c:pt>
                <c:pt idx="91">
                  <c:v>0.762261</c:v>
                </c:pt>
                <c:pt idx="92">
                  <c:v>0.762261</c:v>
                </c:pt>
                <c:pt idx="93">
                  <c:v>0.762261</c:v>
                </c:pt>
                <c:pt idx="94">
                  <c:v>0.762261</c:v>
                </c:pt>
                <c:pt idx="95">
                  <c:v>0.762261</c:v>
                </c:pt>
                <c:pt idx="96">
                  <c:v>0.762261</c:v>
                </c:pt>
                <c:pt idx="97">
                  <c:v>0.762261</c:v>
                </c:pt>
                <c:pt idx="98">
                  <c:v>0.762261</c:v>
                </c:pt>
                <c:pt idx="99">
                  <c:v>0.762261</c:v>
                </c:pt>
                <c:pt idx="100">
                  <c:v>0.762261</c:v>
                </c:pt>
                <c:pt idx="101">
                  <c:v>0.762261</c:v>
                </c:pt>
                <c:pt idx="102">
                  <c:v>0.762261</c:v>
                </c:pt>
                <c:pt idx="103">
                  <c:v>0.762261</c:v>
                </c:pt>
                <c:pt idx="104">
                  <c:v>0.762261</c:v>
                </c:pt>
                <c:pt idx="105">
                  <c:v>0.762261</c:v>
                </c:pt>
                <c:pt idx="106">
                  <c:v>0.762261</c:v>
                </c:pt>
                <c:pt idx="107">
                  <c:v>0.762261</c:v>
                </c:pt>
                <c:pt idx="108">
                  <c:v>0.762261</c:v>
                </c:pt>
                <c:pt idx="109">
                  <c:v>0.762261</c:v>
                </c:pt>
                <c:pt idx="110">
                  <c:v>0.762261</c:v>
                </c:pt>
                <c:pt idx="111">
                  <c:v>0.762261</c:v>
                </c:pt>
                <c:pt idx="112">
                  <c:v>0.762261</c:v>
                </c:pt>
                <c:pt idx="113">
                  <c:v>0.762261</c:v>
                </c:pt>
                <c:pt idx="114">
                  <c:v>0.762261</c:v>
                </c:pt>
                <c:pt idx="115">
                  <c:v>0.762261</c:v>
                </c:pt>
                <c:pt idx="116">
                  <c:v>0.762261</c:v>
                </c:pt>
                <c:pt idx="117">
                  <c:v>0.762261</c:v>
                </c:pt>
                <c:pt idx="118">
                  <c:v>0.762261</c:v>
                </c:pt>
                <c:pt idx="119">
                  <c:v>0.762261</c:v>
                </c:pt>
                <c:pt idx="120">
                  <c:v>0.762261</c:v>
                </c:pt>
                <c:pt idx="121">
                  <c:v>0.762261</c:v>
                </c:pt>
                <c:pt idx="122">
                  <c:v>0.762261</c:v>
                </c:pt>
                <c:pt idx="123">
                  <c:v>0.762261</c:v>
                </c:pt>
                <c:pt idx="124">
                  <c:v>0.762261</c:v>
                </c:pt>
                <c:pt idx="125">
                  <c:v>0.762261</c:v>
                </c:pt>
                <c:pt idx="126">
                  <c:v>0.762261</c:v>
                </c:pt>
                <c:pt idx="127">
                  <c:v>0.762261</c:v>
                </c:pt>
                <c:pt idx="128">
                  <c:v>0.762261</c:v>
                </c:pt>
                <c:pt idx="129">
                  <c:v>0.762261</c:v>
                </c:pt>
                <c:pt idx="130">
                  <c:v>0.762261</c:v>
                </c:pt>
                <c:pt idx="131">
                  <c:v>0.762261</c:v>
                </c:pt>
                <c:pt idx="132">
                  <c:v>0.762261</c:v>
                </c:pt>
                <c:pt idx="133">
                  <c:v>0.762261</c:v>
                </c:pt>
                <c:pt idx="134">
                  <c:v>0.762261</c:v>
                </c:pt>
                <c:pt idx="135">
                  <c:v>0.762261</c:v>
                </c:pt>
                <c:pt idx="136">
                  <c:v>0.762261</c:v>
                </c:pt>
                <c:pt idx="137">
                  <c:v>0.762261</c:v>
                </c:pt>
                <c:pt idx="138">
                  <c:v>0.762261</c:v>
                </c:pt>
                <c:pt idx="139">
                  <c:v>0.762261</c:v>
                </c:pt>
                <c:pt idx="140">
                  <c:v>0.762261</c:v>
                </c:pt>
                <c:pt idx="141">
                  <c:v>0.762261</c:v>
                </c:pt>
                <c:pt idx="142">
                  <c:v>0.762261</c:v>
                </c:pt>
                <c:pt idx="143">
                  <c:v>0.762261</c:v>
                </c:pt>
                <c:pt idx="144">
                  <c:v>0.762261</c:v>
                </c:pt>
                <c:pt idx="145">
                  <c:v>0.762261</c:v>
                </c:pt>
                <c:pt idx="146">
                  <c:v>0.762261</c:v>
                </c:pt>
                <c:pt idx="147">
                  <c:v>0.762261</c:v>
                </c:pt>
                <c:pt idx="148">
                  <c:v>0.762261</c:v>
                </c:pt>
                <c:pt idx="149">
                  <c:v>0.762261</c:v>
                </c:pt>
                <c:pt idx="150">
                  <c:v>0.762261</c:v>
                </c:pt>
                <c:pt idx="151">
                  <c:v>0.762261</c:v>
                </c:pt>
                <c:pt idx="152">
                  <c:v>0.762261</c:v>
                </c:pt>
                <c:pt idx="153">
                  <c:v>0.762261</c:v>
                </c:pt>
                <c:pt idx="154">
                  <c:v>0.762261</c:v>
                </c:pt>
                <c:pt idx="155">
                  <c:v>0.762261</c:v>
                </c:pt>
                <c:pt idx="156">
                  <c:v>0.762261</c:v>
                </c:pt>
                <c:pt idx="157">
                  <c:v>0.762261</c:v>
                </c:pt>
                <c:pt idx="158">
                  <c:v>0.762261</c:v>
                </c:pt>
                <c:pt idx="159">
                  <c:v>0.762261</c:v>
                </c:pt>
                <c:pt idx="160">
                  <c:v>0.762261</c:v>
                </c:pt>
                <c:pt idx="161">
                  <c:v>0.762261</c:v>
                </c:pt>
                <c:pt idx="162">
                  <c:v>0.762261</c:v>
                </c:pt>
                <c:pt idx="163">
                  <c:v>0.762261</c:v>
                </c:pt>
                <c:pt idx="164">
                  <c:v>0.762261</c:v>
                </c:pt>
                <c:pt idx="165">
                  <c:v>0.762261</c:v>
                </c:pt>
                <c:pt idx="166">
                  <c:v>0.762261</c:v>
                </c:pt>
                <c:pt idx="167">
                  <c:v>0.762261</c:v>
                </c:pt>
                <c:pt idx="168">
                  <c:v>0.762261</c:v>
                </c:pt>
                <c:pt idx="169">
                  <c:v>0.762261</c:v>
                </c:pt>
                <c:pt idx="170">
                  <c:v>0.762261</c:v>
                </c:pt>
                <c:pt idx="171">
                  <c:v>0.762261</c:v>
                </c:pt>
                <c:pt idx="172">
                  <c:v>0.762261</c:v>
                </c:pt>
                <c:pt idx="173">
                  <c:v>0.762261</c:v>
                </c:pt>
                <c:pt idx="174">
                  <c:v>0.762261</c:v>
                </c:pt>
                <c:pt idx="175">
                  <c:v>0.800203</c:v>
                </c:pt>
                <c:pt idx="176">
                  <c:v>0.819174</c:v>
                </c:pt>
                <c:pt idx="177">
                  <c:v>0.819174</c:v>
                </c:pt>
                <c:pt idx="178">
                  <c:v>0.819174</c:v>
                </c:pt>
                <c:pt idx="179">
                  <c:v>0.819174</c:v>
                </c:pt>
                <c:pt idx="180">
                  <c:v>0.819174</c:v>
                </c:pt>
                <c:pt idx="181">
                  <c:v>0.819174</c:v>
                </c:pt>
                <c:pt idx="182">
                  <c:v>0.819174</c:v>
                </c:pt>
                <c:pt idx="183">
                  <c:v>0.819174</c:v>
                </c:pt>
                <c:pt idx="184">
                  <c:v>0.819174</c:v>
                </c:pt>
                <c:pt idx="185">
                  <c:v>0.819174</c:v>
                </c:pt>
                <c:pt idx="186">
                  <c:v>0.819174</c:v>
                </c:pt>
                <c:pt idx="187">
                  <c:v>0.819174</c:v>
                </c:pt>
                <c:pt idx="188">
                  <c:v>0.819174</c:v>
                </c:pt>
                <c:pt idx="189">
                  <c:v>0.819174</c:v>
                </c:pt>
                <c:pt idx="190">
                  <c:v>0.819174</c:v>
                </c:pt>
                <c:pt idx="191">
                  <c:v>0.819174</c:v>
                </c:pt>
                <c:pt idx="192">
                  <c:v>0.819174</c:v>
                </c:pt>
                <c:pt idx="193">
                  <c:v>0.819174</c:v>
                </c:pt>
                <c:pt idx="194">
                  <c:v>0.819174</c:v>
                </c:pt>
                <c:pt idx="195">
                  <c:v>0.819174</c:v>
                </c:pt>
                <c:pt idx="196">
                  <c:v>0.819174</c:v>
                </c:pt>
                <c:pt idx="197">
                  <c:v>0.819174</c:v>
                </c:pt>
                <c:pt idx="198">
                  <c:v>0.819174</c:v>
                </c:pt>
                <c:pt idx="199">
                  <c:v>0.819174</c:v>
                </c:pt>
                <c:pt idx="200">
                  <c:v>0.819174</c:v>
                </c:pt>
                <c:pt idx="201">
                  <c:v>0.819174</c:v>
                </c:pt>
                <c:pt idx="202">
                  <c:v>0.819174</c:v>
                </c:pt>
                <c:pt idx="203">
                  <c:v>0.819174</c:v>
                </c:pt>
                <c:pt idx="204">
                  <c:v>0.819174</c:v>
                </c:pt>
                <c:pt idx="205">
                  <c:v>0.819174</c:v>
                </c:pt>
                <c:pt idx="206">
                  <c:v>0.819174</c:v>
                </c:pt>
                <c:pt idx="207">
                  <c:v>0.819174</c:v>
                </c:pt>
                <c:pt idx="208">
                  <c:v>0.819174</c:v>
                </c:pt>
                <c:pt idx="209">
                  <c:v>0.819174</c:v>
                </c:pt>
                <c:pt idx="210">
                  <c:v>0.819174</c:v>
                </c:pt>
                <c:pt idx="211">
                  <c:v>0.819174</c:v>
                </c:pt>
                <c:pt idx="212">
                  <c:v>0.819174</c:v>
                </c:pt>
                <c:pt idx="213">
                  <c:v>0.819174</c:v>
                </c:pt>
                <c:pt idx="214">
                  <c:v>0.819174</c:v>
                </c:pt>
                <c:pt idx="215">
                  <c:v>0.819174</c:v>
                </c:pt>
                <c:pt idx="216">
                  <c:v>0.819174</c:v>
                </c:pt>
                <c:pt idx="217">
                  <c:v>0.819174</c:v>
                </c:pt>
                <c:pt idx="218">
                  <c:v>0.819174</c:v>
                </c:pt>
                <c:pt idx="219">
                  <c:v>0.819174</c:v>
                </c:pt>
                <c:pt idx="220">
                  <c:v>0.819174</c:v>
                </c:pt>
                <c:pt idx="221">
                  <c:v>0.819174</c:v>
                </c:pt>
                <c:pt idx="222">
                  <c:v>0.819174</c:v>
                </c:pt>
                <c:pt idx="223">
                  <c:v>0.819174</c:v>
                </c:pt>
                <c:pt idx="224">
                  <c:v>0.819174</c:v>
                </c:pt>
                <c:pt idx="225">
                  <c:v>0.819174</c:v>
                </c:pt>
                <c:pt idx="226">
                  <c:v>0.819174</c:v>
                </c:pt>
                <c:pt idx="227">
                  <c:v>0.819174</c:v>
                </c:pt>
                <c:pt idx="228">
                  <c:v>0.819174</c:v>
                </c:pt>
                <c:pt idx="229">
                  <c:v>0.819174</c:v>
                </c:pt>
                <c:pt idx="230">
                  <c:v>0.819174</c:v>
                </c:pt>
                <c:pt idx="231">
                  <c:v>0.819174</c:v>
                </c:pt>
                <c:pt idx="232">
                  <c:v>0.819174</c:v>
                </c:pt>
                <c:pt idx="233">
                  <c:v>0.819174</c:v>
                </c:pt>
                <c:pt idx="234">
                  <c:v>0.819174</c:v>
                </c:pt>
                <c:pt idx="235">
                  <c:v>0.819174</c:v>
                </c:pt>
                <c:pt idx="236">
                  <c:v>0.819174</c:v>
                </c:pt>
                <c:pt idx="237">
                  <c:v>0.819174</c:v>
                </c:pt>
                <c:pt idx="238">
                  <c:v>0.819174</c:v>
                </c:pt>
                <c:pt idx="239">
                  <c:v>0.819174</c:v>
                </c:pt>
                <c:pt idx="240">
                  <c:v>0.819174</c:v>
                </c:pt>
                <c:pt idx="241">
                  <c:v>0.819174</c:v>
                </c:pt>
                <c:pt idx="242">
                  <c:v>0.819174</c:v>
                </c:pt>
                <c:pt idx="243">
                  <c:v>0.819174</c:v>
                </c:pt>
                <c:pt idx="244">
                  <c:v>0.819174</c:v>
                </c:pt>
                <c:pt idx="245">
                  <c:v>0.819174</c:v>
                </c:pt>
                <c:pt idx="246">
                  <c:v>0.819174</c:v>
                </c:pt>
                <c:pt idx="247">
                  <c:v>0.819174</c:v>
                </c:pt>
                <c:pt idx="248">
                  <c:v>0.588723</c:v>
                </c:pt>
                <c:pt idx="249">
                  <c:v>0.588723</c:v>
                </c:pt>
                <c:pt idx="250">
                  <c:v>0.588723</c:v>
                </c:pt>
                <c:pt idx="251">
                  <c:v>0.588723</c:v>
                </c:pt>
                <c:pt idx="252">
                  <c:v>0.588723</c:v>
                </c:pt>
                <c:pt idx="253">
                  <c:v>0.588723</c:v>
                </c:pt>
                <c:pt idx="254">
                  <c:v>0.588723</c:v>
                </c:pt>
                <c:pt idx="255">
                  <c:v>0.588723</c:v>
                </c:pt>
                <c:pt idx="256">
                  <c:v>0.588723</c:v>
                </c:pt>
                <c:pt idx="257">
                  <c:v>0.588723</c:v>
                </c:pt>
                <c:pt idx="258">
                  <c:v>0.588723</c:v>
                </c:pt>
                <c:pt idx="259">
                  <c:v>0.588723</c:v>
                </c:pt>
                <c:pt idx="260">
                  <c:v>0.588723</c:v>
                </c:pt>
                <c:pt idx="261">
                  <c:v>0.588723</c:v>
                </c:pt>
                <c:pt idx="262">
                  <c:v>0.588723</c:v>
                </c:pt>
                <c:pt idx="263">
                  <c:v>0.588723</c:v>
                </c:pt>
                <c:pt idx="264">
                  <c:v>0.588723</c:v>
                </c:pt>
                <c:pt idx="265">
                  <c:v>0.588723</c:v>
                </c:pt>
                <c:pt idx="266">
                  <c:v>0.588723</c:v>
                </c:pt>
                <c:pt idx="267">
                  <c:v>0.588723</c:v>
                </c:pt>
                <c:pt idx="268">
                  <c:v>0.588723</c:v>
                </c:pt>
                <c:pt idx="269">
                  <c:v>0.588723</c:v>
                </c:pt>
                <c:pt idx="270">
                  <c:v>0.588723</c:v>
                </c:pt>
                <c:pt idx="271">
                  <c:v>0.588723</c:v>
                </c:pt>
                <c:pt idx="272">
                  <c:v>0.588723</c:v>
                </c:pt>
                <c:pt idx="273">
                  <c:v>0.588723</c:v>
                </c:pt>
                <c:pt idx="274">
                  <c:v>0.588723</c:v>
                </c:pt>
                <c:pt idx="275">
                  <c:v>0.588723</c:v>
                </c:pt>
                <c:pt idx="276">
                  <c:v>0.588723</c:v>
                </c:pt>
                <c:pt idx="277">
                  <c:v>0.588723</c:v>
                </c:pt>
                <c:pt idx="278">
                  <c:v>0.588723</c:v>
                </c:pt>
                <c:pt idx="279">
                  <c:v>0.588723</c:v>
                </c:pt>
                <c:pt idx="280">
                  <c:v>0.588723</c:v>
                </c:pt>
                <c:pt idx="281">
                  <c:v>0.588723</c:v>
                </c:pt>
                <c:pt idx="282">
                  <c:v>0.588723</c:v>
                </c:pt>
                <c:pt idx="283">
                  <c:v>0.588723</c:v>
                </c:pt>
                <c:pt idx="284">
                  <c:v>0.588723</c:v>
                </c:pt>
                <c:pt idx="285">
                  <c:v>0.588723</c:v>
                </c:pt>
                <c:pt idx="286">
                  <c:v>0.588723</c:v>
                </c:pt>
                <c:pt idx="287">
                  <c:v>0.588723</c:v>
                </c:pt>
                <c:pt idx="288">
                  <c:v>0.588723</c:v>
                </c:pt>
                <c:pt idx="289">
                  <c:v>0.588723</c:v>
                </c:pt>
                <c:pt idx="290">
                  <c:v>0.588723</c:v>
                </c:pt>
                <c:pt idx="291">
                  <c:v>0.588723</c:v>
                </c:pt>
                <c:pt idx="292">
                  <c:v>0.588723</c:v>
                </c:pt>
                <c:pt idx="293">
                  <c:v>0.588723</c:v>
                </c:pt>
                <c:pt idx="294">
                  <c:v>0.588723</c:v>
                </c:pt>
                <c:pt idx="295">
                  <c:v>0.588723</c:v>
                </c:pt>
                <c:pt idx="296">
                  <c:v>0.588723</c:v>
                </c:pt>
                <c:pt idx="297">
                  <c:v>0.588723</c:v>
                </c:pt>
                <c:pt idx="298">
                  <c:v>0.588723</c:v>
                </c:pt>
                <c:pt idx="299">
                  <c:v>0.588723</c:v>
                </c:pt>
                <c:pt idx="300">
                  <c:v>0.588723</c:v>
                </c:pt>
                <c:pt idx="301">
                  <c:v>0.588723</c:v>
                </c:pt>
                <c:pt idx="302">
                  <c:v>0.588723</c:v>
                </c:pt>
                <c:pt idx="303">
                  <c:v>0.588723</c:v>
                </c:pt>
                <c:pt idx="304">
                  <c:v>0.588723</c:v>
                </c:pt>
                <c:pt idx="305">
                  <c:v>0.588723</c:v>
                </c:pt>
                <c:pt idx="306">
                  <c:v>0.588723</c:v>
                </c:pt>
                <c:pt idx="307">
                  <c:v>0.588723</c:v>
                </c:pt>
                <c:pt idx="308">
                  <c:v>0.588723</c:v>
                </c:pt>
                <c:pt idx="309">
                  <c:v>0.588723</c:v>
                </c:pt>
                <c:pt idx="310">
                  <c:v>0.588723</c:v>
                </c:pt>
                <c:pt idx="311">
                  <c:v>0.588723</c:v>
                </c:pt>
                <c:pt idx="312">
                  <c:v>0.588723</c:v>
                </c:pt>
                <c:pt idx="313">
                  <c:v>0.588723</c:v>
                </c:pt>
                <c:pt idx="314">
                  <c:v>0.588723</c:v>
                </c:pt>
                <c:pt idx="315">
                  <c:v>0.588723</c:v>
                </c:pt>
                <c:pt idx="316">
                  <c:v>0.588723</c:v>
                </c:pt>
                <c:pt idx="317">
                  <c:v>0.588723</c:v>
                </c:pt>
                <c:pt idx="318">
                  <c:v>0.612359</c:v>
                </c:pt>
                <c:pt idx="319">
                  <c:v>0.624177</c:v>
                </c:pt>
                <c:pt idx="320">
                  <c:v>0.624177</c:v>
                </c:pt>
                <c:pt idx="321">
                  <c:v>0.624177</c:v>
                </c:pt>
                <c:pt idx="322">
                  <c:v>0.624177</c:v>
                </c:pt>
                <c:pt idx="323">
                  <c:v>0.624177</c:v>
                </c:pt>
                <c:pt idx="324">
                  <c:v>0.624177</c:v>
                </c:pt>
                <c:pt idx="325">
                  <c:v>0.624177</c:v>
                </c:pt>
                <c:pt idx="326">
                  <c:v>0.624177</c:v>
                </c:pt>
                <c:pt idx="327">
                  <c:v>0.624177</c:v>
                </c:pt>
                <c:pt idx="328">
                  <c:v>0.624177</c:v>
                </c:pt>
                <c:pt idx="329">
                  <c:v>0.624177</c:v>
                </c:pt>
                <c:pt idx="330">
                  <c:v>0.624177</c:v>
                </c:pt>
                <c:pt idx="331">
                  <c:v>0.624177</c:v>
                </c:pt>
                <c:pt idx="332">
                  <c:v>0.624177</c:v>
                </c:pt>
                <c:pt idx="333">
                  <c:v>0.624177</c:v>
                </c:pt>
                <c:pt idx="334">
                  <c:v>0.624177</c:v>
                </c:pt>
                <c:pt idx="335">
                  <c:v>0.624177</c:v>
                </c:pt>
                <c:pt idx="336">
                  <c:v>0.624177</c:v>
                </c:pt>
                <c:pt idx="337">
                  <c:v>0.624177</c:v>
                </c:pt>
                <c:pt idx="338">
                  <c:v>0.624177</c:v>
                </c:pt>
                <c:pt idx="339">
                  <c:v>0.624177</c:v>
                </c:pt>
                <c:pt idx="340">
                  <c:v>0.624177</c:v>
                </c:pt>
                <c:pt idx="341">
                  <c:v>0.624177</c:v>
                </c:pt>
                <c:pt idx="342">
                  <c:v>0.624177</c:v>
                </c:pt>
                <c:pt idx="343">
                  <c:v>0.624177</c:v>
                </c:pt>
                <c:pt idx="344">
                  <c:v>0.624177</c:v>
                </c:pt>
                <c:pt idx="345">
                  <c:v>0.624177</c:v>
                </c:pt>
                <c:pt idx="346">
                  <c:v>0.624177</c:v>
                </c:pt>
                <c:pt idx="347">
                  <c:v>0.624177</c:v>
                </c:pt>
                <c:pt idx="348">
                  <c:v>0.624177</c:v>
                </c:pt>
                <c:pt idx="349">
                  <c:v>0.624177</c:v>
                </c:pt>
                <c:pt idx="350">
                  <c:v>0.624177</c:v>
                </c:pt>
                <c:pt idx="351">
                  <c:v>0.624177</c:v>
                </c:pt>
                <c:pt idx="352">
                  <c:v>0.624177</c:v>
                </c:pt>
                <c:pt idx="353">
                  <c:v>0.624177</c:v>
                </c:pt>
                <c:pt idx="354">
                  <c:v>0.624177</c:v>
                </c:pt>
                <c:pt idx="355">
                  <c:v>0.624177</c:v>
                </c:pt>
                <c:pt idx="356">
                  <c:v>0.624177</c:v>
                </c:pt>
                <c:pt idx="357">
                  <c:v>0.624177</c:v>
                </c:pt>
                <c:pt idx="358">
                  <c:v>0.624177</c:v>
                </c:pt>
                <c:pt idx="359">
                  <c:v>0.624177</c:v>
                </c:pt>
                <c:pt idx="360">
                  <c:v>0.624177</c:v>
                </c:pt>
                <c:pt idx="361">
                  <c:v>0.624177</c:v>
                </c:pt>
                <c:pt idx="362">
                  <c:v>0.624177</c:v>
                </c:pt>
                <c:pt idx="363">
                  <c:v>0.624177</c:v>
                </c:pt>
                <c:pt idx="364">
                  <c:v>0.624177</c:v>
                </c:pt>
                <c:pt idx="365">
                  <c:v>0.624177</c:v>
                </c:pt>
                <c:pt idx="366">
                  <c:v>0.624177</c:v>
                </c:pt>
                <c:pt idx="367">
                  <c:v>0.624177</c:v>
                </c:pt>
                <c:pt idx="368">
                  <c:v>0.624177</c:v>
                </c:pt>
                <c:pt idx="369">
                  <c:v>0.624177</c:v>
                </c:pt>
                <c:pt idx="370">
                  <c:v>0.624177</c:v>
                </c:pt>
                <c:pt idx="371">
                  <c:v>0.624177</c:v>
                </c:pt>
                <c:pt idx="372">
                  <c:v>0.624177</c:v>
                </c:pt>
                <c:pt idx="373">
                  <c:v>0.624177</c:v>
                </c:pt>
                <c:pt idx="374">
                  <c:v>0.624177</c:v>
                </c:pt>
                <c:pt idx="375">
                  <c:v>0.624177</c:v>
                </c:pt>
                <c:pt idx="376">
                  <c:v>0.624177</c:v>
                </c:pt>
                <c:pt idx="377">
                  <c:v>0.624177</c:v>
                </c:pt>
                <c:pt idx="378">
                  <c:v>0.624177</c:v>
                </c:pt>
                <c:pt idx="379">
                  <c:v>0.624177</c:v>
                </c:pt>
                <c:pt idx="380">
                  <c:v>0.624177</c:v>
                </c:pt>
                <c:pt idx="381">
                  <c:v>0.624177</c:v>
                </c:pt>
                <c:pt idx="382">
                  <c:v>0.624177</c:v>
                </c:pt>
                <c:pt idx="383">
                  <c:v>0.624177</c:v>
                </c:pt>
                <c:pt idx="384">
                  <c:v>0.624177</c:v>
                </c:pt>
                <c:pt idx="385">
                  <c:v>0.624177</c:v>
                </c:pt>
                <c:pt idx="386">
                  <c:v>0.624177</c:v>
                </c:pt>
                <c:pt idx="387">
                  <c:v>0.624177</c:v>
                </c:pt>
                <c:pt idx="388">
                  <c:v>0.624177</c:v>
                </c:pt>
                <c:pt idx="389">
                  <c:v>0.624177</c:v>
                </c:pt>
                <c:pt idx="390">
                  <c:v>0.624177</c:v>
                </c:pt>
                <c:pt idx="391">
                  <c:v>0.624177</c:v>
                </c:pt>
                <c:pt idx="392">
                  <c:v>0.624177</c:v>
                </c:pt>
                <c:pt idx="393">
                  <c:v>0.624177</c:v>
                </c:pt>
                <c:pt idx="394">
                  <c:v>0.624177</c:v>
                </c:pt>
                <c:pt idx="395">
                  <c:v>0.624177</c:v>
                </c:pt>
                <c:pt idx="396">
                  <c:v>0.624177</c:v>
                </c:pt>
                <c:pt idx="397">
                  <c:v>0.624177</c:v>
                </c:pt>
                <c:pt idx="398">
                  <c:v>0.624177</c:v>
                </c:pt>
                <c:pt idx="399">
                  <c:v>0.624177</c:v>
                </c:pt>
                <c:pt idx="400">
                  <c:v>0.624177</c:v>
                </c:pt>
                <c:pt idx="401">
                  <c:v>0.624177</c:v>
                </c:pt>
                <c:pt idx="402">
                  <c:v>0.624177</c:v>
                </c:pt>
                <c:pt idx="403">
                  <c:v>0.624177</c:v>
                </c:pt>
                <c:pt idx="404">
                  <c:v>0.624177</c:v>
                </c:pt>
                <c:pt idx="405">
                  <c:v>0.624177</c:v>
                </c:pt>
                <c:pt idx="406">
                  <c:v>0.624177</c:v>
                </c:pt>
                <c:pt idx="407">
                  <c:v>0.624177</c:v>
                </c:pt>
                <c:pt idx="408">
                  <c:v>0.624177</c:v>
                </c:pt>
                <c:pt idx="409">
                  <c:v>0.624177</c:v>
                </c:pt>
                <c:pt idx="410">
                  <c:v>0.624177</c:v>
                </c:pt>
                <c:pt idx="411">
                  <c:v>0.624177</c:v>
                </c:pt>
                <c:pt idx="412">
                  <c:v>0.624177</c:v>
                </c:pt>
                <c:pt idx="413">
                  <c:v>0.624177</c:v>
                </c:pt>
                <c:pt idx="414">
                  <c:v>0.624177</c:v>
                </c:pt>
                <c:pt idx="415">
                  <c:v>0.624177</c:v>
                </c:pt>
                <c:pt idx="416">
                  <c:v>0.624177</c:v>
                </c:pt>
                <c:pt idx="417">
                  <c:v>0.624177</c:v>
                </c:pt>
                <c:pt idx="418">
                  <c:v>0.624177</c:v>
                </c:pt>
                <c:pt idx="419">
                  <c:v>0.624177</c:v>
                </c:pt>
                <c:pt idx="420">
                  <c:v>0.624177</c:v>
                </c:pt>
                <c:pt idx="421">
                  <c:v>0.624177</c:v>
                </c:pt>
                <c:pt idx="422">
                  <c:v>0.624177</c:v>
                </c:pt>
                <c:pt idx="423">
                  <c:v>0.624177</c:v>
                </c:pt>
                <c:pt idx="424">
                  <c:v>0.624177</c:v>
                </c:pt>
                <c:pt idx="425">
                  <c:v>0.624177</c:v>
                </c:pt>
                <c:pt idx="426">
                  <c:v>0.624177</c:v>
                </c:pt>
                <c:pt idx="427">
                  <c:v>0.624177</c:v>
                </c:pt>
                <c:pt idx="428">
                  <c:v>0.624177</c:v>
                </c:pt>
                <c:pt idx="429">
                  <c:v>0.624177</c:v>
                </c:pt>
                <c:pt idx="430">
                  <c:v>0.624177</c:v>
                </c:pt>
                <c:pt idx="431">
                  <c:v>0.624177</c:v>
                </c:pt>
                <c:pt idx="432">
                  <c:v>0.624177</c:v>
                </c:pt>
                <c:pt idx="433">
                  <c:v>0.624177</c:v>
                </c:pt>
                <c:pt idx="434">
                  <c:v>0.624177</c:v>
                </c:pt>
                <c:pt idx="435">
                  <c:v>0.624177</c:v>
                </c:pt>
                <c:pt idx="436">
                  <c:v>0.624177</c:v>
                </c:pt>
                <c:pt idx="437">
                  <c:v>0.624177</c:v>
                </c:pt>
                <c:pt idx="438">
                  <c:v>0.624177</c:v>
                </c:pt>
                <c:pt idx="439">
                  <c:v>0.624177</c:v>
                </c:pt>
                <c:pt idx="440">
                  <c:v>0.624177</c:v>
                </c:pt>
                <c:pt idx="441">
                  <c:v>0.624177</c:v>
                </c:pt>
                <c:pt idx="442">
                  <c:v>0.624177</c:v>
                </c:pt>
                <c:pt idx="443">
                  <c:v>0.624177</c:v>
                </c:pt>
                <c:pt idx="444">
                  <c:v>0.624177</c:v>
                </c:pt>
                <c:pt idx="445">
                  <c:v>0.624177</c:v>
                </c:pt>
                <c:pt idx="446">
                  <c:v>0.624177</c:v>
                </c:pt>
                <c:pt idx="447">
                  <c:v>0.624177</c:v>
                </c:pt>
                <c:pt idx="448">
                  <c:v>0.624177</c:v>
                </c:pt>
                <c:pt idx="449">
                  <c:v>0.624177</c:v>
                </c:pt>
                <c:pt idx="450">
                  <c:v>0.624177</c:v>
                </c:pt>
                <c:pt idx="451">
                  <c:v>0.624177</c:v>
                </c:pt>
                <c:pt idx="452">
                  <c:v>0.624177</c:v>
                </c:pt>
                <c:pt idx="453">
                  <c:v>0.624177</c:v>
                </c:pt>
                <c:pt idx="454">
                  <c:v>0.624177</c:v>
                </c:pt>
                <c:pt idx="455">
                  <c:v>0.624177</c:v>
                </c:pt>
                <c:pt idx="456">
                  <c:v>0.624177</c:v>
                </c:pt>
                <c:pt idx="457">
                  <c:v>0.624177</c:v>
                </c:pt>
                <c:pt idx="458">
                  <c:v>0.624177</c:v>
                </c:pt>
                <c:pt idx="459">
                  <c:v>0.624177</c:v>
                </c:pt>
                <c:pt idx="460">
                  <c:v>0.624177</c:v>
                </c:pt>
                <c:pt idx="461">
                  <c:v>0.624177</c:v>
                </c:pt>
                <c:pt idx="462">
                  <c:v>0.624177</c:v>
                </c:pt>
                <c:pt idx="463">
                  <c:v>0.624177</c:v>
                </c:pt>
                <c:pt idx="464">
                  <c:v>0.624177</c:v>
                </c:pt>
                <c:pt idx="465">
                  <c:v>0.624177</c:v>
                </c:pt>
                <c:pt idx="466">
                  <c:v>0.624177</c:v>
                </c:pt>
                <c:pt idx="467">
                  <c:v>0.624177</c:v>
                </c:pt>
                <c:pt idx="468">
                  <c:v>0.624177</c:v>
                </c:pt>
                <c:pt idx="469">
                  <c:v>0.624177</c:v>
                </c:pt>
                <c:pt idx="470">
                  <c:v>0.624177</c:v>
                </c:pt>
                <c:pt idx="471">
                  <c:v>0.624177</c:v>
                </c:pt>
                <c:pt idx="472">
                  <c:v>0.624177</c:v>
                </c:pt>
                <c:pt idx="473">
                  <c:v>0.624177</c:v>
                </c:pt>
                <c:pt idx="474">
                  <c:v>0.624177</c:v>
                </c:pt>
                <c:pt idx="475">
                  <c:v>0.624177</c:v>
                </c:pt>
                <c:pt idx="476">
                  <c:v>0.624177</c:v>
                </c:pt>
                <c:pt idx="477">
                  <c:v>0.624177</c:v>
                </c:pt>
                <c:pt idx="478">
                  <c:v>0.624177</c:v>
                </c:pt>
                <c:pt idx="479">
                  <c:v>0.624177</c:v>
                </c:pt>
                <c:pt idx="480">
                  <c:v>0.624177</c:v>
                </c:pt>
                <c:pt idx="481">
                  <c:v>0.624177</c:v>
                </c:pt>
                <c:pt idx="482">
                  <c:v>0.624177</c:v>
                </c:pt>
                <c:pt idx="483">
                  <c:v>0.624177</c:v>
                </c:pt>
                <c:pt idx="484">
                  <c:v>0.624177</c:v>
                </c:pt>
                <c:pt idx="485">
                  <c:v>0.624177</c:v>
                </c:pt>
                <c:pt idx="486">
                  <c:v>0.624177</c:v>
                </c:pt>
                <c:pt idx="487">
                  <c:v>0.624177</c:v>
                </c:pt>
                <c:pt idx="488">
                  <c:v>0.624177</c:v>
                </c:pt>
                <c:pt idx="489">
                  <c:v>0.624177</c:v>
                </c:pt>
                <c:pt idx="490">
                  <c:v>0.624177</c:v>
                </c:pt>
                <c:pt idx="491">
                  <c:v>0.624177</c:v>
                </c:pt>
                <c:pt idx="492">
                  <c:v>0.624177</c:v>
                </c:pt>
                <c:pt idx="493">
                  <c:v>0.624177</c:v>
                </c:pt>
                <c:pt idx="494">
                  <c:v>0.624177</c:v>
                </c:pt>
                <c:pt idx="495">
                  <c:v>0.624177</c:v>
                </c:pt>
                <c:pt idx="496">
                  <c:v>0.624177</c:v>
                </c:pt>
                <c:pt idx="497">
                  <c:v>0.624177</c:v>
                </c:pt>
                <c:pt idx="498">
                  <c:v>0.624177</c:v>
                </c:pt>
                <c:pt idx="499">
                  <c:v>0.624177</c:v>
                </c:pt>
                <c:pt idx="500">
                  <c:v>0.624177</c:v>
                </c:pt>
                <c:pt idx="501">
                  <c:v>0.624177</c:v>
                </c:pt>
                <c:pt idx="502">
                  <c:v>0.624177</c:v>
                </c:pt>
                <c:pt idx="503">
                  <c:v>0.624177</c:v>
                </c:pt>
                <c:pt idx="504">
                  <c:v>0.624177</c:v>
                </c:pt>
                <c:pt idx="505">
                  <c:v>0.624177</c:v>
                </c:pt>
                <c:pt idx="506">
                  <c:v>0.624177</c:v>
                </c:pt>
                <c:pt idx="507">
                  <c:v>0.624177</c:v>
                </c:pt>
                <c:pt idx="508">
                  <c:v>0.624177</c:v>
                </c:pt>
                <c:pt idx="509">
                  <c:v>0.624177</c:v>
                </c:pt>
                <c:pt idx="510">
                  <c:v>0.624177</c:v>
                </c:pt>
                <c:pt idx="511">
                  <c:v>0.624177</c:v>
                </c:pt>
                <c:pt idx="512">
                  <c:v>0.609249</c:v>
                </c:pt>
                <c:pt idx="513">
                  <c:v>0.579393</c:v>
                </c:pt>
                <c:pt idx="514">
                  <c:v>0.579393</c:v>
                </c:pt>
                <c:pt idx="515">
                  <c:v>0.579393</c:v>
                </c:pt>
                <c:pt idx="516">
                  <c:v>0.579393</c:v>
                </c:pt>
                <c:pt idx="517">
                  <c:v>0.579393</c:v>
                </c:pt>
                <c:pt idx="518">
                  <c:v>0.579393</c:v>
                </c:pt>
                <c:pt idx="519">
                  <c:v>0.579393</c:v>
                </c:pt>
                <c:pt idx="520">
                  <c:v>0.579393</c:v>
                </c:pt>
                <c:pt idx="521">
                  <c:v>0.579393</c:v>
                </c:pt>
                <c:pt idx="522">
                  <c:v>0.579393</c:v>
                </c:pt>
                <c:pt idx="523">
                  <c:v>0.579393</c:v>
                </c:pt>
                <c:pt idx="524">
                  <c:v>0.579393</c:v>
                </c:pt>
                <c:pt idx="525">
                  <c:v>0.579393</c:v>
                </c:pt>
                <c:pt idx="526">
                  <c:v>0.579393</c:v>
                </c:pt>
                <c:pt idx="527">
                  <c:v>0.579393</c:v>
                </c:pt>
                <c:pt idx="528">
                  <c:v>0.579393</c:v>
                </c:pt>
                <c:pt idx="529">
                  <c:v>0.579393</c:v>
                </c:pt>
                <c:pt idx="530">
                  <c:v>0.579393</c:v>
                </c:pt>
                <c:pt idx="531">
                  <c:v>0.579393</c:v>
                </c:pt>
                <c:pt idx="532">
                  <c:v>0.580948</c:v>
                </c:pt>
                <c:pt idx="533">
                  <c:v>0.584058</c:v>
                </c:pt>
                <c:pt idx="534">
                  <c:v>0.584058</c:v>
                </c:pt>
                <c:pt idx="535">
                  <c:v>0.584058</c:v>
                </c:pt>
                <c:pt idx="536">
                  <c:v>0.584058</c:v>
                </c:pt>
                <c:pt idx="537">
                  <c:v>0.584058</c:v>
                </c:pt>
                <c:pt idx="538">
                  <c:v>0.584058</c:v>
                </c:pt>
                <c:pt idx="539">
                  <c:v>0.584058</c:v>
                </c:pt>
                <c:pt idx="540">
                  <c:v>0.584058</c:v>
                </c:pt>
                <c:pt idx="541">
                  <c:v>0.584058</c:v>
                </c:pt>
                <c:pt idx="542">
                  <c:v>0.584058</c:v>
                </c:pt>
                <c:pt idx="543">
                  <c:v>0.584058</c:v>
                </c:pt>
                <c:pt idx="544">
                  <c:v>0.584058</c:v>
                </c:pt>
                <c:pt idx="545">
                  <c:v>0.584058</c:v>
                </c:pt>
                <c:pt idx="546">
                  <c:v>0.584058</c:v>
                </c:pt>
                <c:pt idx="547">
                  <c:v>0.584058</c:v>
                </c:pt>
                <c:pt idx="548">
                  <c:v>0.584058</c:v>
                </c:pt>
                <c:pt idx="549">
                  <c:v>0.584058</c:v>
                </c:pt>
                <c:pt idx="550">
                  <c:v>0.584058</c:v>
                </c:pt>
                <c:pt idx="551">
                  <c:v>0.584058</c:v>
                </c:pt>
                <c:pt idx="552">
                  <c:v>0.584058</c:v>
                </c:pt>
                <c:pt idx="553">
                  <c:v>0.584058</c:v>
                </c:pt>
                <c:pt idx="554">
                  <c:v>0.584058</c:v>
                </c:pt>
                <c:pt idx="555">
                  <c:v>0.584058</c:v>
                </c:pt>
                <c:pt idx="556">
                  <c:v>0.584058</c:v>
                </c:pt>
                <c:pt idx="557">
                  <c:v>0.584058</c:v>
                </c:pt>
                <c:pt idx="558">
                  <c:v>0.584058</c:v>
                </c:pt>
                <c:pt idx="559">
                  <c:v>0.584058</c:v>
                </c:pt>
                <c:pt idx="560">
                  <c:v>0.584058</c:v>
                </c:pt>
                <c:pt idx="561">
                  <c:v>0.584058</c:v>
                </c:pt>
                <c:pt idx="562">
                  <c:v>0.584058</c:v>
                </c:pt>
                <c:pt idx="563">
                  <c:v>0.584058</c:v>
                </c:pt>
                <c:pt idx="564">
                  <c:v>0.584058</c:v>
                </c:pt>
                <c:pt idx="565">
                  <c:v>0.584058</c:v>
                </c:pt>
                <c:pt idx="566">
                  <c:v>0.584058</c:v>
                </c:pt>
                <c:pt idx="567">
                  <c:v>0.584058</c:v>
                </c:pt>
                <c:pt idx="568">
                  <c:v>0.584058</c:v>
                </c:pt>
                <c:pt idx="569">
                  <c:v>0.584058</c:v>
                </c:pt>
                <c:pt idx="570">
                  <c:v>0.584058</c:v>
                </c:pt>
                <c:pt idx="571">
                  <c:v>0.584058</c:v>
                </c:pt>
                <c:pt idx="572">
                  <c:v>0.584058</c:v>
                </c:pt>
                <c:pt idx="573">
                  <c:v>0.584058</c:v>
                </c:pt>
                <c:pt idx="574">
                  <c:v>0.584058</c:v>
                </c:pt>
                <c:pt idx="575">
                  <c:v>0.584058</c:v>
                </c:pt>
                <c:pt idx="576">
                  <c:v>0.584058</c:v>
                </c:pt>
                <c:pt idx="577">
                  <c:v>0.584058</c:v>
                </c:pt>
                <c:pt idx="578">
                  <c:v>0.584058</c:v>
                </c:pt>
                <c:pt idx="579">
                  <c:v>0.584058</c:v>
                </c:pt>
                <c:pt idx="580">
                  <c:v>0.584058</c:v>
                </c:pt>
                <c:pt idx="581">
                  <c:v>0.584058</c:v>
                </c:pt>
                <c:pt idx="582">
                  <c:v>0.584058</c:v>
                </c:pt>
                <c:pt idx="583">
                  <c:v>0.584058</c:v>
                </c:pt>
                <c:pt idx="584">
                  <c:v>0.584058</c:v>
                </c:pt>
                <c:pt idx="585">
                  <c:v>0.584058</c:v>
                </c:pt>
                <c:pt idx="586">
                  <c:v>0.584058</c:v>
                </c:pt>
                <c:pt idx="587">
                  <c:v>0.584058</c:v>
                </c:pt>
                <c:pt idx="588">
                  <c:v>0.584058</c:v>
                </c:pt>
                <c:pt idx="589">
                  <c:v>0.584058</c:v>
                </c:pt>
                <c:pt idx="590">
                  <c:v>0.584058</c:v>
                </c:pt>
                <c:pt idx="591">
                  <c:v>0.584058</c:v>
                </c:pt>
                <c:pt idx="592">
                  <c:v>0.584058</c:v>
                </c:pt>
                <c:pt idx="593">
                  <c:v>0.584058</c:v>
                </c:pt>
                <c:pt idx="594">
                  <c:v>0.584058</c:v>
                </c:pt>
                <c:pt idx="595">
                  <c:v>0.584058</c:v>
                </c:pt>
                <c:pt idx="596">
                  <c:v>0.584058</c:v>
                </c:pt>
                <c:pt idx="597">
                  <c:v>0.584058</c:v>
                </c:pt>
                <c:pt idx="598">
                  <c:v>0.584058</c:v>
                </c:pt>
                <c:pt idx="599">
                  <c:v>0.584058</c:v>
                </c:pt>
                <c:pt idx="600">
                  <c:v>0.584058</c:v>
                </c:pt>
                <c:pt idx="601">
                  <c:v>0.584058</c:v>
                </c:pt>
                <c:pt idx="602">
                  <c:v>0.584058</c:v>
                </c:pt>
                <c:pt idx="603">
                  <c:v>0.584058</c:v>
                </c:pt>
                <c:pt idx="604">
                  <c:v>0.584058</c:v>
                </c:pt>
                <c:pt idx="605">
                  <c:v>0.584058</c:v>
                </c:pt>
                <c:pt idx="606">
                  <c:v>0.584058</c:v>
                </c:pt>
                <c:pt idx="607">
                  <c:v>0.584058</c:v>
                </c:pt>
                <c:pt idx="608">
                  <c:v>0.584058</c:v>
                </c:pt>
                <c:pt idx="609">
                  <c:v>0.584058</c:v>
                </c:pt>
                <c:pt idx="610">
                  <c:v>0.584058</c:v>
                </c:pt>
                <c:pt idx="611">
                  <c:v>0.584058</c:v>
                </c:pt>
                <c:pt idx="612">
                  <c:v>0.584058</c:v>
                </c:pt>
                <c:pt idx="613">
                  <c:v>0.584058</c:v>
                </c:pt>
                <c:pt idx="614">
                  <c:v>0.584058</c:v>
                </c:pt>
                <c:pt idx="615">
                  <c:v>0.584058</c:v>
                </c:pt>
                <c:pt idx="616">
                  <c:v>0.584058</c:v>
                </c:pt>
                <c:pt idx="617">
                  <c:v>0.584058</c:v>
                </c:pt>
                <c:pt idx="618">
                  <c:v>0.584058</c:v>
                </c:pt>
                <c:pt idx="619">
                  <c:v>0.584058</c:v>
                </c:pt>
                <c:pt idx="620">
                  <c:v>0.584058</c:v>
                </c:pt>
                <c:pt idx="621">
                  <c:v>0.584058</c:v>
                </c:pt>
                <c:pt idx="622">
                  <c:v>0.584058</c:v>
                </c:pt>
                <c:pt idx="623">
                  <c:v>0.584058</c:v>
                </c:pt>
                <c:pt idx="624">
                  <c:v>0.584058</c:v>
                </c:pt>
                <c:pt idx="625">
                  <c:v>0.584058</c:v>
                </c:pt>
                <c:pt idx="626">
                  <c:v>0.584058</c:v>
                </c:pt>
                <c:pt idx="627">
                  <c:v>0.584058</c:v>
                </c:pt>
                <c:pt idx="628">
                  <c:v>0.584058</c:v>
                </c:pt>
                <c:pt idx="629">
                  <c:v>0.584058</c:v>
                </c:pt>
                <c:pt idx="630">
                  <c:v>0.584058</c:v>
                </c:pt>
                <c:pt idx="631">
                  <c:v>0.584058</c:v>
                </c:pt>
                <c:pt idx="632">
                  <c:v>0.584058</c:v>
                </c:pt>
                <c:pt idx="633">
                  <c:v>0.584058</c:v>
                </c:pt>
                <c:pt idx="634">
                  <c:v>0.584058</c:v>
                </c:pt>
                <c:pt idx="635">
                  <c:v>0.584058</c:v>
                </c:pt>
                <c:pt idx="636">
                  <c:v>0.584058</c:v>
                </c:pt>
                <c:pt idx="637">
                  <c:v>0.584058</c:v>
                </c:pt>
                <c:pt idx="638">
                  <c:v>0.584058</c:v>
                </c:pt>
                <c:pt idx="639">
                  <c:v>0.584058</c:v>
                </c:pt>
                <c:pt idx="640">
                  <c:v>0.584058</c:v>
                </c:pt>
                <c:pt idx="641">
                  <c:v>0.584058</c:v>
                </c:pt>
                <c:pt idx="642">
                  <c:v>0.584058</c:v>
                </c:pt>
                <c:pt idx="643">
                  <c:v>0.584058</c:v>
                </c:pt>
                <c:pt idx="644">
                  <c:v>0.584058</c:v>
                </c:pt>
                <c:pt idx="645">
                  <c:v>0.584058</c:v>
                </c:pt>
                <c:pt idx="646">
                  <c:v>0.584058</c:v>
                </c:pt>
                <c:pt idx="647">
                  <c:v>0.584058</c:v>
                </c:pt>
                <c:pt idx="648">
                  <c:v>0.584058</c:v>
                </c:pt>
                <c:pt idx="649">
                  <c:v>0.584058</c:v>
                </c:pt>
                <c:pt idx="650">
                  <c:v>0.584058</c:v>
                </c:pt>
                <c:pt idx="651">
                  <c:v>0.584058</c:v>
                </c:pt>
                <c:pt idx="652">
                  <c:v>0.584058</c:v>
                </c:pt>
                <c:pt idx="653">
                  <c:v>0.584058</c:v>
                </c:pt>
                <c:pt idx="654">
                  <c:v>0.584058</c:v>
                </c:pt>
                <c:pt idx="655">
                  <c:v>0.584058</c:v>
                </c:pt>
                <c:pt idx="656">
                  <c:v>0.584058</c:v>
                </c:pt>
                <c:pt idx="657">
                  <c:v>0.584058</c:v>
                </c:pt>
                <c:pt idx="658">
                  <c:v>0.584058</c:v>
                </c:pt>
                <c:pt idx="659">
                  <c:v>0.584058</c:v>
                </c:pt>
                <c:pt idx="660">
                  <c:v>0.584058</c:v>
                </c:pt>
                <c:pt idx="661">
                  <c:v>0.584058</c:v>
                </c:pt>
                <c:pt idx="662">
                  <c:v>0.584058</c:v>
                </c:pt>
                <c:pt idx="663">
                  <c:v>0.584058</c:v>
                </c:pt>
                <c:pt idx="664">
                  <c:v>0.584058</c:v>
                </c:pt>
                <c:pt idx="665">
                  <c:v>0.584058</c:v>
                </c:pt>
                <c:pt idx="666">
                  <c:v>0.584058</c:v>
                </c:pt>
                <c:pt idx="667">
                  <c:v>0.584058</c:v>
                </c:pt>
                <c:pt idx="668">
                  <c:v>0.564465</c:v>
                </c:pt>
                <c:pt idx="669">
                  <c:v>0.525279</c:v>
                </c:pt>
                <c:pt idx="670">
                  <c:v>0.525279</c:v>
                </c:pt>
                <c:pt idx="671">
                  <c:v>0.525279</c:v>
                </c:pt>
                <c:pt idx="672">
                  <c:v>0.525279</c:v>
                </c:pt>
                <c:pt idx="673">
                  <c:v>0.525279</c:v>
                </c:pt>
                <c:pt idx="674">
                  <c:v>0.525279</c:v>
                </c:pt>
                <c:pt idx="675">
                  <c:v>0.525279</c:v>
                </c:pt>
                <c:pt idx="676">
                  <c:v>0.525279</c:v>
                </c:pt>
                <c:pt idx="677">
                  <c:v>0.525279</c:v>
                </c:pt>
                <c:pt idx="678">
                  <c:v>0.525279</c:v>
                </c:pt>
                <c:pt idx="679">
                  <c:v>0.525279</c:v>
                </c:pt>
                <c:pt idx="680">
                  <c:v>0.525279</c:v>
                </c:pt>
                <c:pt idx="681">
                  <c:v>0.525279</c:v>
                </c:pt>
                <c:pt idx="682">
                  <c:v>0.525279</c:v>
                </c:pt>
                <c:pt idx="683">
                  <c:v>0.525279</c:v>
                </c:pt>
                <c:pt idx="684">
                  <c:v>0.525279</c:v>
                </c:pt>
                <c:pt idx="685">
                  <c:v>0.525279</c:v>
                </c:pt>
                <c:pt idx="686">
                  <c:v>0.525279</c:v>
                </c:pt>
                <c:pt idx="687">
                  <c:v>0.525279</c:v>
                </c:pt>
                <c:pt idx="688">
                  <c:v>0.525279</c:v>
                </c:pt>
                <c:pt idx="689">
                  <c:v>0.525279</c:v>
                </c:pt>
                <c:pt idx="690">
                  <c:v>0.525279</c:v>
                </c:pt>
                <c:pt idx="691">
                  <c:v>0.525279</c:v>
                </c:pt>
                <c:pt idx="692">
                  <c:v>0.525279</c:v>
                </c:pt>
                <c:pt idx="693">
                  <c:v>0.525279</c:v>
                </c:pt>
                <c:pt idx="694">
                  <c:v>0.525279</c:v>
                </c:pt>
                <c:pt idx="695">
                  <c:v>0.525279</c:v>
                </c:pt>
                <c:pt idx="696">
                  <c:v>0.525279</c:v>
                </c:pt>
                <c:pt idx="697">
                  <c:v>0.525279</c:v>
                </c:pt>
                <c:pt idx="698">
                  <c:v>0.525279</c:v>
                </c:pt>
                <c:pt idx="699">
                  <c:v>0.525279</c:v>
                </c:pt>
                <c:pt idx="700">
                  <c:v>0.525279</c:v>
                </c:pt>
                <c:pt idx="701">
                  <c:v>0.525279</c:v>
                </c:pt>
                <c:pt idx="702">
                  <c:v>0.525279</c:v>
                </c:pt>
                <c:pt idx="703">
                  <c:v>0.525279</c:v>
                </c:pt>
                <c:pt idx="704">
                  <c:v>0.525279</c:v>
                </c:pt>
                <c:pt idx="705">
                  <c:v>0.525279</c:v>
                </c:pt>
                <c:pt idx="706">
                  <c:v>0.525279</c:v>
                </c:pt>
                <c:pt idx="707">
                  <c:v>0.525279</c:v>
                </c:pt>
                <c:pt idx="708">
                  <c:v>0.525279</c:v>
                </c:pt>
                <c:pt idx="709">
                  <c:v>0.525279</c:v>
                </c:pt>
                <c:pt idx="710">
                  <c:v>0.525279</c:v>
                </c:pt>
                <c:pt idx="711">
                  <c:v>0.525279</c:v>
                </c:pt>
                <c:pt idx="712">
                  <c:v>0.525279</c:v>
                </c:pt>
                <c:pt idx="713">
                  <c:v>0.525279</c:v>
                </c:pt>
                <c:pt idx="714">
                  <c:v>0.525279</c:v>
                </c:pt>
                <c:pt idx="715">
                  <c:v>0.525279</c:v>
                </c:pt>
                <c:pt idx="716">
                  <c:v>0.525279</c:v>
                </c:pt>
                <c:pt idx="717">
                  <c:v>0.525279</c:v>
                </c:pt>
                <c:pt idx="718">
                  <c:v>0.525279</c:v>
                </c:pt>
                <c:pt idx="719">
                  <c:v>0.525279</c:v>
                </c:pt>
                <c:pt idx="720">
                  <c:v>0.525279</c:v>
                </c:pt>
                <c:pt idx="721">
                  <c:v>0.525279</c:v>
                </c:pt>
                <c:pt idx="722">
                  <c:v>0.525279</c:v>
                </c:pt>
                <c:pt idx="723">
                  <c:v>0.525279</c:v>
                </c:pt>
                <c:pt idx="724">
                  <c:v>0.525279</c:v>
                </c:pt>
                <c:pt idx="725">
                  <c:v>0.525279</c:v>
                </c:pt>
                <c:pt idx="726">
                  <c:v>0.525279</c:v>
                </c:pt>
                <c:pt idx="727">
                  <c:v>0.525279</c:v>
                </c:pt>
                <c:pt idx="728">
                  <c:v>0.525279</c:v>
                </c:pt>
                <c:pt idx="729">
                  <c:v>0.525279</c:v>
                </c:pt>
                <c:pt idx="730">
                  <c:v>0.525279</c:v>
                </c:pt>
                <c:pt idx="731">
                  <c:v>0.525279</c:v>
                </c:pt>
                <c:pt idx="732">
                  <c:v>0.525279</c:v>
                </c:pt>
                <c:pt idx="733">
                  <c:v>0.525279</c:v>
                </c:pt>
                <c:pt idx="734">
                  <c:v>0.525279</c:v>
                </c:pt>
                <c:pt idx="735">
                  <c:v>0.525279</c:v>
                </c:pt>
                <c:pt idx="736">
                  <c:v>0.525279</c:v>
                </c:pt>
                <c:pt idx="737">
                  <c:v>0.525279</c:v>
                </c:pt>
                <c:pt idx="738">
                  <c:v>0.525279</c:v>
                </c:pt>
                <c:pt idx="739">
                  <c:v>0.525279</c:v>
                </c:pt>
                <c:pt idx="740">
                  <c:v>0.525279</c:v>
                </c:pt>
                <c:pt idx="741">
                  <c:v>0.525279</c:v>
                </c:pt>
                <c:pt idx="742">
                  <c:v>0.525279</c:v>
                </c:pt>
                <c:pt idx="743">
                  <c:v>0.525279</c:v>
                </c:pt>
                <c:pt idx="744">
                  <c:v>0.525279</c:v>
                </c:pt>
                <c:pt idx="745">
                  <c:v>0.525279</c:v>
                </c:pt>
                <c:pt idx="746">
                  <c:v>0.525279</c:v>
                </c:pt>
                <c:pt idx="747">
                  <c:v>0.525279</c:v>
                </c:pt>
                <c:pt idx="748">
                  <c:v>0.525279</c:v>
                </c:pt>
                <c:pt idx="749">
                  <c:v>0.525279</c:v>
                </c:pt>
                <c:pt idx="750">
                  <c:v>0.525279</c:v>
                </c:pt>
                <c:pt idx="751">
                  <c:v>0.525279</c:v>
                </c:pt>
                <c:pt idx="752">
                  <c:v>0.525279</c:v>
                </c:pt>
                <c:pt idx="753">
                  <c:v>0.525279</c:v>
                </c:pt>
                <c:pt idx="754">
                  <c:v>0.525279</c:v>
                </c:pt>
                <c:pt idx="755">
                  <c:v>0.525279</c:v>
                </c:pt>
                <c:pt idx="756">
                  <c:v>0.525279</c:v>
                </c:pt>
                <c:pt idx="757">
                  <c:v>0.525279</c:v>
                </c:pt>
                <c:pt idx="758">
                  <c:v>0.525279</c:v>
                </c:pt>
                <c:pt idx="759">
                  <c:v>0.525279</c:v>
                </c:pt>
                <c:pt idx="760">
                  <c:v>0.525279</c:v>
                </c:pt>
                <c:pt idx="761">
                  <c:v>0.525279</c:v>
                </c:pt>
                <c:pt idx="762">
                  <c:v>0.525279</c:v>
                </c:pt>
                <c:pt idx="763">
                  <c:v>0.525279</c:v>
                </c:pt>
                <c:pt idx="764">
                  <c:v>0.525279</c:v>
                </c:pt>
                <c:pt idx="765">
                  <c:v>0.525279</c:v>
                </c:pt>
                <c:pt idx="766">
                  <c:v>0.525279</c:v>
                </c:pt>
                <c:pt idx="767">
                  <c:v>0.525279</c:v>
                </c:pt>
                <c:pt idx="768">
                  <c:v>0.525279</c:v>
                </c:pt>
                <c:pt idx="769">
                  <c:v>0.525279</c:v>
                </c:pt>
                <c:pt idx="770">
                  <c:v>0.525279</c:v>
                </c:pt>
                <c:pt idx="771">
                  <c:v>0.525279</c:v>
                </c:pt>
                <c:pt idx="772">
                  <c:v>0.525279</c:v>
                </c:pt>
                <c:pt idx="773">
                  <c:v>0.525279</c:v>
                </c:pt>
                <c:pt idx="774">
                  <c:v>0.525279</c:v>
                </c:pt>
                <c:pt idx="775">
                  <c:v>0.525279</c:v>
                </c:pt>
                <c:pt idx="776">
                  <c:v>0.525279</c:v>
                </c:pt>
                <c:pt idx="777">
                  <c:v>0.525279</c:v>
                </c:pt>
                <c:pt idx="778">
                  <c:v>0.525279</c:v>
                </c:pt>
                <c:pt idx="779">
                  <c:v>0.563221</c:v>
                </c:pt>
                <c:pt idx="780">
                  <c:v>0.582192</c:v>
                </c:pt>
                <c:pt idx="781">
                  <c:v>0.582192</c:v>
                </c:pt>
                <c:pt idx="782">
                  <c:v>0.582192</c:v>
                </c:pt>
                <c:pt idx="783">
                  <c:v>0.582192</c:v>
                </c:pt>
                <c:pt idx="784">
                  <c:v>0.582192</c:v>
                </c:pt>
                <c:pt idx="785">
                  <c:v>0.582192</c:v>
                </c:pt>
                <c:pt idx="786">
                  <c:v>0.582192</c:v>
                </c:pt>
                <c:pt idx="787">
                  <c:v>0.582192</c:v>
                </c:pt>
                <c:pt idx="788">
                  <c:v>0.582192</c:v>
                </c:pt>
                <c:pt idx="789">
                  <c:v>0.582192</c:v>
                </c:pt>
                <c:pt idx="790">
                  <c:v>0.582192</c:v>
                </c:pt>
                <c:pt idx="791">
                  <c:v>0.582192</c:v>
                </c:pt>
                <c:pt idx="792">
                  <c:v>0.582192</c:v>
                </c:pt>
                <c:pt idx="793">
                  <c:v>0.582192</c:v>
                </c:pt>
                <c:pt idx="794">
                  <c:v>0.582192</c:v>
                </c:pt>
                <c:pt idx="795">
                  <c:v>0.582192</c:v>
                </c:pt>
                <c:pt idx="796">
                  <c:v>0.582192</c:v>
                </c:pt>
                <c:pt idx="797">
                  <c:v>0.582192</c:v>
                </c:pt>
                <c:pt idx="798">
                  <c:v>0.582192</c:v>
                </c:pt>
                <c:pt idx="799">
                  <c:v>0.582192</c:v>
                </c:pt>
                <c:pt idx="800">
                  <c:v>0.582192</c:v>
                </c:pt>
                <c:pt idx="801">
                  <c:v>0.582192</c:v>
                </c:pt>
                <c:pt idx="802">
                  <c:v>0.582192</c:v>
                </c:pt>
                <c:pt idx="803">
                  <c:v>0.582192</c:v>
                </c:pt>
                <c:pt idx="804">
                  <c:v>0.582192</c:v>
                </c:pt>
                <c:pt idx="805">
                  <c:v>0.582192</c:v>
                </c:pt>
                <c:pt idx="806">
                  <c:v>0.582192</c:v>
                </c:pt>
                <c:pt idx="807">
                  <c:v>0.582192</c:v>
                </c:pt>
                <c:pt idx="808">
                  <c:v>0.582192</c:v>
                </c:pt>
                <c:pt idx="809">
                  <c:v>0.582192</c:v>
                </c:pt>
                <c:pt idx="810">
                  <c:v>0.582192</c:v>
                </c:pt>
                <c:pt idx="811">
                  <c:v>0.582192</c:v>
                </c:pt>
                <c:pt idx="812">
                  <c:v>0.582192</c:v>
                </c:pt>
                <c:pt idx="813">
                  <c:v>0.582192</c:v>
                </c:pt>
                <c:pt idx="814">
                  <c:v>0.582192</c:v>
                </c:pt>
                <c:pt idx="815">
                  <c:v>0.582192</c:v>
                </c:pt>
                <c:pt idx="816">
                  <c:v>0.582192</c:v>
                </c:pt>
                <c:pt idx="817">
                  <c:v>0.582192</c:v>
                </c:pt>
                <c:pt idx="818">
                  <c:v>0.582192</c:v>
                </c:pt>
                <c:pt idx="819">
                  <c:v>0.582192</c:v>
                </c:pt>
                <c:pt idx="820">
                  <c:v>0.582192</c:v>
                </c:pt>
                <c:pt idx="821">
                  <c:v>0.582192</c:v>
                </c:pt>
                <c:pt idx="822">
                  <c:v>0.582192</c:v>
                </c:pt>
                <c:pt idx="823">
                  <c:v>0.582192</c:v>
                </c:pt>
                <c:pt idx="824">
                  <c:v>0.582192</c:v>
                </c:pt>
                <c:pt idx="825">
                  <c:v>0.582192</c:v>
                </c:pt>
                <c:pt idx="826">
                  <c:v>0.582192</c:v>
                </c:pt>
                <c:pt idx="827">
                  <c:v>0.582192</c:v>
                </c:pt>
                <c:pt idx="828">
                  <c:v>0.582192</c:v>
                </c:pt>
                <c:pt idx="829">
                  <c:v>0.582192</c:v>
                </c:pt>
                <c:pt idx="830">
                  <c:v>0.582192</c:v>
                </c:pt>
                <c:pt idx="831">
                  <c:v>0.582192</c:v>
                </c:pt>
                <c:pt idx="832">
                  <c:v>0.582192</c:v>
                </c:pt>
                <c:pt idx="833">
                  <c:v>0.582192</c:v>
                </c:pt>
                <c:pt idx="834">
                  <c:v>0.582192</c:v>
                </c:pt>
                <c:pt idx="835">
                  <c:v>0.582192</c:v>
                </c:pt>
                <c:pt idx="836">
                  <c:v>0.582192</c:v>
                </c:pt>
                <c:pt idx="837">
                  <c:v>0.582192</c:v>
                </c:pt>
                <c:pt idx="838">
                  <c:v>0.582192</c:v>
                </c:pt>
                <c:pt idx="839">
                  <c:v>0.582192</c:v>
                </c:pt>
                <c:pt idx="840">
                  <c:v>0.582192</c:v>
                </c:pt>
                <c:pt idx="841">
                  <c:v>0.582192</c:v>
                </c:pt>
                <c:pt idx="842">
                  <c:v>0.582192</c:v>
                </c:pt>
                <c:pt idx="843">
                  <c:v>0.582192</c:v>
                </c:pt>
                <c:pt idx="844">
                  <c:v>0.582192</c:v>
                </c:pt>
                <c:pt idx="845">
                  <c:v>0.582192</c:v>
                </c:pt>
                <c:pt idx="846">
                  <c:v>0.582192</c:v>
                </c:pt>
                <c:pt idx="847">
                  <c:v>0.582192</c:v>
                </c:pt>
                <c:pt idx="848">
                  <c:v>0.582192</c:v>
                </c:pt>
                <c:pt idx="849">
                  <c:v>0.582192</c:v>
                </c:pt>
                <c:pt idx="850">
                  <c:v>0.582192</c:v>
                </c:pt>
                <c:pt idx="851">
                  <c:v>0.582192</c:v>
                </c:pt>
                <c:pt idx="852">
                  <c:v>0.582192</c:v>
                </c:pt>
                <c:pt idx="853">
                  <c:v>0.582192</c:v>
                </c:pt>
                <c:pt idx="854">
                  <c:v>0.582192</c:v>
                </c:pt>
                <c:pt idx="855">
                  <c:v>0.582192</c:v>
                </c:pt>
                <c:pt idx="856">
                  <c:v>0.582192</c:v>
                </c:pt>
                <c:pt idx="857">
                  <c:v>0.582192</c:v>
                </c:pt>
                <c:pt idx="858">
                  <c:v>0.582192</c:v>
                </c:pt>
                <c:pt idx="859">
                  <c:v>0.582192</c:v>
                </c:pt>
                <c:pt idx="860">
                  <c:v>0.582192</c:v>
                </c:pt>
                <c:pt idx="861">
                  <c:v>0.582192</c:v>
                </c:pt>
                <c:pt idx="862">
                  <c:v>0.582192</c:v>
                </c:pt>
                <c:pt idx="863">
                  <c:v>0.582192</c:v>
                </c:pt>
                <c:pt idx="864">
                  <c:v>0.582192</c:v>
                </c:pt>
                <c:pt idx="865">
                  <c:v>0.582192</c:v>
                </c:pt>
                <c:pt idx="866">
                  <c:v>0.582192</c:v>
                </c:pt>
                <c:pt idx="867">
                  <c:v>0.582192</c:v>
                </c:pt>
                <c:pt idx="868">
                  <c:v>0.582192</c:v>
                </c:pt>
                <c:pt idx="869">
                  <c:v>0.582192</c:v>
                </c:pt>
                <c:pt idx="870">
                  <c:v>0.582192</c:v>
                </c:pt>
                <c:pt idx="871">
                  <c:v>0.582192</c:v>
                </c:pt>
                <c:pt idx="872">
                  <c:v>0.582192</c:v>
                </c:pt>
                <c:pt idx="873">
                  <c:v>0.582192</c:v>
                </c:pt>
                <c:pt idx="874">
                  <c:v>0.582192</c:v>
                </c:pt>
                <c:pt idx="875">
                  <c:v>0.582192</c:v>
                </c:pt>
                <c:pt idx="876">
                  <c:v>0.582192</c:v>
                </c:pt>
                <c:pt idx="877">
                  <c:v>0.582192</c:v>
                </c:pt>
                <c:pt idx="878">
                  <c:v>0.582192</c:v>
                </c:pt>
                <c:pt idx="879">
                  <c:v>0.582192</c:v>
                </c:pt>
                <c:pt idx="880">
                  <c:v>0.582192</c:v>
                </c:pt>
                <c:pt idx="881">
                  <c:v>0.582192</c:v>
                </c:pt>
                <c:pt idx="882">
                  <c:v>0.582192</c:v>
                </c:pt>
                <c:pt idx="883">
                  <c:v>0.582192</c:v>
                </c:pt>
                <c:pt idx="884">
                  <c:v>0.582192</c:v>
                </c:pt>
                <c:pt idx="885">
                  <c:v>0.582192</c:v>
                </c:pt>
                <c:pt idx="886">
                  <c:v>0.582192</c:v>
                </c:pt>
                <c:pt idx="887">
                  <c:v>0.582192</c:v>
                </c:pt>
                <c:pt idx="888">
                  <c:v>0.582192</c:v>
                </c:pt>
                <c:pt idx="889">
                  <c:v>0.582192</c:v>
                </c:pt>
                <c:pt idx="890">
                  <c:v>0.582192</c:v>
                </c:pt>
                <c:pt idx="891">
                  <c:v>0.582192</c:v>
                </c:pt>
                <c:pt idx="892">
                  <c:v>0.582192</c:v>
                </c:pt>
                <c:pt idx="893">
                  <c:v>0.582192</c:v>
                </c:pt>
                <c:pt idx="894">
                  <c:v>0.582192</c:v>
                </c:pt>
                <c:pt idx="895">
                  <c:v>0.582192</c:v>
                </c:pt>
                <c:pt idx="896">
                  <c:v>0.582192</c:v>
                </c:pt>
                <c:pt idx="897">
                  <c:v>0.582192</c:v>
                </c:pt>
                <c:pt idx="898">
                  <c:v>0.582192</c:v>
                </c:pt>
                <c:pt idx="899">
                  <c:v>0.582192</c:v>
                </c:pt>
                <c:pt idx="900">
                  <c:v>0.582192</c:v>
                </c:pt>
                <c:pt idx="901">
                  <c:v>0.582192</c:v>
                </c:pt>
                <c:pt idx="902">
                  <c:v>0.582192</c:v>
                </c:pt>
                <c:pt idx="903">
                  <c:v>0.582192</c:v>
                </c:pt>
                <c:pt idx="904">
                  <c:v>0.582192</c:v>
                </c:pt>
                <c:pt idx="905">
                  <c:v>0.582192</c:v>
                </c:pt>
                <c:pt idx="906">
                  <c:v>0.582192</c:v>
                </c:pt>
                <c:pt idx="907">
                  <c:v>0.582192</c:v>
                </c:pt>
                <c:pt idx="908">
                  <c:v>0.582192</c:v>
                </c:pt>
                <c:pt idx="909">
                  <c:v>0.582192</c:v>
                </c:pt>
                <c:pt idx="910">
                  <c:v>0.569752</c:v>
                </c:pt>
                <c:pt idx="911">
                  <c:v>0.544872</c:v>
                </c:pt>
                <c:pt idx="912">
                  <c:v>0.544872</c:v>
                </c:pt>
                <c:pt idx="913">
                  <c:v>0.544872</c:v>
                </c:pt>
                <c:pt idx="914">
                  <c:v>0.544872</c:v>
                </c:pt>
                <c:pt idx="915">
                  <c:v>0.544872</c:v>
                </c:pt>
                <c:pt idx="916">
                  <c:v>0.544872</c:v>
                </c:pt>
                <c:pt idx="917">
                  <c:v>0.544872</c:v>
                </c:pt>
                <c:pt idx="918">
                  <c:v>0.544872</c:v>
                </c:pt>
                <c:pt idx="919">
                  <c:v>0.544872</c:v>
                </c:pt>
                <c:pt idx="920">
                  <c:v>0.544872</c:v>
                </c:pt>
                <c:pt idx="921">
                  <c:v>0.544872</c:v>
                </c:pt>
                <c:pt idx="922">
                  <c:v>0.544872</c:v>
                </c:pt>
                <c:pt idx="923">
                  <c:v>0.544872</c:v>
                </c:pt>
                <c:pt idx="924">
                  <c:v>0.544872</c:v>
                </c:pt>
                <c:pt idx="925">
                  <c:v>0.544872</c:v>
                </c:pt>
                <c:pt idx="926">
                  <c:v>0.544872</c:v>
                </c:pt>
                <c:pt idx="927">
                  <c:v>0.544872</c:v>
                </c:pt>
                <c:pt idx="928">
                  <c:v>0.544872</c:v>
                </c:pt>
                <c:pt idx="929">
                  <c:v>0.544872</c:v>
                </c:pt>
                <c:pt idx="930">
                  <c:v>0.544872</c:v>
                </c:pt>
                <c:pt idx="931">
                  <c:v>0.544872</c:v>
                </c:pt>
                <c:pt idx="932">
                  <c:v>0.544872</c:v>
                </c:pt>
                <c:pt idx="933">
                  <c:v>0.544872</c:v>
                </c:pt>
                <c:pt idx="934">
                  <c:v>0.544872</c:v>
                </c:pt>
                <c:pt idx="935">
                  <c:v>0.54736</c:v>
                </c:pt>
                <c:pt idx="936">
                  <c:v>0.548604</c:v>
                </c:pt>
                <c:pt idx="937">
                  <c:v>0.548604</c:v>
                </c:pt>
                <c:pt idx="938">
                  <c:v>0.548604</c:v>
                </c:pt>
                <c:pt idx="939">
                  <c:v>0.548604</c:v>
                </c:pt>
                <c:pt idx="940">
                  <c:v>0.548604</c:v>
                </c:pt>
                <c:pt idx="941">
                  <c:v>0.548604</c:v>
                </c:pt>
                <c:pt idx="942">
                  <c:v>0.548604</c:v>
                </c:pt>
                <c:pt idx="943">
                  <c:v>0.548604</c:v>
                </c:pt>
                <c:pt idx="944">
                  <c:v>0.548604</c:v>
                </c:pt>
                <c:pt idx="945">
                  <c:v>0.548604</c:v>
                </c:pt>
                <c:pt idx="946">
                  <c:v>0.548604</c:v>
                </c:pt>
                <c:pt idx="947">
                  <c:v>0.548604</c:v>
                </c:pt>
                <c:pt idx="948">
                  <c:v>0.548604</c:v>
                </c:pt>
                <c:pt idx="949">
                  <c:v>0.548604</c:v>
                </c:pt>
                <c:pt idx="950">
                  <c:v>0.548604</c:v>
                </c:pt>
                <c:pt idx="951">
                  <c:v>0.548604</c:v>
                </c:pt>
                <c:pt idx="952">
                  <c:v>0.548604</c:v>
                </c:pt>
                <c:pt idx="953">
                  <c:v>0.548604</c:v>
                </c:pt>
                <c:pt idx="954">
                  <c:v>0.548604</c:v>
                </c:pt>
                <c:pt idx="955">
                  <c:v>0.548604</c:v>
                </c:pt>
                <c:pt idx="956">
                  <c:v>0.548604</c:v>
                </c:pt>
                <c:pt idx="957">
                  <c:v>0.548604</c:v>
                </c:pt>
                <c:pt idx="958">
                  <c:v>0.548604</c:v>
                </c:pt>
                <c:pt idx="959">
                  <c:v>0.548604</c:v>
                </c:pt>
                <c:pt idx="960">
                  <c:v>0.548604</c:v>
                </c:pt>
                <c:pt idx="961">
                  <c:v>0.548604</c:v>
                </c:pt>
                <c:pt idx="962">
                  <c:v>0.548604</c:v>
                </c:pt>
                <c:pt idx="963">
                  <c:v>0.548604</c:v>
                </c:pt>
                <c:pt idx="964">
                  <c:v>0.548604</c:v>
                </c:pt>
                <c:pt idx="965">
                  <c:v>0.548604</c:v>
                </c:pt>
                <c:pt idx="966">
                  <c:v>0.548604</c:v>
                </c:pt>
                <c:pt idx="967">
                  <c:v>0.548604</c:v>
                </c:pt>
                <c:pt idx="968">
                  <c:v>0.548604</c:v>
                </c:pt>
                <c:pt idx="969">
                  <c:v>0.548604</c:v>
                </c:pt>
                <c:pt idx="970">
                  <c:v>0.548604</c:v>
                </c:pt>
                <c:pt idx="971">
                  <c:v>0.548604</c:v>
                </c:pt>
                <c:pt idx="972">
                  <c:v>0.548604</c:v>
                </c:pt>
                <c:pt idx="973">
                  <c:v>0.548604</c:v>
                </c:pt>
                <c:pt idx="974">
                  <c:v>0.548604</c:v>
                </c:pt>
                <c:pt idx="975">
                  <c:v>0.548604</c:v>
                </c:pt>
                <c:pt idx="976">
                  <c:v>0.548604</c:v>
                </c:pt>
                <c:pt idx="977">
                  <c:v>0.548604</c:v>
                </c:pt>
                <c:pt idx="978">
                  <c:v>0.548604</c:v>
                </c:pt>
                <c:pt idx="979">
                  <c:v>0.548604</c:v>
                </c:pt>
                <c:pt idx="980">
                  <c:v>0.548604</c:v>
                </c:pt>
                <c:pt idx="981">
                  <c:v>0.548604</c:v>
                </c:pt>
                <c:pt idx="982">
                  <c:v>0.548604</c:v>
                </c:pt>
                <c:pt idx="983">
                  <c:v>0.548604</c:v>
                </c:pt>
                <c:pt idx="984">
                  <c:v>0.548604</c:v>
                </c:pt>
                <c:pt idx="985">
                  <c:v>0.548604</c:v>
                </c:pt>
                <c:pt idx="986">
                  <c:v>0.548604</c:v>
                </c:pt>
                <c:pt idx="987">
                  <c:v>0.548604</c:v>
                </c:pt>
                <c:pt idx="988">
                  <c:v>0.548604</c:v>
                </c:pt>
                <c:pt idx="989">
                  <c:v>0.548604</c:v>
                </c:pt>
                <c:pt idx="990">
                  <c:v>0.548604</c:v>
                </c:pt>
                <c:pt idx="991">
                  <c:v>0.548604</c:v>
                </c:pt>
                <c:pt idx="992">
                  <c:v>0.548604</c:v>
                </c:pt>
                <c:pt idx="993">
                  <c:v>0.548604</c:v>
                </c:pt>
                <c:pt idx="994">
                  <c:v>0.548604</c:v>
                </c:pt>
                <c:pt idx="995">
                  <c:v>0.548604</c:v>
                </c:pt>
                <c:pt idx="996">
                  <c:v>0.548604</c:v>
                </c:pt>
                <c:pt idx="997">
                  <c:v>0.548604</c:v>
                </c:pt>
                <c:pt idx="998">
                  <c:v>0.548604</c:v>
                </c:pt>
                <c:pt idx="999">
                  <c:v>0.548604</c:v>
                </c:pt>
                <c:pt idx="1000">
                  <c:v>0.548604</c:v>
                </c:pt>
                <c:pt idx="1001">
                  <c:v>0.548604</c:v>
                </c:pt>
                <c:pt idx="1002">
                  <c:v>0.548604</c:v>
                </c:pt>
                <c:pt idx="1003">
                  <c:v>0.548604</c:v>
                </c:pt>
                <c:pt idx="1004">
                  <c:v>0.548604</c:v>
                </c:pt>
                <c:pt idx="1005">
                  <c:v>0.548604</c:v>
                </c:pt>
                <c:pt idx="1006">
                  <c:v>0.548604</c:v>
                </c:pt>
                <c:pt idx="1007">
                  <c:v>0.548604</c:v>
                </c:pt>
                <c:pt idx="1008">
                  <c:v>0.548604</c:v>
                </c:pt>
                <c:pt idx="1009">
                  <c:v>0.548604</c:v>
                </c:pt>
                <c:pt idx="1010">
                  <c:v>0.548604</c:v>
                </c:pt>
                <c:pt idx="1011">
                  <c:v>0.548604</c:v>
                </c:pt>
                <c:pt idx="1012">
                  <c:v>0.548604</c:v>
                </c:pt>
                <c:pt idx="1013">
                  <c:v>0.548604</c:v>
                </c:pt>
                <c:pt idx="1014">
                  <c:v>0.548604</c:v>
                </c:pt>
                <c:pt idx="1015">
                  <c:v>0.548604</c:v>
                </c:pt>
                <c:pt idx="1016">
                  <c:v>0.548604</c:v>
                </c:pt>
                <c:pt idx="1017">
                  <c:v>0.548604</c:v>
                </c:pt>
                <c:pt idx="1018">
                  <c:v>0.548604</c:v>
                </c:pt>
                <c:pt idx="1019">
                  <c:v>0.548604</c:v>
                </c:pt>
                <c:pt idx="1020">
                  <c:v>0.548604</c:v>
                </c:pt>
                <c:pt idx="1021">
                  <c:v>0.548604</c:v>
                </c:pt>
                <c:pt idx="1022">
                  <c:v>0.548604</c:v>
                </c:pt>
                <c:pt idx="1023">
                  <c:v>0.548604</c:v>
                </c:pt>
                <c:pt idx="1024">
                  <c:v>0.548604</c:v>
                </c:pt>
                <c:pt idx="1025">
                  <c:v>0.548604</c:v>
                </c:pt>
                <c:pt idx="1026">
                  <c:v>0.548604</c:v>
                </c:pt>
                <c:pt idx="1027">
                  <c:v>0.548604</c:v>
                </c:pt>
                <c:pt idx="1028">
                  <c:v>0.548604</c:v>
                </c:pt>
                <c:pt idx="1029">
                  <c:v>0.548604</c:v>
                </c:pt>
                <c:pt idx="1030">
                  <c:v>0.548604</c:v>
                </c:pt>
                <c:pt idx="1031">
                  <c:v>0.548604</c:v>
                </c:pt>
                <c:pt idx="1032">
                  <c:v>0.548604</c:v>
                </c:pt>
                <c:pt idx="1033">
                  <c:v>0.548604</c:v>
                </c:pt>
                <c:pt idx="1034">
                  <c:v>0.548604</c:v>
                </c:pt>
                <c:pt idx="1035">
                  <c:v>0.548604</c:v>
                </c:pt>
                <c:pt idx="1036">
                  <c:v>0.548604</c:v>
                </c:pt>
                <c:pt idx="1037">
                  <c:v>0.548604</c:v>
                </c:pt>
                <c:pt idx="1038">
                  <c:v>0.548604</c:v>
                </c:pt>
                <c:pt idx="1039">
                  <c:v>0.548604</c:v>
                </c:pt>
                <c:pt idx="1040">
                  <c:v>0.548604</c:v>
                </c:pt>
                <c:pt idx="1041">
                  <c:v>0.548604</c:v>
                </c:pt>
                <c:pt idx="1042">
                  <c:v>0.548604</c:v>
                </c:pt>
                <c:pt idx="1043">
                  <c:v>0.548604</c:v>
                </c:pt>
                <c:pt idx="1044">
                  <c:v>0.548604</c:v>
                </c:pt>
                <c:pt idx="1045">
                  <c:v>0.548604</c:v>
                </c:pt>
                <c:pt idx="1046">
                  <c:v>0.548604</c:v>
                </c:pt>
                <c:pt idx="1047">
                  <c:v>0.548604</c:v>
                </c:pt>
                <c:pt idx="1048">
                  <c:v>0.548604</c:v>
                </c:pt>
                <c:pt idx="1049">
                  <c:v>0.548604</c:v>
                </c:pt>
                <c:pt idx="1050">
                  <c:v>0.548604</c:v>
                </c:pt>
                <c:pt idx="1051">
                  <c:v>0.548604</c:v>
                </c:pt>
                <c:pt idx="1052">
                  <c:v>0.548604</c:v>
                </c:pt>
                <c:pt idx="1053">
                  <c:v>0.548604</c:v>
                </c:pt>
                <c:pt idx="1054">
                  <c:v>0.548604</c:v>
                </c:pt>
                <c:pt idx="1055">
                  <c:v>0.548604</c:v>
                </c:pt>
                <c:pt idx="1056">
                  <c:v>0.548604</c:v>
                </c:pt>
                <c:pt idx="1057">
                  <c:v>0.548604</c:v>
                </c:pt>
                <c:pt idx="1058">
                  <c:v>0.548604</c:v>
                </c:pt>
                <c:pt idx="1059">
                  <c:v>0.548604</c:v>
                </c:pt>
                <c:pt idx="1060">
                  <c:v>0.548604</c:v>
                </c:pt>
                <c:pt idx="1061">
                  <c:v>0.548604</c:v>
                </c:pt>
                <c:pt idx="1062">
                  <c:v>0.548604</c:v>
                </c:pt>
                <c:pt idx="1063">
                  <c:v>0.548604</c:v>
                </c:pt>
                <c:pt idx="1064">
                  <c:v>0.548604</c:v>
                </c:pt>
                <c:pt idx="1065">
                  <c:v>0.548604</c:v>
                </c:pt>
                <c:pt idx="1066">
                  <c:v>0.548604</c:v>
                </c:pt>
                <c:pt idx="1067">
                  <c:v>0.548604</c:v>
                </c:pt>
                <c:pt idx="1068">
                  <c:v>0.548604</c:v>
                </c:pt>
                <c:pt idx="1069">
                  <c:v>0.548604</c:v>
                </c:pt>
                <c:pt idx="1070">
                  <c:v>0.548604</c:v>
                </c:pt>
                <c:pt idx="1071">
                  <c:v>0.548604</c:v>
                </c:pt>
                <c:pt idx="1072">
                  <c:v>0.548604</c:v>
                </c:pt>
                <c:pt idx="1073">
                  <c:v>0.548604</c:v>
                </c:pt>
                <c:pt idx="1074">
                  <c:v>0.548604</c:v>
                </c:pt>
                <c:pt idx="1075">
                  <c:v>0.548604</c:v>
                </c:pt>
                <c:pt idx="1076">
                  <c:v>0.548604</c:v>
                </c:pt>
                <c:pt idx="1077">
                  <c:v>0.548604</c:v>
                </c:pt>
                <c:pt idx="1078">
                  <c:v>0.548604</c:v>
                </c:pt>
                <c:pt idx="1079">
                  <c:v>0.548604</c:v>
                </c:pt>
                <c:pt idx="1080">
                  <c:v>0.548604</c:v>
                </c:pt>
                <c:pt idx="1081">
                  <c:v>0.548604</c:v>
                </c:pt>
                <c:pt idx="1082">
                  <c:v>0.548604</c:v>
                </c:pt>
                <c:pt idx="1083">
                  <c:v>0.548604</c:v>
                </c:pt>
                <c:pt idx="1084">
                  <c:v>0.548604</c:v>
                </c:pt>
                <c:pt idx="1085">
                  <c:v>0.548604</c:v>
                </c:pt>
                <c:pt idx="1086">
                  <c:v>0.548604</c:v>
                </c:pt>
                <c:pt idx="1087">
                  <c:v>0.548604</c:v>
                </c:pt>
                <c:pt idx="1088">
                  <c:v>0.548604</c:v>
                </c:pt>
                <c:pt idx="1089">
                  <c:v>0.548604</c:v>
                </c:pt>
                <c:pt idx="1090">
                  <c:v>0.548604</c:v>
                </c:pt>
                <c:pt idx="1091">
                  <c:v>0.548604</c:v>
                </c:pt>
                <c:pt idx="1092">
                  <c:v>0.548604</c:v>
                </c:pt>
                <c:pt idx="1093">
                  <c:v>0.548604</c:v>
                </c:pt>
                <c:pt idx="1094">
                  <c:v>0.548604</c:v>
                </c:pt>
                <c:pt idx="1095">
                  <c:v>0.548604</c:v>
                </c:pt>
                <c:pt idx="1096">
                  <c:v>0.548604</c:v>
                </c:pt>
                <c:pt idx="1097">
                  <c:v>0.548604</c:v>
                </c:pt>
                <c:pt idx="1098">
                  <c:v>0.548604</c:v>
                </c:pt>
                <c:pt idx="1099">
                  <c:v>0.548604</c:v>
                </c:pt>
                <c:pt idx="1100">
                  <c:v>0.524346</c:v>
                </c:pt>
                <c:pt idx="1101">
                  <c:v>0.512217</c:v>
                </c:pt>
                <c:pt idx="1102">
                  <c:v>0.512217</c:v>
                </c:pt>
                <c:pt idx="1103">
                  <c:v>0.512217</c:v>
                </c:pt>
                <c:pt idx="1104">
                  <c:v>0.512217</c:v>
                </c:pt>
                <c:pt idx="1105">
                  <c:v>0.512217</c:v>
                </c:pt>
                <c:pt idx="1106">
                  <c:v>0.512217</c:v>
                </c:pt>
                <c:pt idx="1107">
                  <c:v>0.512217</c:v>
                </c:pt>
                <c:pt idx="1108">
                  <c:v>0.512217</c:v>
                </c:pt>
                <c:pt idx="1109">
                  <c:v>0.512217</c:v>
                </c:pt>
                <c:pt idx="1110">
                  <c:v>0.512217</c:v>
                </c:pt>
                <c:pt idx="1111">
                  <c:v>0.512217</c:v>
                </c:pt>
                <c:pt idx="1112">
                  <c:v>0.512217</c:v>
                </c:pt>
                <c:pt idx="1113">
                  <c:v>0.512217</c:v>
                </c:pt>
                <c:pt idx="1114">
                  <c:v>0.512217</c:v>
                </c:pt>
                <c:pt idx="1115">
                  <c:v>0.512217</c:v>
                </c:pt>
                <c:pt idx="1116">
                  <c:v>0.512217</c:v>
                </c:pt>
                <c:pt idx="1117">
                  <c:v>0.512217</c:v>
                </c:pt>
                <c:pt idx="1118">
                  <c:v>0.512217</c:v>
                </c:pt>
                <c:pt idx="1119">
                  <c:v>0.512217</c:v>
                </c:pt>
                <c:pt idx="1120">
                  <c:v>0.512217</c:v>
                </c:pt>
                <c:pt idx="1121">
                  <c:v>0.512217</c:v>
                </c:pt>
                <c:pt idx="1122">
                  <c:v>0.512217</c:v>
                </c:pt>
                <c:pt idx="1123">
                  <c:v>0.512217</c:v>
                </c:pt>
                <c:pt idx="1124">
                  <c:v>0.512217</c:v>
                </c:pt>
                <c:pt idx="1125">
                  <c:v>0.512217</c:v>
                </c:pt>
                <c:pt idx="1126">
                  <c:v>0.512217</c:v>
                </c:pt>
                <c:pt idx="1127">
                  <c:v>0.512217</c:v>
                </c:pt>
                <c:pt idx="1128">
                  <c:v>0.512217</c:v>
                </c:pt>
                <c:pt idx="1129">
                  <c:v>0.512217</c:v>
                </c:pt>
                <c:pt idx="1130">
                  <c:v>0.512217</c:v>
                </c:pt>
                <c:pt idx="1131">
                  <c:v>0.512217</c:v>
                </c:pt>
                <c:pt idx="1132">
                  <c:v>0.512217</c:v>
                </c:pt>
                <c:pt idx="1133">
                  <c:v>0.512217</c:v>
                </c:pt>
                <c:pt idx="1134">
                  <c:v>0.512217</c:v>
                </c:pt>
                <c:pt idx="1135">
                  <c:v>0.502887</c:v>
                </c:pt>
                <c:pt idx="1136">
                  <c:v>0.502887</c:v>
                </c:pt>
                <c:pt idx="1137">
                  <c:v>0.502887</c:v>
                </c:pt>
                <c:pt idx="1138">
                  <c:v>0.502887</c:v>
                </c:pt>
                <c:pt idx="1139">
                  <c:v>0.502887</c:v>
                </c:pt>
                <c:pt idx="1140">
                  <c:v>0.502887</c:v>
                </c:pt>
                <c:pt idx="1141">
                  <c:v>0.502887</c:v>
                </c:pt>
                <c:pt idx="1142">
                  <c:v>0.502887</c:v>
                </c:pt>
                <c:pt idx="1143">
                  <c:v>0.502887</c:v>
                </c:pt>
                <c:pt idx="1144">
                  <c:v>0.502887</c:v>
                </c:pt>
                <c:pt idx="1145">
                  <c:v>0.502887</c:v>
                </c:pt>
                <c:pt idx="1146">
                  <c:v>0.502887</c:v>
                </c:pt>
                <c:pt idx="1147">
                  <c:v>0.502887</c:v>
                </c:pt>
                <c:pt idx="1148">
                  <c:v>0.502887</c:v>
                </c:pt>
                <c:pt idx="1149">
                  <c:v>0.502887</c:v>
                </c:pt>
                <c:pt idx="1150">
                  <c:v>0.502887</c:v>
                </c:pt>
                <c:pt idx="1151">
                  <c:v>0.502887</c:v>
                </c:pt>
                <c:pt idx="1152">
                  <c:v>0.502887</c:v>
                </c:pt>
                <c:pt idx="1153">
                  <c:v>0.502887</c:v>
                </c:pt>
                <c:pt idx="1154">
                  <c:v>0.502887</c:v>
                </c:pt>
                <c:pt idx="1155">
                  <c:v>0.502887</c:v>
                </c:pt>
                <c:pt idx="1156">
                  <c:v>0.502887</c:v>
                </c:pt>
                <c:pt idx="1157">
                  <c:v>0.502887</c:v>
                </c:pt>
                <c:pt idx="1158">
                  <c:v>0.502887</c:v>
                </c:pt>
                <c:pt idx="1159">
                  <c:v>0.502887</c:v>
                </c:pt>
                <c:pt idx="1160">
                  <c:v>0.502887</c:v>
                </c:pt>
                <c:pt idx="1161">
                  <c:v>0.502887</c:v>
                </c:pt>
                <c:pt idx="1162">
                  <c:v>0.502887</c:v>
                </c:pt>
                <c:pt idx="1163">
                  <c:v>0.502887</c:v>
                </c:pt>
                <c:pt idx="1164">
                  <c:v>0.502887</c:v>
                </c:pt>
                <c:pt idx="1165">
                  <c:v>0.502887</c:v>
                </c:pt>
                <c:pt idx="1166">
                  <c:v>0.502887</c:v>
                </c:pt>
                <c:pt idx="1167">
                  <c:v>0.502887</c:v>
                </c:pt>
                <c:pt idx="1168">
                  <c:v>0.502887</c:v>
                </c:pt>
                <c:pt idx="1169">
                  <c:v>0.502887</c:v>
                </c:pt>
                <c:pt idx="1170">
                  <c:v>0.502887</c:v>
                </c:pt>
                <c:pt idx="1171">
                  <c:v>0.502887</c:v>
                </c:pt>
                <c:pt idx="1172">
                  <c:v>0.502887</c:v>
                </c:pt>
                <c:pt idx="1173">
                  <c:v>0.502887</c:v>
                </c:pt>
                <c:pt idx="1174">
                  <c:v>0.502887</c:v>
                </c:pt>
                <c:pt idx="1175">
                  <c:v>0.502887</c:v>
                </c:pt>
                <c:pt idx="1176">
                  <c:v>0.502887</c:v>
                </c:pt>
                <c:pt idx="1177">
                  <c:v>0.502887</c:v>
                </c:pt>
                <c:pt idx="1178">
                  <c:v>0.502887</c:v>
                </c:pt>
                <c:pt idx="1179">
                  <c:v>0.502887</c:v>
                </c:pt>
                <c:pt idx="1180">
                  <c:v>0.502887</c:v>
                </c:pt>
                <c:pt idx="1181">
                  <c:v>0.502887</c:v>
                </c:pt>
                <c:pt idx="1182">
                  <c:v>0.502887</c:v>
                </c:pt>
                <c:pt idx="1183">
                  <c:v>0.502887</c:v>
                </c:pt>
                <c:pt idx="1184">
                  <c:v>0.502887</c:v>
                </c:pt>
                <c:pt idx="1185">
                  <c:v>0.502887</c:v>
                </c:pt>
                <c:pt idx="1186">
                  <c:v>0.502887</c:v>
                </c:pt>
                <c:pt idx="1187">
                  <c:v>0.502887</c:v>
                </c:pt>
                <c:pt idx="1188">
                  <c:v>0.502887</c:v>
                </c:pt>
                <c:pt idx="1189">
                  <c:v>0.502887</c:v>
                </c:pt>
                <c:pt idx="1190">
                  <c:v>0.502887</c:v>
                </c:pt>
                <c:pt idx="1191">
                  <c:v>0.502887</c:v>
                </c:pt>
                <c:pt idx="1192">
                  <c:v>0.502887</c:v>
                </c:pt>
                <c:pt idx="1193">
                  <c:v>0.502887</c:v>
                </c:pt>
                <c:pt idx="1194">
                  <c:v>0.502887</c:v>
                </c:pt>
                <c:pt idx="1195">
                  <c:v>0.502887</c:v>
                </c:pt>
                <c:pt idx="1196">
                  <c:v>0.502887</c:v>
                </c:pt>
                <c:pt idx="1197">
                  <c:v>0.502887</c:v>
                </c:pt>
                <c:pt idx="1198">
                  <c:v>0.502887</c:v>
                </c:pt>
                <c:pt idx="1199">
                  <c:v>0.502887</c:v>
                </c:pt>
                <c:pt idx="1200">
                  <c:v>0.502887</c:v>
                </c:pt>
                <c:pt idx="1201">
                  <c:v>0.502887</c:v>
                </c:pt>
                <c:pt idx="1202">
                  <c:v>0.502887</c:v>
                </c:pt>
                <c:pt idx="1203">
                  <c:v>0.502887</c:v>
                </c:pt>
                <c:pt idx="1204">
                  <c:v>0.502887</c:v>
                </c:pt>
                <c:pt idx="1205">
                  <c:v>0.502887</c:v>
                </c:pt>
                <c:pt idx="1206">
                  <c:v>0.502887</c:v>
                </c:pt>
                <c:pt idx="1207">
                  <c:v>0.502887</c:v>
                </c:pt>
                <c:pt idx="1208">
                  <c:v>0.502887</c:v>
                </c:pt>
                <c:pt idx="1209">
                  <c:v>0.502887</c:v>
                </c:pt>
                <c:pt idx="1210">
                  <c:v>0.502887</c:v>
                </c:pt>
                <c:pt idx="1211">
                  <c:v>0.502887</c:v>
                </c:pt>
                <c:pt idx="1212">
                  <c:v>0.502887</c:v>
                </c:pt>
                <c:pt idx="1213">
                  <c:v>0.502887</c:v>
                </c:pt>
                <c:pt idx="1214">
                  <c:v>0.502887</c:v>
                </c:pt>
                <c:pt idx="1215">
                  <c:v>0.502887</c:v>
                </c:pt>
                <c:pt idx="1216">
                  <c:v>0.502887</c:v>
                </c:pt>
                <c:pt idx="1217">
                  <c:v>0.502887</c:v>
                </c:pt>
                <c:pt idx="1218">
                  <c:v>0.502887</c:v>
                </c:pt>
                <c:pt idx="1219">
                  <c:v>0.502887</c:v>
                </c:pt>
                <c:pt idx="1220">
                  <c:v>0.502887</c:v>
                </c:pt>
                <c:pt idx="1221">
                  <c:v>0.502887</c:v>
                </c:pt>
                <c:pt idx="1222">
                  <c:v>0.502887</c:v>
                </c:pt>
                <c:pt idx="1223">
                  <c:v>0.502887</c:v>
                </c:pt>
                <c:pt idx="1224">
                  <c:v>0.502887</c:v>
                </c:pt>
                <c:pt idx="1225">
                  <c:v>0.502887</c:v>
                </c:pt>
                <c:pt idx="1226">
                  <c:v>0.502887</c:v>
                </c:pt>
                <c:pt idx="1227">
                  <c:v>0.502887</c:v>
                </c:pt>
                <c:pt idx="1228">
                  <c:v>0.502887</c:v>
                </c:pt>
                <c:pt idx="1229">
                  <c:v>0.502887</c:v>
                </c:pt>
                <c:pt idx="1230">
                  <c:v>0.502887</c:v>
                </c:pt>
                <c:pt idx="1231">
                  <c:v>0.502887</c:v>
                </c:pt>
                <c:pt idx="1232">
                  <c:v>0.502887</c:v>
                </c:pt>
                <c:pt idx="1233">
                  <c:v>0.502887</c:v>
                </c:pt>
                <c:pt idx="1234">
                  <c:v>0.502887</c:v>
                </c:pt>
                <c:pt idx="1235">
                  <c:v>0.502887</c:v>
                </c:pt>
                <c:pt idx="1236">
                  <c:v>0.502887</c:v>
                </c:pt>
                <c:pt idx="1237">
                  <c:v>0.502887</c:v>
                </c:pt>
                <c:pt idx="1238">
                  <c:v>0.502887</c:v>
                </c:pt>
                <c:pt idx="1239">
                  <c:v>0.502887</c:v>
                </c:pt>
                <c:pt idx="1240">
                  <c:v>0.502887</c:v>
                </c:pt>
                <c:pt idx="1241">
                  <c:v>0.502887</c:v>
                </c:pt>
                <c:pt idx="1242">
                  <c:v>0.502887</c:v>
                </c:pt>
                <c:pt idx="1243">
                  <c:v>0.502887</c:v>
                </c:pt>
                <c:pt idx="1244">
                  <c:v>0.502887</c:v>
                </c:pt>
                <c:pt idx="1245">
                  <c:v>0.502887</c:v>
                </c:pt>
                <c:pt idx="1246">
                  <c:v>0.502887</c:v>
                </c:pt>
                <c:pt idx="1247">
                  <c:v>0.502887</c:v>
                </c:pt>
                <c:pt idx="1248">
                  <c:v>0.502887</c:v>
                </c:pt>
                <c:pt idx="1249">
                  <c:v>0.502887</c:v>
                </c:pt>
                <c:pt idx="1250">
                  <c:v>0.502887</c:v>
                </c:pt>
                <c:pt idx="1251">
                  <c:v>0.502887</c:v>
                </c:pt>
                <c:pt idx="1252">
                  <c:v>0.502887</c:v>
                </c:pt>
                <c:pt idx="1253">
                  <c:v>0.502887</c:v>
                </c:pt>
                <c:pt idx="1254">
                  <c:v>0.502887</c:v>
                </c:pt>
                <c:pt idx="1255">
                  <c:v>0.502887</c:v>
                </c:pt>
                <c:pt idx="1256">
                  <c:v>0.502887</c:v>
                </c:pt>
                <c:pt idx="1257">
                  <c:v>0.502887</c:v>
                </c:pt>
                <c:pt idx="1258">
                  <c:v>0.502887</c:v>
                </c:pt>
                <c:pt idx="1259">
                  <c:v>0.502887</c:v>
                </c:pt>
                <c:pt idx="1260">
                  <c:v>0.502887</c:v>
                </c:pt>
                <c:pt idx="1261">
                  <c:v>0.502887</c:v>
                </c:pt>
                <c:pt idx="1262">
                  <c:v>0.502887</c:v>
                </c:pt>
                <c:pt idx="1263">
                  <c:v>0.502887</c:v>
                </c:pt>
                <c:pt idx="1264">
                  <c:v>0.502887</c:v>
                </c:pt>
                <c:pt idx="1265">
                  <c:v>0.502887</c:v>
                </c:pt>
                <c:pt idx="1266">
                  <c:v>0.502887</c:v>
                </c:pt>
                <c:pt idx="1267">
                  <c:v>0.502887</c:v>
                </c:pt>
                <c:pt idx="1268">
                  <c:v>0.502887</c:v>
                </c:pt>
                <c:pt idx="1269">
                  <c:v>0.502887</c:v>
                </c:pt>
                <c:pt idx="1270">
                  <c:v>0.502887</c:v>
                </c:pt>
                <c:pt idx="1271">
                  <c:v>0.502887</c:v>
                </c:pt>
                <c:pt idx="1272">
                  <c:v>0.502887</c:v>
                </c:pt>
                <c:pt idx="1273">
                  <c:v>0.502887</c:v>
                </c:pt>
                <c:pt idx="1274">
                  <c:v>0.502887</c:v>
                </c:pt>
                <c:pt idx="1275">
                  <c:v>0.502887</c:v>
                </c:pt>
                <c:pt idx="1276">
                  <c:v>0.502887</c:v>
                </c:pt>
                <c:pt idx="1277">
                  <c:v>0.513461</c:v>
                </c:pt>
                <c:pt idx="1278">
                  <c:v>0.518748</c:v>
                </c:pt>
                <c:pt idx="1279">
                  <c:v>0.518748</c:v>
                </c:pt>
                <c:pt idx="1280">
                  <c:v>0.518748</c:v>
                </c:pt>
                <c:pt idx="1281">
                  <c:v>0.518748</c:v>
                </c:pt>
                <c:pt idx="1282">
                  <c:v>0.518748</c:v>
                </c:pt>
                <c:pt idx="1283">
                  <c:v>0.518748</c:v>
                </c:pt>
                <c:pt idx="1284">
                  <c:v>0.518748</c:v>
                </c:pt>
                <c:pt idx="1285">
                  <c:v>0.518748</c:v>
                </c:pt>
                <c:pt idx="1286">
                  <c:v>0.518748</c:v>
                </c:pt>
                <c:pt idx="1287">
                  <c:v>0.518748</c:v>
                </c:pt>
                <c:pt idx="1288">
                  <c:v>0.518748</c:v>
                </c:pt>
                <c:pt idx="1289">
                  <c:v>0.518748</c:v>
                </c:pt>
                <c:pt idx="1290">
                  <c:v>0.518748</c:v>
                </c:pt>
                <c:pt idx="1291">
                  <c:v>0.518748</c:v>
                </c:pt>
                <c:pt idx="1292">
                  <c:v>0.518748</c:v>
                </c:pt>
                <c:pt idx="1293">
                  <c:v>0.518748</c:v>
                </c:pt>
                <c:pt idx="1294">
                  <c:v>0.518748</c:v>
                </c:pt>
                <c:pt idx="1295">
                  <c:v>0.518748</c:v>
                </c:pt>
                <c:pt idx="1296">
                  <c:v>0.518748</c:v>
                </c:pt>
                <c:pt idx="1297">
                  <c:v>0.518748</c:v>
                </c:pt>
                <c:pt idx="1298">
                  <c:v>0.518748</c:v>
                </c:pt>
                <c:pt idx="1299">
                  <c:v>0.518748</c:v>
                </c:pt>
                <c:pt idx="1300">
                  <c:v>0.518748</c:v>
                </c:pt>
                <c:pt idx="1301">
                  <c:v>0.518748</c:v>
                </c:pt>
                <c:pt idx="1302">
                  <c:v>0.518748</c:v>
                </c:pt>
                <c:pt idx="1303">
                  <c:v>0.518748</c:v>
                </c:pt>
                <c:pt idx="1304">
                  <c:v>0.518748</c:v>
                </c:pt>
                <c:pt idx="1305">
                  <c:v>0.518748</c:v>
                </c:pt>
                <c:pt idx="1306">
                  <c:v>0.518748</c:v>
                </c:pt>
                <c:pt idx="1307">
                  <c:v>0.518748</c:v>
                </c:pt>
                <c:pt idx="1308">
                  <c:v>0.518748</c:v>
                </c:pt>
                <c:pt idx="1309">
                  <c:v>0.518748</c:v>
                </c:pt>
                <c:pt idx="1310">
                  <c:v>0.518748</c:v>
                </c:pt>
                <c:pt idx="1311">
                  <c:v>0.518748</c:v>
                </c:pt>
                <c:pt idx="1312">
                  <c:v>0.518748</c:v>
                </c:pt>
                <c:pt idx="1313">
                  <c:v>0.518748</c:v>
                </c:pt>
                <c:pt idx="1314">
                  <c:v>0.518748</c:v>
                </c:pt>
                <c:pt idx="1315">
                  <c:v>0.518748</c:v>
                </c:pt>
                <c:pt idx="1316">
                  <c:v>0.518748</c:v>
                </c:pt>
                <c:pt idx="1317">
                  <c:v>0.518748</c:v>
                </c:pt>
                <c:pt idx="1318">
                  <c:v>0.518748</c:v>
                </c:pt>
                <c:pt idx="1319">
                  <c:v>0.518748</c:v>
                </c:pt>
                <c:pt idx="1320">
                  <c:v>0.518748</c:v>
                </c:pt>
                <c:pt idx="1321">
                  <c:v>0.518748</c:v>
                </c:pt>
                <c:pt idx="1322">
                  <c:v>0.518748</c:v>
                </c:pt>
                <c:pt idx="1323">
                  <c:v>0.518748</c:v>
                </c:pt>
                <c:pt idx="1324">
                  <c:v>0.518748</c:v>
                </c:pt>
                <c:pt idx="1325">
                  <c:v>0.518748</c:v>
                </c:pt>
                <c:pt idx="1326">
                  <c:v>0.518748</c:v>
                </c:pt>
                <c:pt idx="1327">
                  <c:v>0.518748</c:v>
                </c:pt>
                <c:pt idx="1328">
                  <c:v>0.518748</c:v>
                </c:pt>
                <c:pt idx="1329">
                  <c:v>0.518748</c:v>
                </c:pt>
                <c:pt idx="1330">
                  <c:v>0.518748</c:v>
                </c:pt>
                <c:pt idx="1331">
                  <c:v>0.518748</c:v>
                </c:pt>
                <c:pt idx="1332">
                  <c:v>0.518748</c:v>
                </c:pt>
                <c:pt idx="1333">
                  <c:v>0.518748</c:v>
                </c:pt>
                <c:pt idx="1334">
                  <c:v>0.518748</c:v>
                </c:pt>
                <c:pt idx="1335">
                  <c:v>0.518748</c:v>
                </c:pt>
                <c:pt idx="1336">
                  <c:v>0.518748</c:v>
                </c:pt>
                <c:pt idx="1337">
                  <c:v>0.518748</c:v>
                </c:pt>
                <c:pt idx="1338">
                  <c:v>0.518748</c:v>
                </c:pt>
                <c:pt idx="1339">
                  <c:v>0.518748</c:v>
                </c:pt>
                <c:pt idx="1340">
                  <c:v>0.518748</c:v>
                </c:pt>
                <c:pt idx="1341">
                  <c:v>0.518748</c:v>
                </c:pt>
                <c:pt idx="1342">
                  <c:v>0.518748</c:v>
                </c:pt>
                <c:pt idx="1343">
                  <c:v>0.518748</c:v>
                </c:pt>
                <c:pt idx="1344">
                  <c:v>0.518748</c:v>
                </c:pt>
                <c:pt idx="1345">
                  <c:v>0.518748</c:v>
                </c:pt>
                <c:pt idx="1346">
                  <c:v>0.518748</c:v>
                </c:pt>
                <c:pt idx="1347">
                  <c:v>0.518748</c:v>
                </c:pt>
                <c:pt idx="1348">
                  <c:v>0.518748</c:v>
                </c:pt>
                <c:pt idx="1349">
                  <c:v>0.518748</c:v>
                </c:pt>
                <c:pt idx="1350">
                  <c:v>0.518748</c:v>
                </c:pt>
                <c:pt idx="1351">
                  <c:v>0.518748</c:v>
                </c:pt>
                <c:pt idx="1352">
                  <c:v>0.518748</c:v>
                </c:pt>
                <c:pt idx="1353">
                  <c:v>0.518748</c:v>
                </c:pt>
                <c:pt idx="1354">
                  <c:v>0.518748</c:v>
                </c:pt>
                <c:pt idx="1355">
                  <c:v>0.518748</c:v>
                </c:pt>
                <c:pt idx="1356">
                  <c:v>0.518748</c:v>
                </c:pt>
                <c:pt idx="1357">
                  <c:v>0.518748</c:v>
                </c:pt>
                <c:pt idx="1358">
                  <c:v>0.518748</c:v>
                </c:pt>
                <c:pt idx="1359">
                  <c:v>0.518748</c:v>
                </c:pt>
                <c:pt idx="1360">
                  <c:v>0.518748</c:v>
                </c:pt>
                <c:pt idx="1361">
                  <c:v>0.518748</c:v>
                </c:pt>
                <c:pt idx="1362">
                  <c:v>0.518748</c:v>
                </c:pt>
                <c:pt idx="1363">
                  <c:v>0.518748</c:v>
                </c:pt>
                <c:pt idx="1364">
                  <c:v>0.518748</c:v>
                </c:pt>
                <c:pt idx="1365">
                  <c:v>0.518748</c:v>
                </c:pt>
                <c:pt idx="1366">
                  <c:v>0.518748</c:v>
                </c:pt>
                <c:pt idx="1367">
                  <c:v>0.518748</c:v>
                </c:pt>
                <c:pt idx="1368">
                  <c:v>0.518748</c:v>
                </c:pt>
                <c:pt idx="1369">
                  <c:v>0.518748</c:v>
                </c:pt>
                <c:pt idx="1370">
                  <c:v>0.518748</c:v>
                </c:pt>
                <c:pt idx="1371">
                  <c:v>0.518748</c:v>
                </c:pt>
                <c:pt idx="1372">
                  <c:v>0.518748</c:v>
                </c:pt>
                <c:pt idx="1373">
                  <c:v>0.518748</c:v>
                </c:pt>
                <c:pt idx="1374">
                  <c:v>0.543939</c:v>
                </c:pt>
                <c:pt idx="1375">
                  <c:v>0.543939</c:v>
                </c:pt>
                <c:pt idx="1376">
                  <c:v>0.543939</c:v>
                </c:pt>
                <c:pt idx="1377">
                  <c:v>0.543939</c:v>
                </c:pt>
                <c:pt idx="1378">
                  <c:v>0.543939</c:v>
                </c:pt>
                <c:pt idx="1379">
                  <c:v>0.543939</c:v>
                </c:pt>
                <c:pt idx="1380">
                  <c:v>0.543939</c:v>
                </c:pt>
                <c:pt idx="1381">
                  <c:v>0.543939</c:v>
                </c:pt>
                <c:pt idx="1382">
                  <c:v>0.543939</c:v>
                </c:pt>
                <c:pt idx="1383">
                  <c:v>0.543939</c:v>
                </c:pt>
                <c:pt idx="1384">
                  <c:v>0.543939</c:v>
                </c:pt>
                <c:pt idx="1385">
                  <c:v>0.543939</c:v>
                </c:pt>
                <c:pt idx="1386">
                  <c:v>0.543939</c:v>
                </c:pt>
                <c:pt idx="1387">
                  <c:v>0.543939</c:v>
                </c:pt>
                <c:pt idx="1388">
                  <c:v>0.543939</c:v>
                </c:pt>
                <c:pt idx="1389">
                  <c:v>0.543939</c:v>
                </c:pt>
                <c:pt idx="1390">
                  <c:v>0.543939</c:v>
                </c:pt>
                <c:pt idx="1391">
                  <c:v>0.543939</c:v>
                </c:pt>
                <c:pt idx="1392">
                  <c:v>0.543939</c:v>
                </c:pt>
                <c:pt idx="1393">
                  <c:v>0.543939</c:v>
                </c:pt>
                <c:pt idx="1394">
                  <c:v>0.543939</c:v>
                </c:pt>
                <c:pt idx="1395">
                  <c:v>0.543939</c:v>
                </c:pt>
                <c:pt idx="1396">
                  <c:v>0.543939</c:v>
                </c:pt>
                <c:pt idx="1397">
                  <c:v>0.543939</c:v>
                </c:pt>
                <c:pt idx="1398">
                  <c:v>0.543939</c:v>
                </c:pt>
                <c:pt idx="1399">
                  <c:v>0.543939</c:v>
                </c:pt>
                <c:pt idx="1400">
                  <c:v>0.543939</c:v>
                </c:pt>
                <c:pt idx="1401">
                  <c:v>0.543939</c:v>
                </c:pt>
                <c:pt idx="1402">
                  <c:v>0.543939</c:v>
                </c:pt>
                <c:pt idx="1403">
                  <c:v>0.543939</c:v>
                </c:pt>
                <c:pt idx="1404">
                  <c:v>0.543939</c:v>
                </c:pt>
                <c:pt idx="1405">
                  <c:v>0.543939</c:v>
                </c:pt>
                <c:pt idx="1406">
                  <c:v>0.543939</c:v>
                </c:pt>
                <c:pt idx="1407">
                  <c:v>0.543939</c:v>
                </c:pt>
                <c:pt idx="1408">
                  <c:v>0.543939</c:v>
                </c:pt>
                <c:pt idx="1409">
                  <c:v>0.543939</c:v>
                </c:pt>
                <c:pt idx="1410">
                  <c:v>0.543939</c:v>
                </c:pt>
                <c:pt idx="1411">
                  <c:v>0.543939</c:v>
                </c:pt>
                <c:pt idx="1412">
                  <c:v>0.543939</c:v>
                </c:pt>
                <c:pt idx="1413">
                  <c:v>0.482361</c:v>
                </c:pt>
                <c:pt idx="1414">
                  <c:v>0.482361</c:v>
                </c:pt>
                <c:pt idx="1415">
                  <c:v>0.482361</c:v>
                </c:pt>
                <c:pt idx="1416">
                  <c:v>0.482361</c:v>
                </c:pt>
                <c:pt idx="1417">
                  <c:v>0.482361</c:v>
                </c:pt>
                <c:pt idx="1418">
                  <c:v>0.482361</c:v>
                </c:pt>
                <c:pt idx="1419">
                  <c:v>0.482361</c:v>
                </c:pt>
                <c:pt idx="1420">
                  <c:v>0.482361</c:v>
                </c:pt>
                <c:pt idx="1421">
                  <c:v>0.482361</c:v>
                </c:pt>
                <c:pt idx="1422">
                  <c:v>0.482361</c:v>
                </c:pt>
                <c:pt idx="1423">
                  <c:v>0.482361</c:v>
                </c:pt>
                <c:pt idx="1424">
                  <c:v>0.482361</c:v>
                </c:pt>
                <c:pt idx="1425">
                  <c:v>0.482361</c:v>
                </c:pt>
                <c:pt idx="1426">
                  <c:v>0.482361</c:v>
                </c:pt>
                <c:pt idx="1427">
                  <c:v>0.482361</c:v>
                </c:pt>
                <c:pt idx="1428">
                  <c:v>0.482361</c:v>
                </c:pt>
                <c:pt idx="1429">
                  <c:v>0.482361</c:v>
                </c:pt>
                <c:pt idx="1430">
                  <c:v>0.482361</c:v>
                </c:pt>
                <c:pt idx="1431">
                  <c:v>0.482361</c:v>
                </c:pt>
                <c:pt idx="1432">
                  <c:v>0.482361</c:v>
                </c:pt>
                <c:pt idx="1433">
                  <c:v>0.482361</c:v>
                </c:pt>
                <c:pt idx="1434">
                  <c:v>0.482361</c:v>
                </c:pt>
                <c:pt idx="1435">
                  <c:v>0.482361</c:v>
                </c:pt>
                <c:pt idx="1436">
                  <c:v>0.482361</c:v>
                </c:pt>
                <c:pt idx="1437">
                  <c:v>0.482361</c:v>
                </c:pt>
                <c:pt idx="1438">
                  <c:v>0.482361</c:v>
                </c:pt>
                <c:pt idx="1439">
                  <c:v>0.482361</c:v>
                </c:pt>
                <c:pt idx="1440">
                  <c:v>0.482361</c:v>
                </c:pt>
                <c:pt idx="1441">
                  <c:v>0.482361</c:v>
                </c:pt>
                <c:pt idx="1442">
                  <c:v>0.482361</c:v>
                </c:pt>
                <c:pt idx="1443">
                  <c:v>0.482361</c:v>
                </c:pt>
                <c:pt idx="1444">
                  <c:v>0.482361</c:v>
                </c:pt>
                <c:pt idx="1445">
                  <c:v>0.482361</c:v>
                </c:pt>
                <c:pt idx="1446">
                  <c:v>0.482361</c:v>
                </c:pt>
                <c:pt idx="1447">
                  <c:v>0.482361</c:v>
                </c:pt>
                <c:pt idx="1448">
                  <c:v>0.482361</c:v>
                </c:pt>
                <c:pt idx="1449">
                  <c:v>0.482361</c:v>
                </c:pt>
                <c:pt idx="1450">
                  <c:v>0.482361</c:v>
                </c:pt>
                <c:pt idx="1451">
                  <c:v>0.482361</c:v>
                </c:pt>
                <c:pt idx="1452">
                  <c:v>0.482361</c:v>
                </c:pt>
                <c:pt idx="1453">
                  <c:v>0.482361</c:v>
                </c:pt>
                <c:pt idx="1454">
                  <c:v>0.482361</c:v>
                </c:pt>
                <c:pt idx="1455">
                  <c:v>0.482361</c:v>
                </c:pt>
                <c:pt idx="1456">
                  <c:v>0.482361</c:v>
                </c:pt>
                <c:pt idx="1457">
                  <c:v>0.482361</c:v>
                </c:pt>
                <c:pt idx="1458">
                  <c:v>0.482361</c:v>
                </c:pt>
                <c:pt idx="1459">
                  <c:v>0.482361</c:v>
                </c:pt>
                <c:pt idx="1460">
                  <c:v>0.482361</c:v>
                </c:pt>
                <c:pt idx="1461">
                  <c:v>0.482361</c:v>
                </c:pt>
                <c:pt idx="1462">
                  <c:v>0.482361</c:v>
                </c:pt>
                <c:pt idx="1463">
                  <c:v>0.482361</c:v>
                </c:pt>
                <c:pt idx="1464">
                  <c:v>0.482361</c:v>
                </c:pt>
                <c:pt idx="1465">
                  <c:v>0.482361</c:v>
                </c:pt>
                <c:pt idx="1466">
                  <c:v>0.482361</c:v>
                </c:pt>
                <c:pt idx="1467">
                  <c:v>0.482361</c:v>
                </c:pt>
                <c:pt idx="1468">
                  <c:v>0.482361</c:v>
                </c:pt>
                <c:pt idx="1469">
                  <c:v>0.482361</c:v>
                </c:pt>
                <c:pt idx="1470">
                  <c:v>0.482361</c:v>
                </c:pt>
                <c:pt idx="1471">
                  <c:v>0.482361</c:v>
                </c:pt>
                <c:pt idx="1472">
                  <c:v>0.482361</c:v>
                </c:pt>
                <c:pt idx="1473">
                  <c:v>0.482361</c:v>
                </c:pt>
                <c:pt idx="1474">
                  <c:v>0.482361</c:v>
                </c:pt>
                <c:pt idx="1475">
                  <c:v>0.482361</c:v>
                </c:pt>
                <c:pt idx="1476">
                  <c:v>0.482361</c:v>
                </c:pt>
                <c:pt idx="1477">
                  <c:v>0.482361</c:v>
                </c:pt>
                <c:pt idx="1478">
                  <c:v>0.482361</c:v>
                </c:pt>
                <c:pt idx="1479">
                  <c:v>0.482361</c:v>
                </c:pt>
                <c:pt idx="1480">
                  <c:v>0.482361</c:v>
                </c:pt>
                <c:pt idx="1481">
                  <c:v>0.482361</c:v>
                </c:pt>
                <c:pt idx="1482">
                  <c:v>0.482361</c:v>
                </c:pt>
                <c:pt idx="1483">
                  <c:v>0.482361</c:v>
                </c:pt>
                <c:pt idx="1484">
                  <c:v>0.482361</c:v>
                </c:pt>
                <c:pt idx="1485">
                  <c:v>0.482361</c:v>
                </c:pt>
                <c:pt idx="1486">
                  <c:v>0.482361</c:v>
                </c:pt>
                <c:pt idx="1487">
                  <c:v>0.482361</c:v>
                </c:pt>
                <c:pt idx="1488">
                  <c:v>0.482361</c:v>
                </c:pt>
                <c:pt idx="1489">
                  <c:v>0.482361</c:v>
                </c:pt>
                <c:pt idx="1490">
                  <c:v>0.482361</c:v>
                </c:pt>
                <c:pt idx="1491">
                  <c:v>0.482361</c:v>
                </c:pt>
                <c:pt idx="1492">
                  <c:v>0.482361</c:v>
                </c:pt>
                <c:pt idx="1493">
                  <c:v>0.482361</c:v>
                </c:pt>
                <c:pt idx="1494">
                  <c:v>0.482361</c:v>
                </c:pt>
                <c:pt idx="1495">
                  <c:v>0.482361</c:v>
                </c:pt>
                <c:pt idx="1496">
                  <c:v>0.482361</c:v>
                </c:pt>
                <c:pt idx="1497">
                  <c:v>0.482361</c:v>
                </c:pt>
                <c:pt idx="1498">
                  <c:v>0.482361</c:v>
                </c:pt>
                <c:pt idx="1499">
                  <c:v>0.482361</c:v>
                </c:pt>
                <c:pt idx="1500">
                  <c:v>0.482361</c:v>
                </c:pt>
                <c:pt idx="1501">
                  <c:v>0.482361</c:v>
                </c:pt>
                <c:pt idx="1502">
                  <c:v>0.482361</c:v>
                </c:pt>
                <c:pt idx="1503">
                  <c:v>0.482361</c:v>
                </c:pt>
                <c:pt idx="1504">
                  <c:v>0.482361</c:v>
                </c:pt>
                <c:pt idx="1505">
                  <c:v>0.482361</c:v>
                </c:pt>
                <c:pt idx="1506">
                  <c:v>0.482361</c:v>
                </c:pt>
                <c:pt idx="1507">
                  <c:v>0.482361</c:v>
                </c:pt>
                <c:pt idx="1508">
                  <c:v>0.482361</c:v>
                </c:pt>
                <c:pt idx="1509">
                  <c:v>0.482361</c:v>
                </c:pt>
                <c:pt idx="1510">
                  <c:v>0.482361</c:v>
                </c:pt>
                <c:pt idx="1511">
                  <c:v>0.482361</c:v>
                </c:pt>
                <c:pt idx="1512">
                  <c:v>0.482361</c:v>
                </c:pt>
                <c:pt idx="1513">
                  <c:v>0.482361</c:v>
                </c:pt>
                <c:pt idx="1514">
                  <c:v>0.482361</c:v>
                </c:pt>
                <c:pt idx="1515">
                  <c:v>0.482361</c:v>
                </c:pt>
                <c:pt idx="1516">
                  <c:v>0.482361</c:v>
                </c:pt>
                <c:pt idx="1517">
                  <c:v>0.482361</c:v>
                </c:pt>
                <c:pt idx="1518">
                  <c:v>0.482361</c:v>
                </c:pt>
                <c:pt idx="1519">
                  <c:v>0.482361</c:v>
                </c:pt>
                <c:pt idx="1520">
                  <c:v>0.482361</c:v>
                </c:pt>
                <c:pt idx="1521">
                  <c:v>0.482361</c:v>
                </c:pt>
                <c:pt idx="1522">
                  <c:v>0.482361</c:v>
                </c:pt>
                <c:pt idx="1523">
                  <c:v>0.482361</c:v>
                </c:pt>
                <c:pt idx="1524">
                  <c:v>0.482361</c:v>
                </c:pt>
                <c:pt idx="1525">
                  <c:v>0.482361</c:v>
                </c:pt>
                <c:pt idx="1526">
                  <c:v>0.482361</c:v>
                </c:pt>
                <c:pt idx="1527">
                  <c:v>0.482361</c:v>
                </c:pt>
                <c:pt idx="1528">
                  <c:v>0.482361</c:v>
                </c:pt>
                <c:pt idx="1529">
                  <c:v>0.482361</c:v>
                </c:pt>
                <c:pt idx="1530">
                  <c:v>0.482361</c:v>
                </c:pt>
                <c:pt idx="1531">
                  <c:v>0.482361</c:v>
                </c:pt>
                <c:pt idx="1532">
                  <c:v>0.482361</c:v>
                </c:pt>
                <c:pt idx="1533">
                  <c:v>0.482361</c:v>
                </c:pt>
                <c:pt idx="1534">
                  <c:v>0.482361</c:v>
                </c:pt>
                <c:pt idx="1535">
                  <c:v>0.482361</c:v>
                </c:pt>
                <c:pt idx="1536">
                  <c:v>0.482361</c:v>
                </c:pt>
                <c:pt idx="1537">
                  <c:v>0.482361</c:v>
                </c:pt>
                <c:pt idx="1538">
                  <c:v>0.482361</c:v>
                </c:pt>
                <c:pt idx="1539">
                  <c:v>0.482361</c:v>
                </c:pt>
                <c:pt idx="1540">
                  <c:v>0.482361</c:v>
                </c:pt>
                <c:pt idx="1541">
                  <c:v>0.482361</c:v>
                </c:pt>
                <c:pt idx="1542">
                  <c:v>0.482361</c:v>
                </c:pt>
                <c:pt idx="1543">
                  <c:v>0.482361</c:v>
                </c:pt>
                <c:pt idx="1544">
                  <c:v>0.482361</c:v>
                </c:pt>
                <c:pt idx="1545">
                  <c:v>0.482361</c:v>
                </c:pt>
                <c:pt idx="1546">
                  <c:v>0.482361</c:v>
                </c:pt>
                <c:pt idx="1547">
                  <c:v>0.482361</c:v>
                </c:pt>
                <c:pt idx="1548">
                  <c:v>0.482361</c:v>
                </c:pt>
                <c:pt idx="1549">
                  <c:v>0.482361</c:v>
                </c:pt>
                <c:pt idx="1550">
                  <c:v>0.482361</c:v>
                </c:pt>
                <c:pt idx="1551">
                  <c:v>0.482361</c:v>
                </c:pt>
                <c:pt idx="1552">
                  <c:v>0.482361</c:v>
                </c:pt>
                <c:pt idx="1553">
                  <c:v>0.482361</c:v>
                </c:pt>
                <c:pt idx="1554">
                  <c:v>0.482361</c:v>
                </c:pt>
                <c:pt idx="1555">
                  <c:v>0.482361</c:v>
                </c:pt>
                <c:pt idx="1556">
                  <c:v>0.482361</c:v>
                </c:pt>
                <c:pt idx="1557">
                  <c:v>0.482361</c:v>
                </c:pt>
                <c:pt idx="1558">
                  <c:v>0.482361</c:v>
                </c:pt>
                <c:pt idx="1559">
                  <c:v>0.482361</c:v>
                </c:pt>
                <c:pt idx="1560">
                  <c:v>0.482361</c:v>
                </c:pt>
                <c:pt idx="1561">
                  <c:v>0.482361</c:v>
                </c:pt>
                <c:pt idx="1562">
                  <c:v>0.482361</c:v>
                </c:pt>
                <c:pt idx="1563">
                  <c:v>0.567575</c:v>
                </c:pt>
                <c:pt idx="1564">
                  <c:v>0.610182</c:v>
                </c:pt>
                <c:pt idx="1565">
                  <c:v>0.610182</c:v>
                </c:pt>
                <c:pt idx="1566">
                  <c:v>0.610182</c:v>
                </c:pt>
                <c:pt idx="1567">
                  <c:v>0.610182</c:v>
                </c:pt>
                <c:pt idx="1568">
                  <c:v>0.610182</c:v>
                </c:pt>
                <c:pt idx="1569">
                  <c:v>0.610182</c:v>
                </c:pt>
                <c:pt idx="1570">
                  <c:v>0.610182</c:v>
                </c:pt>
                <c:pt idx="1571">
                  <c:v>0.610182</c:v>
                </c:pt>
                <c:pt idx="1572">
                  <c:v>0.610182</c:v>
                </c:pt>
                <c:pt idx="1573">
                  <c:v>0.610182</c:v>
                </c:pt>
                <c:pt idx="1574">
                  <c:v>0.610182</c:v>
                </c:pt>
                <c:pt idx="1575">
                  <c:v>0.610182</c:v>
                </c:pt>
                <c:pt idx="1576">
                  <c:v>0.610182</c:v>
                </c:pt>
                <c:pt idx="1577">
                  <c:v>0.610182</c:v>
                </c:pt>
                <c:pt idx="1578">
                  <c:v>0.610182</c:v>
                </c:pt>
                <c:pt idx="1579">
                  <c:v>0.610182</c:v>
                </c:pt>
                <c:pt idx="1580">
                  <c:v>0.610182</c:v>
                </c:pt>
                <c:pt idx="1581">
                  <c:v>0.610182</c:v>
                </c:pt>
                <c:pt idx="1582">
                  <c:v>0.610182</c:v>
                </c:pt>
                <c:pt idx="1583">
                  <c:v>0.610182</c:v>
                </c:pt>
                <c:pt idx="1584">
                  <c:v>0.610182</c:v>
                </c:pt>
                <c:pt idx="1585">
                  <c:v>0.610182</c:v>
                </c:pt>
                <c:pt idx="1586">
                  <c:v>0.610182</c:v>
                </c:pt>
                <c:pt idx="1587">
                  <c:v>0.610182</c:v>
                </c:pt>
                <c:pt idx="1588">
                  <c:v>0.610182</c:v>
                </c:pt>
                <c:pt idx="1589">
                  <c:v>0.610182</c:v>
                </c:pt>
                <c:pt idx="1590">
                  <c:v>0.610182</c:v>
                </c:pt>
                <c:pt idx="1591">
                  <c:v>0.610182</c:v>
                </c:pt>
                <c:pt idx="1592">
                  <c:v>0.610182</c:v>
                </c:pt>
                <c:pt idx="1593">
                  <c:v>0.610182</c:v>
                </c:pt>
                <c:pt idx="1594">
                  <c:v>0.610182</c:v>
                </c:pt>
                <c:pt idx="1595">
                  <c:v>0.610182</c:v>
                </c:pt>
                <c:pt idx="1596">
                  <c:v>0.610182</c:v>
                </c:pt>
                <c:pt idx="1597">
                  <c:v>0.610182</c:v>
                </c:pt>
                <c:pt idx="1598">
                  <c:v>0.610182</c:v>
                </c:pt>
                <c:pt idx="1599">
                  <c:v>0.610182</c:v>
                </c:pt>
                <c:pt idx="1600">
                  <c:v>0.610182</c:v>
                </c:pt>
                <c:pt idx="1601">
                  <c:v>0.610182</c:v>
                </c:pt>
                <c:pt idx="1602">
                  <c:v>0.599608</c:v>
                </c:pt>
                <c:pt idx="1603">
                  <c:v>0.594321</c:v>
                </c:pt>
                <c:pt idx="1604">
                  <c:v>0.594321</c:v>
                </c:pt>
                <c:pt idx="1605">
                  <c:v>0.594321</c:v>
                </c:pt>
                <c:pt idx="1606">
                  <c:v>0.594321</c:v>
                </c:pt>
                <c:pt idx="1607">
                  <c:v>0.594321</c:v>
                </c:pt>
                <c:pt idx="1608">
                  <c:v>0.594321</c:v>
                </c:pt>
                <c:pt idx="1609">
                  <c:v>0.594321</c:v>
                </c:pt>
                <c:pt idx="1610">
                  <c:v>0.594321</c:v>
                </c:pt>
                <c:pt idx="1611">
                  <c:v>0.594321</c:v>
                </c:pt>
                <c:pt idx="1612">
                  <c:v>0.594321</c:v>
                </c:pt>
                <c:pt idx="1613">
                  <c:v>0.594321</c:v>
                </c:pt>
                <c:pt idx="1614">
                  <c:v>0.594321</c:v>
                </c:pt>
                <c:pt idx="1615">
                  <c:v>0.594321</c:v>
                </c:pt>
                <c:pt idx="1616">
                  <c:v>0.594321</c:v>
                </c:pt>
                <c:pt idx="1617">
                  <c:v>0.594321</c:v>
                </c:pt>
                <c:pt idx="1618">
                  <c:v>0.594321</c:v>
                </c:pt>
                <c:pt idx="1619">
                  <c:v>0.594321</c:v>
                </c:pt>
                <c:pt idx="1620">
                  <c:v>0.594321</c:v>
                </c:pt>
                <c:pt idx="1621">
                  <c:v>0.594321</c:v>
                </c:pt>
                <c:pt idx="1622">
                  <c:v>0.594321</c:v>
                </c:pt>
                <c:pt idx="1623">
                  <c:v>0.594321</c:v>
                </c:pt>
                <c:pt idx="1624">
                  <c:v>0.594321</c:v>
                </c:pt>
                <c:pt idx="1625">
                  <c:v>0.594321</c:v>
                </c:pt>
                <c:pt idx="1626">
                  <c:v>0.594321</c:v>
                </c:pt>
                <c:pt idx="1627">
                  <c:v>0.594321</c:v>
                </c:pt>
                <c:pt idx="1628">
                  <c:v>0.594321</c:v>
                </c:pt>
                <c:pt idx="1629">
                  <c:v>0.594321</c:v>
                </c:pt>
                <c:pt idx="1630">
                  <c:v>0.594321</c:v>
                </c:pt>
                <c:pt idx="1631">
                  <c:v>0.594321</c:v>
                </c:pt>
                <c:pt idx="1632">
                  <c:v>0.594321</c:v>
                </c:pt>
                <c:pt idx="1633">
                  <c:v>0.594321</c:v>
                </c:pt>
                <c:pt idx="1634">
                  <c:v>0.594321</c:v>
                </c:pt>
                <c:pt idx="1635">
                  <c:v>0.594321</c:v>
                </c:pt>
                <c:pt idx="1636">
                  <c:v>0.594321</c:v>
                </c:pt>
                <c:pt idx="1637">
                  <c:v>0.594321</c:v>
                </c:pt>
                <c:pt idx="1638">
                  <c:v>0.594321</c:v>
                </c:pt>
                <c:pt idx="1639">
                  <c:v>0.594321</c:v>
                </c:pt>
                <c:pt idx="1640">
                  <c:v>0.594321</c:v>
                </c:pt>
                <c:pt idx="1641">
                  <c:v>0.594321</c:v>
                </c:pt>
                <c:pt idx="1642">
                  <c:v>0.594321</c:v>
                </c:pt>
                <c:pt idx="1643">
                  <c:v>0.594321</c:v>
                </c:pt>
                <c:pt idx="1644">
                  <c:v>0.594321</c:v>
                </c:pt>
                <c:pt idx="1645">
                  <c:v>0.594321</c:v>
                </c:pt>
                <c:pt idx="1646">
                  <c:v>0.594321</c:v>
                </c:pt>
                <c:pt idx="1647">
                  <c:v>0.594321</c:v>
                </c:pt>
                <c:pt idx="1648">
                  <c:v>0.594321</c:v>
                </c:pt>
                <c:pt idx="1649">
                  <c:v>0.594321</c:v>
                </c:pt>
                <c:pt idx="1650">
                  <c:v>0.594321</c:v>
                </c:pt>
                <c:pt idx="1651">
                  <c:v>0.594321</c:v>
                </c:pt>
                <c:pt idx="1652">
                  <c:v>0.594321</c:v>
                </c:pt>
                <c:pt idx="1653">
                  <c:v>0.594321</c:v>
                </c:pt>
                <c:pt idx="1654">
                  <c:v>0.594321</c:v>
                </c:pt>
                <c:pt idx="1655">
                  <c:v>0.594321</c:v>
                </c:pt>
                <c:pt idx="1656">
                  <c:v>0.594321</c:v>
                </c:pt>
                <c:pt idx="1657">
                  <c:v>0.594321</c:v>
                </c:pt>
                <c:pt idx="1658">
                  <c:v>0.594321</c:v>
                </c:pt>
                <c:pt idx="1659">
                  <c:v>0.594321</c:v>
                </c:pt>
                <c:pt idx="1660">
                  <c:v>0.594321</c:v>
                </c:pt>
                <c:pt idx="1661">
                  <c:v>0.594321</c:v>
                </c:pt>
                <c:pt idx="1662">
                  <c:v>0.594321</c:v>
                </c:pt>
                <c:pt idx="1663">
                  <c:v>0.594321</c:v>
                </c:pt>
                <c:pt idx="1664">
                  <c:v>0.594321</c:v>
                </c:pt>
                <c:pt idx="1665">
                  <c:v>0.594321</c:v>
                </c:pt>
                <c:pt idx="1666">
                  <c:v>0.594321</c:v>
                </c:pt>
                <c:pt idx="1667">
                  <c:v>0.594321</c:v>
                </c:pt>
                <c:pt idx="1668">
                  <c:v>0.594321</c:v>
                </c:pt>
                <c:pt idx="1669">
                  <c:v>0.594321</c:v>
                </c:pt>
                <c:pt idx="1670">
                  <c:v>0.594321</c:v>
                </c:pt>
                <c:pt idx="1671">
                  <c:v>0.594321</c:v>
                </c:pt>
                <c:pt idx="1672">
                  <c:v>0.594321</c:v>
                </c:pt>
                <c:pt idx="1673">
                  <c:v>0.594321</c:v>
                </c:pt>
                <c:pt idx="1674">
                  <c:v>0.594321</c:v>
                </c:pt>
                <c:pt idx="1675">
                  <c:v>0.594321</c:v>
                </c:pt>
                <c:pt idx="1676">
                  <c:v>0.594321</c:v>
                </c:pt>
                <c:pt idx="1677">
                  <c:v>0.594321</c:v>
                </c:pt>
                <c:pt idx="1678">
                  <c:v>0.594321</c:v>
                </c:pt>
                <c:pt idx="1679">
                  <c:v>0.594321</c:v>
                </c:pt>
                <c:pt idx="1680">
                  <c:v>0.594321</c:v>
                </c:pt>
                <c:pt idx="1681">
                  <c:v>0.594321</c:v>
                </c:pt>
                <c:pt idx="1682">
                  <c:v>0.594321</c:v>
                </c:pt>
                <c:pt idx="1683">
                  <c:v>0.594321</c:v>
                </c:pt>
                <c:pt idx="1684">
                  <c:v>0.594321</c:v>
                </c:pt>
                <c:pt idx="1685">
                  <c:v>0.594321</c:v>
                </c:pt>
                <c:pt idx="1686">
                  <c:v>0.594321</c:v>
                </c:pt>
                <c:pt idx="1687">
                  <c:v>0.594321</c:v>
                </c:pt>
                <c:pt idx="1688">
                  <c:v>0.594321</c:v>
                </c:pt>
                <c:pt idx="1689">
                  <c:v>0.594321</c:v>
                </c:pt>
                <c:pt idx="1690">
                  <c:v>0.594321</c:v>
                </c:pt>
                <c:pt idx="1691">
                  <c:v>0.594321</c:v>
                </c:pt>
                <c:pt idx="1692">
                  <c:v>0.594321</c:v>
                </c:pt>
                <c:pt idx="1693">
                  <c:v>0.594321</c:v>
                </c:pt>
                <c:pt idx="1694">
                  <c:v>0.594321</c:v>
                </c:pt>
                <c:pt idx="1695">
                  <c:v>0.594321</c:v>
                </c:pt>
                <c:pt idx="1696">
                  <c:v>0.594321</c:v>
                </c:pt>
                <c:pt idx="1697">
                  <c:v>0.594321</c:v>
                </c:pt>
                <c:pt idx="1698">
                  <c:v>0.594321</c:v>
                </c:pt>
                <c:pt idx="1699">
                  <c:v>0.594321</c:v>
                </c:pt>
                <c:pt idx="1700">
                  <c:v>0.594321</c:v>
                </c:pt>
                <c:pt idx="1701">
                  <c:v>0.594321</c:v>
                </c:pt>
                <c:pt idx="1702">
                  <c:v>0.594321</c:v>
                </c:pt>
                <c:pt idx="1703">
                  <c:v>0.594321</c:v>
                </c:pt>
                <c:pt idx="1704">
                  <c:v>0.594321</c:v>
                </c:pt>
                <c:pt idx="1705">
                  <c:v>0.594321</c:v>
                </c:pt>
                <c:pt idx="1706">
                  <c:v>0.594321</c:v>
                </c:pt>
                <c:pt idx="1707">
                  <c:v>0.594321</c:v>
                </c:pt>
                <c:pt idx="1708">
                  <c:v>0.594321</c:v>
                </c:pt>
                <c:pt idx="1709">
                  <c:v>0.594321</c:v>
                </c:pt>
                <c:pt idx="1710">
                  <c:v>0.594321</c:v>
                </c:pt>
                <c:pt idx="1711">
                  <c:v>0.594321</c:v>
                </c:pt>
                <c:pt idx="1712">
                  <c:v>0.594321</c:v>
                </c:pt>
                <c:pt idx="1713">
                  <c:v>0.594321</c:v>
                </c:pt>
                <c:pt idx="1714">
                  <c:v>0.594321</c:v>
                </c:pt>
                <c:pt idx="1715">
                  <c:v>0.594321</c:v>
                </c:pt>
                <c:pt idx="1716">
                  <c:v>0.594321</c:v>
                </c:pt>
                <c:pt idx="1717">
                  <c:v>0.594321</c:v>
                </c:pt>
                <c:pt idx="1718">
                  <c:v>0.594321</c:v>
                </c:pt>
                <c:pt idx="1719">
                  <c:v>0.594321</c:v>
                </c:pt>
                <c:pt idx="1720">
                  <c:v>0.594321</c:v>
                </c:pt>
                <c:pt idx="1721">
                  <c:v>0.594321</c:v>
                </c:pt>
                <c:pt idx="1722">
                  <c:v>0.594321</c:v>
                </c:pt>
                <c:pt idx="1723">
                  <c:v>0.594321</c:v>
                </c:pt>
                <c:pt idx="1724">
                  <c:v>0.594321</c:v>
                </c:pt>
                <c:pt idx="1725">
                  <c:v>0.594321</c:v>
                </c:pt>
                <c:pt idx="1726">
                  <c:v>0.594321</c:v>
                </c:pt>
                <c:pt idx="1727">
                  <c:v>0.594321</c:v>
                </c:pt>
                <c:pt idx="1728">
                  <c:v>0.594321</c:v>
                </c:pt>
                <c:pt idx="1729">
                  <c:v>0.594321</c:v>
                </c:pt>
                <c:pt idx="1730">
                  <c:v>0.594321</c:v>
                </c:pt>
                <c:pt idx="1731">
                  <c:v>0.594321</c:v>
                </c:pt>
                <c:pt idx="1732">
                  <c:v>0.594321</c:v>
                </c:pt>
                <c:pt idx="1733">
                  <c:v>0.594321</c:v>
                </c:pt>
                <c:pt idx="1734">
                  <c:v>0.594321</c:v>
                </c:pt>
                <c:pt idx="1735">
                  <c:v>0.594321</c:v>
                </c:pt>
                <c:pt idx="1736">
                  <c:v>0.594321</c:v>
                </c:pt>
                <c:pt idx="1737">
                  <c:v>0.594321</c:v>
                </c:pt>
                <c:pt idx="1738">
                  <c:v>0.594321</c:v>
                </c:pt>
                <c:pt idx="1739">
                  <c:v>0.594321</c:v>
                </c:pt>
                <c:pt idx="1740">
                  <c:v>0.594321</c:v>
                </c:pt>
                <c:pt idx="1741">
                  <c:v>0.594321</c:v>
                </c:pt>
                <c:pt idx="1742">
                  <c:v>0.594321</c:v>
                </c:pt>
                <c:pt idx="1743">
                  <c:v>0.594321</c:v>
                </c:pt>
                <c:pt idx="1744">
                  <c:v>0.594321</c:v>
                </c:pt>
                <c:pt idx="1745">
                  <c:v>0.594321</c:v>
                </c:pt>
                <c:pt idx="1746">
                  <c:v>0.594321</c:v>
                </c:pt>
                <c:pt idx="1747">
                  <c:v>0.594321</c:v>
                </c:pt>
                <c:pt idx="1748">
                  <c:v>0.594321</c:v>
                </c:pt>
                <c:pt idx="1749">
                  <c:v>0.594321</c:v>
                </c:pt>
                <c:pt idx="1750">
                  <c:v>0.594321</c:v>
                </c:pt>
                <c:pt idx="1751">
                  <c:v>0.594321</c:v>
                </c:pt>
                <c:pt idx="1752">
                  <c:v>0.594321</c:v>
                </c:pt>
                <c:pt idx="1753">
                  <c:v>0.594321</c:v>
                </c:pt>
                <c:pt idx="1754">
                  <c:v>0.594321</c:v>
                </c:pt>
                <c:pt idx="1755">
                  <c:v>0.594321</c:v>
                </c:pt>
                <c:pt idx="1756">
                  <c:v>0.594321</c:v>
                </c:pt>
                <c:pt idx="1757">
                  <c:v>0.594321</c:v>
                </c:pt>
                <c:pt idx="1758">
                  <c:v>0.594321</c:v>
                </c:pt>
                <c:pt idx="1759">
                  <c:v>0.594321</c:v>
                </c:pt>
                <c:pt idx="1760">
                  <c:v>0.594321</c:v>
                </c:pt>
                <c:pt idx="1761">
                  <c:v>0.594321</c:v>
                </c:pt>
                <c:pt idx="1762">
                  <c:v>0.594321</c:v>
                </c:pt>
                <c:pt idx="1763">
                  <c:v>0.594321</c:v>
                </c:pt>
                <c:pt idx="1764">
                  <c:v>0.594321</c:v>
                </c:pt>
                <c:pt idx="1765">
                  <c:v>0.594321</c:v>
                </c:pt>
                <c:pt idx="1766">
                  <c:v>0.594321</c:v>
                </c:pt>
                <c:pt idx="1767">
                  <c:v>0.594321</c:v>
                </c:pt>
                <c:pt idx="1768">
                  <c:v>0.594321</c:v>
                </c:pt>
                <c:pt idx="1769">
                  <c:v>0.594321</c:v>
                </c:pt>
                <c:pt idx="1770">
                  <c:v>0.594321</c:v>
                </c:pt>
                <c:pt idx="1771">
                  <c:v>0.594321</c:v>
                </c:pt>
                <c:pt idx="1772">
                  <c:v>0.594321</c:v>
                </c:pt>
                <c:pt idx="1773">
                  <c:v>0.594321</c:v>
                </c:pt>
                <c:pt idx="1774">
                  <c:v>0.594321</c:v>
                </c:pt>
                <c:pt idx="1775">
                  <c:v>0.594321</c:v>
                </c:pt>
                <c:pt idx="1776">
                  <c:v>0.594321</c:v>
                </c:pt>
                <c:pt idx="1777">
                  <c:v>0.594321</c:v>
                </c:pt>
                <c:pt idx="1778">
                  <c:v>0.594321</c:v>
                </c:pt>
                <c:pt idx="1779">
                  <c:v>0.594321</c:v>
                </c:pt>
                <c:pt idx="1780">
                  <c:v>0.594321</c:v>
                </c:pt>
                <c:pt idx="1781">
                  <c:v>0.594321</c:v>
                </c:pt>
                <c:pt idx="1782">
                  <c:v>0.594321</c:v>
                </c:pt>
                <c:pt idx="1783">
                  <c:v>0.594321</c:v>
                </c:pt>
                <c:pt idx="1784">
                  <c:v>0.594321</c:v>
                </c:pt>
                <c:pt idx="1785">
                  <c:v>0.605517</c:v>
                </c:pt>
                <c:pt idx="1786">
                  <c:v>0.627909</c:v>
                </c:pt>
                <c:pt idx="1787">
                  <c:v>0.627909</c:v>
                </c:pt>
                <c:pt idx="1788">
                  <c:v>0.627909</c:v>
                </c:pt>
                <c:pt idx="1789">
                  <c:v>0.627909</c:v>
                </c:pt>
                <c:pt idx="1790">
                  <c:v>0.627909</c:v>
                </c:pt>
                <c:pt idx="1791">
                  <c:v>0.627909</c:v>
                </c:pt>
                <c:pt idx="1792">
                  <c:v>0.627909</c:v>
                </c:pt>
                <c:pt idx="1793">
                  <c:v>0.627909</c:v>
                </c:pt>
                <c:pt idx="1794">
                  <c:v>0.627909</c:v>
                </c:pt>
                <c:pt idx="1795">
                  <c:v>0.652478</c:v>
                </c:pt>
                <c:pt idx="1796">
                  <c:v>0.701616</c:v>
                </c:pt>
                <c:pt idx="1797">
                  <c:v>0.701616</c:v>
                </c:pt>
                <c:pt idx="1798">
                  <c:v>0.701616</c:v>
                </c:pt>
                <c:pt idx="1799">
                  <c:v>0.701616</c:v>
                </c:pt>
                <c:pt idx="1800">
                  <c:v>0.701616</c:v>
                </c:pt>
                <c:pt idx="1801">
                  <c:v>0.701616</c:v>
                </c:pt>
                <c:pt idx="1802">
                  <c:v>0.701616</c:v>
                </c:pt>
                <c:pt idx="1803">
                  <c:v>0.701616</c:v>
                </c:pt>
                <c:pt idx="1804">
                  <c:v>0.701616</c:v>
                </c:pt>
                <c:pt idx="1805">
                  <c:v>0.701616</c:v>
                </c:pt>
                <c:pt idx="1806">
                  <c:v>0.701616</c:v>
                </c:pt>
                <c:pt idx="1807">
                  <c:v>0.701616</c:v>
                </c:pt>
                <c:pt idx="1808">
                  <c:v>0.701616</c:v>
                </c:pt>
                <c:pt idx="1809">
                  <c:v>0.701616</c:v>
                </c:pt>
                <c:pt idx="1810">
                  <c:v>0.701616</c:v>
                </c:pt>
                <c:pt idx="1811">
                  <c:v>0.701616</c:v>
                </c:pt>
                <c:pt idx="1812">
                  <c:v>0.701616</c:v>
                </c:pt>
                <c:pt idx="1813">
                  <c:v>0.701616</c:v>
                </c:pt>
                <c:pt idx="1814">
                  <c:v>0.701616</c:v>
                </c:pt>
                <c:pt idx="1815">
                  <c:v>0.701616</c:v>
                </c:pt>
                <c:pt idx="1816">
                  <c:v>0.701616</c:v>
                </c:pt>
                <c:pt idx="1817">
                  <c:v>0.701616</c:v>
                </c:pt>
                <c:pt idx="1818">
                  <c:v>0.701616</c:v>
                </c:pt>
                <c:pt idx="1819">
                  <c:v>0.701616</c:v>
                </c:pt>
                <c:pt idx="1820">
                  <c:v>0.701616</c:v>
                </c:pt>
                <c:pt idx="1821">
                  <c:v>0.701616</c:v>
                </c:pt>
                <c:pt idx="1822">
                  <c:v>0.701616</c:v>
                </c:pt>
                <c:pt idx="1823">
                  <c:v>0.701616</c:v>
                </c:pt>
                <c:pt idx="1824">
                  <c:v>0.701616</c:v>
                </c:pt>
                <c:pt idx="1825">
                  <c:v>0.701616</c:v>
                </c:pt>
                <c:pt idx="1826">
                  <c:v>0.701616</c:v>
                </c:pt>
                <c:pt idx="1827">
                  <c:v>0.701616</c:v>
                </c:pt>
                <c:pt idx="1828">
                  <c:v>0.701616</c:v>
                </c:pt>
                <c:pt idx="1829">
                  <c:v>0.701616</c:v>
                </c:pt>
                <c:pt idx="1830">
                  <c:v>0.701616</c:v>
                </c:pt>
                <c:pt idx="1831">
                  <c:v>0.701616</c:v>
                </c:pt>
                <c:pt idx="1832">
                  <c:v>0.701616</c:v>
                </c:pt>
                <c:pt idx="1833">
                  <c:v>0.701616</c:v>
                </c:pt>
                <c:pt idx="1834">
                  <c:v>0.701616</c:v>
                </c:pt>
                <c:pt idx="1835">
                  <c:v>0.701616</c:v>
                </c:pt>
                <c:pt idx="1836">
                  <c:v>0.701616</c:v>
                </c:pt>
                <c:pt idx="1837">
                  <c:v>0.701616</c:v>
                </c:pt>
                <c:pt idx="1838">
                  <c:v>0.701616</c:v>
                </c:pt>
                <c:pt idx="1839">
                  <c:v>0.701616</c:v>
                </c:pt>
                <c:pt idx="1840">
                  <c:v>0.701616</c:v>
                </c:pt>
                <c:pt idx="1841">
                  <c:v>0.701616</c:v>
                </c:pt>
                <c:pt idx="1842">
                  <c:v>0.701616</c:v>
                </c:pt>
                <c:pt idx="1843">
                  <c:v>0.701616</c:v>
                </c:pt>
                <c:pt idx="1844">
                  <c:v>0.701616</c:v>
                </c:pt>
                <c:pt idx="1845">
                  <c:v>0.701616</c:v>
                </c:pt>
                <c:pt idx="1846">
                  <c:v>0.701616</c:v>
                </c:pt>
                <c:pt idx="1847">
                  <c:v>0.701616</c:v>
                </c:pt>
                <c:pt idx="1848">
                  <c:v>0.701616</c:v>
                </c:pt>
                <c:pt idx="1849">
                  <c:v>0.701616</c:v>
                </c:pt>
                <c:pt idx="1850">
                  <c:v>0.701616</c:v>
                </c:pt>
                <c:pt idx="1851">
                  <c:v>0.701616</c:v>
                </c:pt>
                <c:pt idx="1852">
                  <c:v>0.701616</c:v>
                </c:pt>
                <c:pt idx="1853">
                  <c:v>0.701616</c:v>
                </c:pt>
                <c:pt idx="1854">
                  <c:v>0.701616</c:v>
                </c:pt>
                <c:pt idx="1855">
                  <c:v>0.701616</c:v>
                </c:pt>
                <c:pt idx="1856">
                  <c:v>0.701616</c:v>
                </c:pt>
                <c:pt idx="1857">
                  <c:v>0.701616</c:v>
                </c:pt>
                <c:pt idx="1858">
                  <c:v>0.701616</c:v>
                </c:pt>
                <c:pt idx="1859">
                  <c:v>0.701616</c:v>
                </c:pt>
                <c:pt idx="1860">
                  <c:v>0.701616</c:v>
                </c:pt>
                <c:pt idx="1861">
                  <c:v>0.701616</c:v>
                </c:pt>
                <c:pt idx="1862">
                  <c:v>0.701616</c:v>
                </c:pt>
                <c:pt idx="1863">
                  <c:v>0.701616</c:v>
                </c:pt>
                <c:pt idx="1864">
                  <c:v>0.701616</c:v>
                </c:pt>
                <c:pt idx="1865">
                  <c:v>0.701616</c:v>
                </c:pt>
                <c:pt idx="1866">
                  <c:v>0.701616</c:v>
                </c:pt>
                <c:pt idx="1867">
                  <c:v>0.701616</c:v>
                </c:pt>
                <c:pt idx="1868">
                  <c:v>0.701616</c:v>
                </c:pt>
                <c:pt idx="1869">
                  <c:v>0.701616</c:v>
                </c:pt>
                <c:pt idx="1870">
                  <c:v>0.701616</c:v>
                </c:pt>
                <c:pt idx="1871">
                  <c:v>0.701616</c:v>
                </c:pt>
                <c:pt idx="1872">
                  <c:v>0.701616</c:v>
                </c:pt>
                <c:pt idx="1873">
                  <c:v>0.701616</c:v>
                </c:pt>
                <c:pt idx="1874">
                  <c:v>0.701616</c:v>
                </c:pt>
                <c:pt idx="1875">
                  <c:v>0.701616</c:v>
                </c:pt>
                <c:pt idx="1876">
                  <c:v>0.701616</c:v>
                </c:pt>
                <c:pt idx="1877">
                  <c:v>0.701616</c:v>
                </c:pt>
                <c:pt idx="1878">
                  <c:v>0.701616</c:v>
                </c:pt>
                <c:pt idx="1879">
                  <c:v>0.701616</c:v>
                </c:pt>
                <c:pt idx="1880">
                  <c:v>0.701616</c:v>
                </c:pt>
                <c:pt idx="1881">
                  <c:v>0.701616</c:v>
                </c:pt>
                <c:pt idx="1882">
                  <c:v>0.701616</c:v>
                </c:pt>
                <c:pt idx="1883">
                  <c:v>0.701616</c:v>
                </c:pt>
                <c:pt idx="1884">
                  <c:v>0.701616</c:v>
                </c:pt>
                <c:pt idx="1885">
                  <c:v>0.701616</c:v>
                </c:pt>
                <c:pt idx="1886">
                  <c:v>0.701616</c:v>
                </c:pt>
                <c:pt idx="1887">
                  <c:v>0.701616</c:v>
                </c:pt>
                <c:pt idx="1888">
                  <c:v>0.701616</c:v>
                </c:pt>
                <c:pt idx="1889">
                  <c:v>0.701616</c:v>
                </c:pt>
                <c:pt idx="1890">
                  <c:v>0.701616</c:v>
                </c:pt>
                <c:pt idx="1891">
                  <c:v>0.701616</c:v>
                </c:pt>
                <c:pt idx="1892">
                  <c:v>0.701616</c:v>
                </c:pt>
                <c:pt idx="1893">
                  <c:v>0.701616</c:v>
                </c:pt>
                <c:pt idx="1894">
                  <c:v>0.701616</c:v>
                </c:pt>
                <c:pt idx="1895">
                  <c:v>0.701616</c:v>
                </c:pt>
                <c:pt idx="1896">
                  <c:v>0.701616</c:v>
                </c:pt>
                <c:pt idx="1897">
                  <c:v>0.701616</c:v>
                </c:pt>
                <c:pt idx="1898">
                  <c:v>0.701616</c:v>
                </c:pt>
                <c:pt idx="1899">
                  <c:v>0.701616</c:v>
                </c:pt>
                <c:pt idx="1900">
                  <c:v>0.701616</c:v>
                </c:pt>
                <c:pt idx="1901">
                  <c:v>0.701616</c:v>
                </c:pt>
                <c:pt idx="1902">
                  <c:v>0.701616</c:v>
                </c:pt>
                <c:pt idx="1903">
                  <c:v>0.701616</c:v>
                </c:pt>
                <c:pt idx="1904">
                  <c:v>0.701616</c:v>
                </c:pt>
                <c:pt idx="1905">
                  <c:v>0.701616</c:v>
                </c:pt>
                <c:pt idx="1906">
                  <c:v>0.701616</c:v>
                </c:pt>
                <c:pt idx="1907">
                  <c:v>0.701616</c:v>
                </c:pt>
                <c:pt idx="1908">
                  <c:v>0.701616</c:v>
                </c:pt>
                <c:pt idx="1909">
                  <c:v>0.701616</c:v>
                </c:pt>
                <c:pt idx="1910">
                  <c:v>0.701616</c:v>
                </c:pt>
                <c:pt idx="1911">
                  <c:v>0.701616</c:v>
                </c:pt>
                <c:pt idx="1912">
                  <c:v>0.701616</c:v>
                </c:pt>
                <c:pt idx="1913">
                  <c:v>0.701616</c:v>
                </c:pt>
                <c:pt idx="1914">
                  <c:v>0.701616</c:v>
                </c:pt>
                <c:pt idx="1915">
                  <c:v>0.701616</c:v>
                </c:pt>
                <c:pt idx="1916">
                  <c:v>0.701616</c:v>
                </c:pt>
                <c:pt idx="1917">
                  <c:v>0.701616</c:v>
                </c:pt>
                <c:pt idx="1918">
                  <c:v>0.701616</c:v>
                </c:pt>
                <c:pt idx="1919">
                  <c:v>0.701616</c:v>
                </c:pt>
                <c:pt idx="1920">
                  <c:v>0.701616</c:v>
                </c:pt>
                <c:pt idx="1921">
                  <c:v>0.701616</c:v>
                </c:pt>
                <c:pt idx="1922">
                  <c:v>0.701616</c:v>
                </c:pt>
                <c:pt idx="1923">
                  <c:v>0.701616</c:v>
                </c:pt>
                <c:pt idx="1924">
                  <c:v>0.701616</c:v>
                </c:pt>
                <c:pt idx="1925">
                  <c:v>0.701616</c:v>
                </c:pt>
                <c:pt idx="1926">
                  <c:v>0.701616</c:v>
                </c:pt>
                <c:pt idx="1927">
                  <c:v>0.701616</c:v>
                </c:pt>
                <c:pt idx="1928">
                  <c:v>0.701616</c:v>
                </c:pt>
                <c:pt idx="1929">
                  <c:v>0.701616</c:v>
                </c:pt>
                <c:pt idx="1930">
                  <c:v>0.701616</c:v>
                </c:pt>
                <c:pt idx="1931">
                  <c:v>0.701616</c:v>
                </c:pt>
                <c:pt idx="1932">
                  <c:v>0.701616</c:v>
                </c:pt>
                <c:pt idx="1933">
                  <c:v>0.701616</c:v>
                </c:pt>
                <c:pt idx="1934">
                  <c:v>0.701616</c:v>
                </c:pt>
                <c:pt idx="1935">
                  <c:v>0.701616</c:v>
                </c:pt>
                <c:pt idx="1936">
                  <c:v>0.701616</c:v>
                </c:pt>
                <c:pt idx="1937">
                  <c:v>0.701616</c:v>
                </c:pt>
                <c:pt idx="1938">
                  <c:v>0.701616</c:v>
                </c:pt>
                <c:pt idx="1939">
                  <c:v>0.701616</c:v>
                </c:pt>
                <c:pt idx="1940">
                  <c:v>0.701616</c:v>
                </c:pt>
                <c:pt idx="1941">
                  <c:v>0.701616</c:v>
                </c:pt>
                <c:pt idx="1942">
                  <c:v>0.701616</c:v>
                </c:pt>
                <c:pt idx="1943">
                  <c:v>0.701616</c:v>
                </c:pt>
                <c:pt idx="1944">
                  <c:v>0.701616</c:v>
                </c:pt>
                <c:pt idx="1945">
                  <c:v>0.701616</c:v>
                </c:pt>
                <c:pt idx="1946">
                  <c:v>0.701616</c:v>
                </c:pt>
                <c:pt idx="1947">
                  <c:v>0.701616</c:v>
                </c:pt>
                <c:pt idx="1948">
                  <c:v>0.701616</c:v>
                </c:pt>
                <c:pt idx="1949">
                  <c:v>0.701616</c:v>
                </c:pt>
                <c:pt idx="1950">
                  <c:v>0.701616</c:v>
                </c:pt>
                <c:pt idx="1951">
                  <c:v>0.701616</c:v>
                </c:pt>
                <c:pt idx="1952">
                  <c:v>0.701616</c:v>
                </c:pt>
                <c:pt idx="1953">
                  <c:v>0.701616</c:v>
                </c:pt>
                <c:pt idx="1954">
                  <c:v>0.701616</c:v>
                </c:pt>
                <c:pt idx="1955">
                  <c:v>0.701616</c:v>
                </c:pt>
                <c:pt idx="1956">
                  <c:v>0.701616</c:v>
                </c:pt>
                <c:pt idx="1957">
                  <c:v>0.701616</c:v>
                </c:pt>
                <c:pt idx="1958">
                  <c:v>0.674559</c:v>
                </c:pt>
                <c:pt idx="1959">
                  <c:v>0.674559</c:v>
                </c:pt>
                <c:pt idx="1960">
                  <c:v>0.674559</c:v>
                </c:pt>
                <c:pt idx="1961">
                  <c:v>0.674559</c:v>
                </c:pt>
                <c:pt idx="1962">
                  <c:v>0.674559</c:v>
                </c:pt>
                <c:pt idx="1963">
                  <c:v>0.674559</c:v>
                </c:pt>
                <c:pt idx="1964">
                  <c:v>0.674559</c:v>
                </c:pt>
                <c:pt idx="1965">
                  <c:v>0.692597</c:v>
                </c:pt>
                <c:pt idx="1966">
                  <c:v>0.701616</c:v>
                </c:pt>
                <c:pt idx="1967">
                  <c:v>0.701616</c:v>
                </c:pt>
                <c:pt idx="1968">
                  <c:v>0.701616</c:v>
                </c:pt>
                <c:pt idx="1969">
                  <c:v>0.701616</c:v>
                </c:pt>
                <c:pt idx="1970">
                  <c:v>0.701616</c:v>
                </c:pt>
                <c:pt idx="1971">
                  <c:v>0.701616</c:v>
                </c:pt>
                <c:pt idx="1972">
                  <c:v>0.701616</c:v>
                </c:pt>
                <c:pt idx="1973">
                  <c:v>0.701616</c:v>
                </c:pt>
                <c:pt idx="1974">
                  <c:v>0.701616</c:v>
                </c:pt>
                <c:pt idx="1975">
                  <c:v>0.701616</c:v>
                </c:pt>
                <c:pt idx="1976">
                  <c:v>0.701616</c:v>
                </c:pt>
                <c:pt idx="1977">
                  <c:v>0.701616</c:v>
                </c:pt>
                <c:pt idx="1978">
                  <c:v>0.701616</c:v>
                </c:pt>
                <c:pt idx="1979">
                  <c:v>0.701616</c:v>
                </c:pt>
                <c:pt idx="1980">
                  <c:v>0.674559</c:v>
                </c:pt>
                <c:pt idx="1981">
                  <c:v>0.674559</c:v>
                </c:pt>
                <c:pt idx="1982">
                  <c:v>0.674559</c:v>
                </c:pt>
                <c:pt idx="1983">
                  <c:v>0.674559</c:v>
                </c:pt>
                <c:pt idx="1984">
                  <c:v>0.674559</c:v>
                </c:pt>
                <c:pt idx="1985">
                  <c:v>0.674559</c:v>
                </c:pt>
                <c:pt idx="1986">
                  <c:v>0.674559</c:v>
                </c:pt>
                <c:pt idx="1987">
                  <c:v>0.674559</c:v>
                </c:pt>
                <c:pt idx="1988">
                  <c:v>0.674559</c:v>
                </c:pt>
                <c:pt idx="1989">
                  <c:v>0.674559</c:v>
                </c:pt>
                <c:pt idx="1990">
                  <c:v>0.674559</c:v>
                </c:pt>
                <c:pt idx="1991">
                  <c:v>0.674559</c:v>
                </c:pt>
                <c:pt idx="1992">
                  <c:v>0.674559</c:v>
                </c:pt>
                <c:pt idx="1993">
                  <c:v>0.674559</c:v>
                </c:pt>
                <c:pt idx="1994">
                  <c:v>0.674559</c:v>
                </c:pt>
                <c:pt idx="1995">
                  <c:v>0.674559</c:v>
                </c:pt>
                <c:pt idx="1996">
                  <c:v>0.674559</c:v>
                </c:pt>
                <c:pt idx="1997">
                  <c:v>0.674559</c:v>
                </c:pt>
                <c:pt idx="1998">
                  <c:v>0.674559</c:v>
                </c:pt>
                <c:pt idx="1999">
                  <c:v>0.674559</c:v>
                </c:pt>
                <c:pt idx="2000">
                  <c:v>0.674559</c:v>
                </c:pt>
                <c:pt idx="2001">
                  <c:v>0.674559</c:v>
                </c:pt>
                <c:pt idx="2002">
                  <c:v>0.674559</c:v>
                </c:pt>
                <c:pt idx="2003">
                  <c:v>0.674559</c:v>
                </c:pt>
                <c:pt idx="2004">
                  <c:v>0.674559</c:v>
                </c:pt>
                <c:pt idx="2005">
                  <c:v>0.674559</c:v>
                </c:pt>
                <c:pt idx="2006">
                  <c:v>0.674559</c:v>
                </c:pt>
                <c:pt idx="2007">
                  <c:v>0.674559</c:v>
                </c:pt>
                <c:pt idx="2008">
                  <c:v>0.674559</c:v>
                </c:pt>
                <c:pt idx="2009">
                  <c:v>0.674559</c:v>
                </c:pt>
                <c:pt idx="2010">
                  <c:v>0.674559</c:v>
                </c:pt>
                <c:pt idx="2011">
                  <c:v>0.674559</c:v>
                </c:pt>
                <c:pt idx="2012">
                  <c:v>0.674559</c:v>
                </c:pt>
                <c:pt idx="2013">
                  <c:v>0.674559</c:v>
                </c:pt>
                <c:pt idx="2014">
                  <c:v>0.674559</c:v>
                </c:pt>
                <c:pt idx="2015">
                  <c:v>0.674559</c:v>
                </c:pt>
                <c:pt idx="2016">
                  <c:v>0.674559</c:v>
                </c:pt>
                <c:pt idx="2017">
                  <c:v>0.674559</c:v>
                </c:pt>
                <c:pt idx="2018">
                  <c:v>0.674559</c:v>
                </c:pt>
                <c:pt idx="2019">
                  <c:v>0.674559</c:v>
                </c:pt>
                <c:pt idx="2020">
                  <c:v>0.674559</c:v>
                </c:pt>
                <c:pt idx="2021">
                  <c:v>0.674559</c:v>
                </c:pt>
                <c:pt idx="2022">
                  <c:v>0.674559</c:v>
                </c:pt>
                <c:pt idx="2023">
                  <c:v>0.674559</c:v>
                </c:pt>
                <c:pt idx="2024">
                  <c:v>0.674559</c:v>
                </c:pt>
                <c:pt idx="2025">
                  <c:v>0.674559</c:v>
                </c:pt>
                <c:pt idx="2026">
                  <c:v>0.674559</c:v>
                </c:pt>
                <c:pt idx="2027">
                  <c:v>0.674559</c:v>
                </c:pt>
                <c:pt idx="2028">
                  <c:v>0.674559</c:v>
                </c:pt>
                <c:pt idx="2029">
                  <c:v>0.674559</c:v>
                </c:pt>
                <c:pt idx="2030">
                  <c:v>0.674559</c:v>
                </c:pt>
                <c:pt idx="2031">
                  <c:v>0.674559</c:v>
                </c:pt>
                <c:pt idx="2032">
                  <c:v>0.654966</c:v>
                </c:pt>
                <c:pt idx="2033">
                  <c:v>0.654966</c:v>
                </c:pt>
                <c:pt idx="2034">
                  <c:v>0.654966</c:v>
                </c:pt>
                <c:pt idx="2035">
                  <c:v>0.654966</c:v>
                </c:pt>
                <c:pt idx="2036">
                  <c:v>0.654966</c:v>
                </c:pt>
                <c:pt idx="2037">
                  <c:v>0.654966</c:v>
                </c:pt>
                <c:pt idx="2038">
                  <c:v>0.654966</c:v>
                </c:pt>
                <c:pt idx="2039">
                  <c:v>0.654966</c:v>
                </c:pt>
                <c:pt idx="2040">
                  <c:v>0.654966</c:v>
                </c:pt>
                <c:pt idx="2041">
                  <c:v>0.654966</c:v>
                </c:pt>
                <c:pt idx="2042">
                  <c:v>0.654966</c:v>
                </c:pt>
                <c:pt idx="2043">
                  <c:v>0.654966</c:v>
                </c:pt>
                <c:pt idx="2044">
                  <c:v>0.654966</c:v>
                </c:pt>
                <c:pt idx="2045">
                  <c:v>0.654966</c:v>
                </c:pt>
                <c:pt idx="2046">
                  <c:v>0.654966</c:v>
                </c:pt>
                <c:pt idx="2047">
                  <c:v>0.654966</c:v>
                </c:pt>
                <c:pt idx="2048">
                  <c:v>0.654966</c:v>
                </c:pt>
                <c:pt idx="2049">
                  <c:v>0.654966</c:v>
                </c:pt>
                <c:pt idx="2050">
                  <c:v>0.654966</c:v>
                </c:pt>
                <c:pt idx="2051">
                  <c:v>0.654966</c:v>
                </c:pt>
                <c:pt idx="2052">
                  <c:v>0.654966</c:v>
                </c:pt>
                <c:pt idx="2053">
                  <c:v>0.654966</c:v>
                </c:pt>
                <c:pt idx="2054">
                  <c:v>0.654966</c:v>
                </c:pt>
                <c:pt idx="2055">
                  <c:v>0.654966</c:v>
                </c:pt>
                <c:pt idx="2056">
                  <c:v>0.654966</c:v>
                </c:pt>
                <c:pt idx="2057">
                  <c:v>0.654966</c:v>
                </c:pt>
                <c:pt idx="2058">
                  <c:v>0.654966</c:v>
                </c:pt>
                <c:pt idx="2059">
                  <c:v>0.654966</c:v>
                </c:pt>
                <c:pt idx="2060">
                  <c:v>0.654966</c:v>
                </c:pt>
                <c:pt idx="2061">
                  <c:v>0.654966</c:v>
                </c:pt>
                <c:pt idx="2062">
                  <c:v>0.654966</c:v>
                </c:pt>
                <c:pt idx="2063">
                  <c:v>0.654966</c:v>
                </c:pt>
                <c:pt idx="2064">
                  <c:v>0.654966</c:v>
                </c:pt>
                <c:pt idx="2065">
                  <c:v>0.654966</c:v>
                </c:pt>
                <c:pt idx="2066">
                  <c:v>0.654966</c:v>
                </c:pt>
                <c:pt idx="2067">
                  <c:v>0.654966</c:v>
                </c:pt>
                <c:pt idx="2068">
                  <c:v>0.654966</c:v>
                </c:pt>
                <c:pt idx="2069">
                  <c:v>0.654966</c:v>
                </c:pt>
                <c:pt idx="2070">
                  <c:v>0.654966</c:v>
                </c:pt>
                <c:pt idx="2071">
                  <c:v>0.654966</c:v>
                </c:pt>
                <c:pt idx="2072">
                  <c:v>0.654966</c:v>
                </c:pt>
                <c:pt idx="2073">
                  <c:v>0.654966</c:v>
                </c:pt>
                <c:pt idx="2074">
                  <c:v>0.654966</c:v>
                </c:pt>
                <c:pt idx="2075">
                  <c:v>0.654966</c:v>
                </c:pt>
                <c:pt idx="2076">
                  <c:v>0.654966</c:v>
                </c:pt>
                <c:pt idx="2077">
                  <c:v>0.654966</c:v>
                </c:pt>
                <c:pt idx="2078">
                  <c:v>0.654966</c:v>
                </c:pt>
                <c:pt idx="2079">
                  <c:v>0.654966</c:v>
                </c:pt>
                <c:pt idx="2080">
                  <c:v>0.654966</c:v>
                </c:pt>
                <c:pt idx="2081">
                  <c:v>0.654966</c:v>
                </c:pt>
                <c:pt idx="2082">
                  <c:v>0.654966</c:v>
                </c:pt>
                <c:pt idx="2083">
                  <c:v>0.654966</c:v>
                </c:pt>
                <c:pt idx="2084">
                  <c:v>0.654966</c:v>
                </c:pt>
                <c:pt idx="2085">
                  <c:v>0.654966</c:v>
                </c:pt>
                <c:pt idx="2086">
                  <c:v>0.654966</c:v>
                </c:pt>
                <c:pt idx="2087">
                  <c:v>0.654966</c:v>
                </c:pt>
                <c:pt idx="2088">
                  <c:v>0.654966</c:v>
                </c:pt>
                <c:pt idx="2089">
                  <c:v>0.654966</c:v>
                </c:pt>
                <c:pt idx="2090">
                  <c:v>0.654966</c:v>
                </c:pt>
                <c:pt idx="2091">
                  <c:v>0.654966</c:v>
                </c:pt>
                <c:pt idx="2092">
                  <c:v>0.654966</c:v>
                </c:pt>
                <c:pt idx="2093">
                  <c:v>0.654966</c:v>
                </c:pt>
                <c:pt idx="2094">
                  <c:v>0.654966</c:v>
                </c:pt>
                <c:pt idx="2095">
                  <c:v>0.654966</c:v>
                </c:pt>
                <c:pt idx="2096">
                  <c:v>0.654966</c:v>
                </c:pt>
                <c:pt idx="2097">
                  <c:v>0.654966</c:v>
                </c:pt>
                <c:pt idx="2098">
                  <c:v>0.654966</c:v>
                </c:pt>
                <c:pt idx="2099">
                  <c:v>0.654966</c:v>
                </c:pt>
                <c:pt idx="2100">
                  <c:v>0.654966</c:v>
                </c:pt>
                <c:pt idx="2101">
                  <c:v>0.654966</c:v>
                </c:pt>
                <c:pt idx="2102">
                  <c:v>0.654966</c:v>
                </c:pt>
                <c:pt idx="2103">
                  <c:v>0.654966</c:v>
                </c:pt>
                <c:pt idx="2104">
                  <c:v>0.654966</c:v>
                </c:pt>
                <c:pt idx="2105">
                  <c:v>0.654966</c:v>
                </c:pt>
                <c:pt idx="2106">
                  <c:v>0.654966</c:v>
                </c:pt>
                <c:pt idx="2107">
                  <c:v>0.654966</c:v>
                </c:pt>
                <c:pt idx="2108">
                  <c:v>0.654966</c:v>
                </c:pt>
                <c:pt idx="2109">
                  <c:v>0.654966</c:v>
                </c:pt>
                <c:pt idx="2110">
                  <c:v>0.654966</c:v>
                </c:pt>
                <c:pt idx="2111">
                  <c:v>0.654966</c:v>
                </c:pt>
                <c:pt idx="2112">
                  <c:v>0.654966</c:v>
                </c:pt>
                <c:pt idx="2113">
                  <c:v>0.654966</c:v>
                </c:pt>
                <c:pt idx="2114">
                  <c:v>0.654966</c:v>
                </c:pt>
                <c:pt idx="2115">
                  <c:v>0.654966</c:v>
                </c:pt>
                <c:pt idx="2116">
                  <c:v>0.654966</c:v>
                </c:pt>
                <c:pt idx="2117">
                  <c:v>0.654966</c:v>
                </c:pt>
                <c:pt idx="2118">
                  <c:v>0.654966</c:v>
                </c:pt>
                <c:pt idx="2119">
                  <c:v>0.654966</c:v>
                </c:pt>
                <c:pt idx="2120">
                  <c:v>0.654966</c:v>
                </c:pt>
                <c:pt idx="2121">
                  <c:v>0.654966</c:v>
                </c:pt>
                <c:pt idx="2122">
                  <c:v>0.654966</c:v>
                </c:pt>
                <c:pt idx="2123">
                  <c:v>0.654966</c:v>
                </c:pt>
                <c:pt idx="2124">
                  <c:v>0.654966</c:v>
                </c:pt>
                <c:pt idx="2125">
                  <c:v>0.654966</c:v>
                </c:pt>
                <c:pt idx="2126">
                  <c:v>0.654966</c:v>
                </c:pt>
                <c:pt idx="2127">
                  <c:v>0.654966</c:v>
                </c:pt>
                <c:pt idx="2128">
                  <c:v>0.654966</c:v>
                </c:pt>
                <c:pt idx="2129">
                  <c:v>0.654966</c:v>
                </c:pt>
                <c:pt idx="2130">
                  <c:v>0.654966</c:v>
                </c:pt>
                <c:pt idx="2131">
                  <c:v>0.654966</c:v>
                </c:pt>
                <c:pt idx="2132">
                  <c:v>0.654966</c:v>
                </c:pt>
                <c:pt idx="2133">
                  <c:v>0.654966</c:v>
                </c:pt>
                <c:pt idx="2134">
                  <c:v>0.654966</c:v>
                </c:pt>
                <c:pt idx="2135">
                  <c:v>0.654966</c:v>
                </c:pt>
                <c:pt idx="2136">
                  <c:v>0.654966</c:v>
                </c:pt>
                <c:pt idx="2137">
                  <c:v>0.654966</c:v>
                </c:pt>
                <c:pt idx="2138">
                  <c:v>0.654966</c:v>
                </c:pt>
                <c:pt idx="2139">
                  <c:v>0.654966</c:v>
                </c:pt>
                <c:pt idx="2140">
                  <c:v>0.654966</c:v>
                </c:pt>
                <c:pt idx="2141">
                  <c:v>0.654966</c:v>
                </c:pt>
                <c:pt idx="2142">
                  <c:v>0.654966</c:v>
                </c:pt>
                <c:pt idx="2143">
                  <c:v>0.654966</c:v>
                </c:pt>
                <c:pt idx="2144">
                  <c:v>0.654966</c:v>
                </c:pt>
                <c:pt idx="2145">
                  <c:v>0.654966</c:v>
                </c:pt>
                <c:pt idx="2146">
                  <c:v>0.654966</c:v>
                </c:pt>
                <c:pt idx="2147">
                  <c:v>0.654966</c:v>
                </c:pt>
                <c:pt idx="2148">
                  <c:v>0.654966</c:v>
                </c:pt>
                <c:pt idx="2149">
                  <c:v>0.654966</c:v>
                </c:pt>
                <c:pt idx="2150">
                  <c:v>0.654966</c:v>
                </c:pt>
                <c:pt idx="2151">
                  <c:v>0.654966</c:v>
                </c:pt>
                <c:pt idx="2152">
                  <c:v>0.654966</c:v>
                </c:pt>
                <c:pt idx="2153">
                  <c:v>0.654966</c:v>
                </c:pt>
                <c:pt idx="2154">
                  <c:v>0.654966</c:v>
                </c:pt>
                <c:pt idx="2155">
                  <c:v>0.654966</c:v>
                </c:pt>
                <c:pt idx="2156">
                  <c:v>0.654966</c:v>
                </c:pt>
                <c:pt idx="2157">
                  <c:v>0.654966</c:v>
                </c:pt>
                <c:pt idx="2158">
                  <c:v>0.654966</c:v>
                </c:pt>
                <c:pt idx="2159">
                  <c:v>0.684822</c:v>
                </c:pt>
                <c:pt idx="2160">
                  <c:v>0.69975</c:v>
                </c:pt>
                <c:pt idx="2161">
                  <c:v>0.69975</c:v>
                </c:pt>
                <c:pt idx="2162">
                  <c:v>0.69975</c:v>
                </c:pt>
                <c:pt idx="2163">
                  <c:v>0.69975</c:v>
                </c:pt>
                <c:pt idx="2164">
                  <c:v>0.69975</c:v>
                </c:pt>
                <c:pt idx="2165">
                  <c:v>0.69975</c:v>
                </c:pt>
                <c:pt idx="2166">
                  <c:v>0.69975</c:v>
                </c:pt>
                <c:pt idx="2167">
                  <c:v>0.69975</c:v>
                </c:pt>
                <c:pt idx="2168">
                  <c:v>0.69975</c:v>
                </c:pt>
                <c:pt idx="2169">
                  <c:v>0.654966</c:v>
                </c:pt>
                <c:pt idx="2170">
                  <c:v>0.654966</c:v>
                </c:pt>
                <c:pt idx="2171">
                  <c:v>0.654966</c:v>
                </c:pt>
                <c:pt idx="2172">
                  <c:v>0.654966</c:v>
                </c:pt>
                <c:pt idx="2173">
                  <c:v>0.654966</c:v>
                </c:pt>
                <c:pt idx="2174">
                  <c:v>0.654966</c:v>
                </c:pt>
                <c:pt idx="2175">
                  <c:v>0.654966</c:v>
                </c:pt>
                <c:pt idx="2176">
                  <c:v>0.654966</c:v>
                </c:pt>
                <c:pt idx="2177">
                  <c:v>0.654966</c:v>
                </c:pt>
                <c:pt idx="2178">
                  <c:v>0.654966</c:v>
                </c:pt>
                <c:pt idx="2179">
                  <c:v>0.654966</c:v>
                </c:pt>
                <c:pt idx="2180">
                  <c:v>0.654966</c:v>
                </c:pt>
                <c:pt idx="2181">
                  <c:v>0.654966</c:v>
                </c:pt>
                <c:pt idx="2182">
                  <c:v>0.654966</c:v>
                </c:pt>
                <c:pt idx="2183">
                  <c:v>0.654966</c:v>
                </c:pt>
                <c:pt idx="2184">
                  <c:v>0.654966</c:v>
                </c:pt>
                <c:pt idx="2185">
                  <c:v>0.654966</c:v>
                </c:pt>
                <c:pt idx="2186">
                  <c:v>0.654966</c:v>
                </c:pt>
                <c:pt idx="2187">
                  <c:v>0.654966</c:v>
                </c:pt>
                <c:pt idx="2188">
                  <c:v>0.654966</c:v>
                </c:pt>
                <c:pt idx="2189">
                  <c:v>0.654966</c:v>
                </c:pt>
                <c:pt idx="2190">
                  <c:v>0.654966</c:v>
                </c:pt>
                <c:pt idx="2191">
                  <c:v>0.654966</c:v>
                </c:pt>
                <c:pt idx="2192">
                  <c:v>0.654966</c:v>
                </c:pt>
                <c:pt idx="2193">
                  <c:v>0.654966</c:v>
                </c:pt>
                <c:pt idx="2194">
                  <c:v>0.654966</c:v>
                </c:pt>
                <c:pt idx="2195">
                  <c:v>0.654966</c:v>
                </c:pt>
                <c:pt idx="2196">
                  <c:v>0.654966</c:v>
                </c:pt>
                <c:pt idx="2197">
                  <c:v>0.654966</c:v>
                </c:pt>
                <c:pt idx="2198">
                  <c:v>0.654966</c:v>
                </c:pt>
                <c:pt idx="2199">
                  <c:v>0.654966</c:v>
                </c:pt>
                <c:pt idx="2200">
                  <c:v>0.654966</c:v>
                </c:pt>
                <c:pt idx="2201">
                  <c:v>0.654966</c:v>
                </c:pt>
                <c:pt idx="2202">
                  <c:v>0.654966</c:v>
                </c:pt>
                <c:pt idx="2203">
                  <c:v>0.654966</c:v>
                </c:pt>
                <c:pt idx="2204">
                  <c:v>0.654966</c:v>
                </c:pt>
                <c:pt idx="2205">
                  <c:v>0.654966</c:v>
                </c:pt>
                <c:pt idx="2206">
                  <c:v>0.654966</c:v>
                </c:pt>
                <c:pt idx="2207">
                  <c:v>0.654966</c:v>
                </c:pt>
                <c:pt idx="2208">
                  <c:v>0.654966</c:v>
                </c:pt>
                <c:pt idx="2209">
                  <c:v>0.654966</c:v>
                </c:pt>
                <c:pt idx="2210">
                  <c:v>0.654966</c:v>
                </c:pt>
                <c:pt idx="2211">
                  <c:v>0.654966</c:v>
                </c:pt>
                <c:pt idx="2212">
                  <c:v>0.654966</c:v>
                </c:pt>
                <c:pt idx="2213">
                  <c:v>0.654966</c:v>
                </c:pt>
                <c:pt idx="2214">
                  <c:v>0.654966</c:v>
                </c:pt>
                <c:pt idx="2215">
                  <c:v>0.654966</c:v>
                </c:pt>
                <c:pt idx="2216">
                  <c:v>0.654966</c:v>
                </c:pt>
                <c:pt idx="2217">
                  <c:v>0.654966</c:v>
                </c:pt>
                <c:pt idx="2218">
                  <c:v>0.654966</c:v>
                </c:pt>
                <c:pt idx="2219">
                  <c:v>0.654966</c:v>
                </c:pt>
                <c:pt idx="2220">
                  <c:v>0.654966</c:v>
                </c:pt>
                <c:pt idx="2221">
                  <c:v>0.654966</c:v>
                </c:pt>
                <c:pt idx="2222">
                  <c:v>0.654966</c:v>
                </c:pt>
                <c:pt idx="2223">
                  <c:v>0.654966</c:v>
                </c:pt>
                <c:pt idx="2224">
                  <c:v>0.654966</c:v>
                </c:pt>
                <c:pt idx="2225">
                  <c:v>0.654966</c:v>
                </c:pt>
                <c:pt idx="2226">
                  <c:v>0.654966</c:v>
                </c:pt>
                <c:pt idx="2227">
                  <c:v>0.654966</c:v>
                </c:pt>
                <c:pt idx="2228">
                  <c:v>0.654966</c:v>
                </c:pt>
                <c:pt idx="2229">
                  <c:v>0.654966</c:v>
                </c:pt>
                <c:pt idx="2230">
                  <c:v>0.654966</c:v>
                </c:pt>
                <c:pt idx="2231">
                  <c:v>0.654966</c:v>
                </c:pt>
                <c:pt idx="2232">
                  <c:v>0.654966</c:v>
                </c:pt>
                <c:pt idx="2233">
                  <c:v>0.654966</c:v>
                </c:pt>
                <c:pt idx="2234">
                  <c:v>0.654966</c:v>
                </c:pt>
                <c:pt idx="2235">
                  <c:v>0.654966</c:v>
                </c:pt>
                <c:pt idx="2236">
                  <c:v>0.654966</c:v>
                </c:pt>
                <c:pt idx="2237">
                  <c:v>0.654966</c:v>
                </c:pt>
                <c:pt idx="2238">
                  <c:v>0.654966</c:v>
                </c:pt>
                <c:pt idx="2239">
                  <c:v>0.654966</c:v>
                </c:pt>
                <c:pt idx="2240">
                  <c:v>0.654966</c:v>
                </c:pt>
                <c:pt idx="2241">
                  <c:v>0.654966</c:v>
                </c:pt>
                <c:pt idx="2242">
                  <c:v>0.654966</c:v>
                </c:pt>
                <c:pt idx="2243">
                  <c:v>0.654966</c:v>
                </c:pt>
                <c:pt idx="2244">
                  <c:v>0.654966</c:v>
                </c:pt>
                <c:pt idx="2245">
                  <c:v>0.744534</c:v>
                </c:pt>
                <c:pt idx="2246">
                  <c:v>0.744534</c:v>
                </c:pt>
                <c:pt idx="2247">
                  <c:v>0.744534</c:v>
                </c:pt>
                <c:pt idx="2248">
                  <c:v>0.744534</c:v>
                </c:pt>
                <c:pt idx="2249">
                  <c:v>0.744534</c:v>
                </c:pt>
                <c:pt idx="2250">
                  <c:v>0.744534</c:v>
                </c:pt>
                <c:pt idx="2251">
                  <c:v>0.744534</c:v>
                </c:pt>
                <c:pt idx="2252">
                  <c:v>0.744534</c:v>
                </c:pt>
                <c:pt idx="2253">
                  <c:v>0.744534</c:v>
                </c:pt>
                <c:pt idx="2254">
                  <c:v>0.744534</c:v>
                </c:pt>
                <c:pt idx="2255">
                  <c:v>0.744534</c:v>
                </c:pt>
                <c:pt idx="2256">
                  <c:v>0.744534</c:v>
                </c:pt>
                <c:pt idx="2257">
                  <c:v>0.744534</c:v>
                </c:pt>
                <c:pt idx="2258">
                  <c:v>0.744534</c:v>
                </c:pt>
                <c:pt idx="2259">
                  <c:v>0.744534</c:v>
                </c:pt>
                <c:pt idx="2260">
                  <c:v>0.744534</c:v>
                </c:pt>
                <c:pt idx="2261">
                  <c:v>0.744534</c:v>
                </c:pt>
                <c:pt idx="2262">
                  <c:v>0.744534</c:v>
                </c:pt>
                <c:pt idx="2263">
                  <c:v>0.744534</c:v>
                </c:pt>
                <c:pt idx="2264">
                  <c:v>0.744534</c:v>
                </c:pt>
                <c:pt idx="2265">
                  <c:v>0.744534</c:v>
                </c:pt>
                <c:pt idx="2266">
                  <c:v>0.744534</c:v>
                </c:pt>
                <c:pt idx="2267">
                  <c:v>0.744534</c:v>
                </c:pt>
                <c:pt idx="2268">
                  <c:v>0.744534</c:v>
                </c:pt>
                <c:pt idx="2269">
                  <c:v>0.744534</c:v>
                </c:pt>
                <c:pt idx="2270">
                  <c:v>0.744534</c:v>
                </c:pt>
                <c:pt idx="2271">
                  <c:v>0.744534</c:v>
                </c:pt>
                <c:pt idx="2272">
                  <c:v>0.744534</c:v>
                </c:pt>
                <c:pt idx="2273">
                  <c:v>0.744534</c:v>
                </c:pt>
                <c:pt idx="2274">
                  <c:v>0.744534</c:v>
                </c:pt>
                <c:pt idx="2275">
                  <c:v>0.744534</c:v>
                </c:pt>
                <c:pt idx="2276">
                  <c:v>0.744534</c:v>
                </c:pt>
                <c:pt idx="2277">
                  <c:v>0.744534</c:v>
                </c:pt>
                <c:pt idx="2278">
                  <c:v>0.744534</c:v>
                </c:pt>
                <c:pt idx="2279">
                  <c:v>0.744534</c:v>
                </c:pt>
                <c:pt idx="2280">
                  <c:v>0.744534</c:v>
                </c:pt>
                <c:pt idx="2281">
                  <c:v>0.744534</c:v>
                </c:pt>
                <c:pt idx="2282">
                  <c:v>0.744534</c:v>
                </c:pt>
                <c:pt idx="2283">
                  <c:v>0.744534</c:v>
                </c:pt>
                <c:pt idx="2284">
                  <c:v>0.744534</c:v>
                </c:pt>
                <c:pt idx="2285">
                  <c:v>0.744534</c:v>
                </c:pt>
                <c:pt idx="2286">
                  <c:v>0.744534</c:v>
                </c:pt>
                <c:pt idx="2287">
                  <c:v>0.744534</c:v>
                </c:pt>
                <c:pt idx="2288">
                  <c:v>0.744534</c:v>
                </c:pt>
                <c:pt idx="2289">
                  <c:v>0.744534</c:v>
                </c:pt>
                <c:pt idx="2290">
                  <c:v>0.744534</c:v>
                </c:pt>
                <c:pt idx="2291">
                  <c:v>0.744534</c:v>
                </c:pt>
                <c:pt idx="2292">
                  <c:v>0.744534</c:v>
                </c:pt>
                <c:pt idx="2293">
                  <c:v>0.744534</c:v>
                </c:pt>
                <c:pt idx="2294">
                  <c:v>0.744534</c:v>
                </c:pt>
                <c:pt idx="2295">
                  <c:v>0.744534</c:v>
                </c:pt>
                <c:pt idx="2296">
                  <c:v>0.744534</c:v>
                </c:pt>
                <c:pt idx="2297">
                  <c:v>0.744534</c:v>
                </c:pt>
                <c:pt idx="2298">
                  <c:v>0.744534</c:v>
                </c:pt>
                <c:pt idx="2299">
                  <c:v>0.744534</c:v>
                </c:pt>
                <c:pt idx="2300">
                  <c:v>0.744534</c:v>
                </c:pt>
                <c:pt idx="2301">
                  <c:v>0.744534</c:v>
                </c:pt>
                <c:pt idx="2302">
                  <c:v>0.744534</c:v>
                </c:pt>
                <c:pt idx="2303">
                  <c:v>0.744534</c:v>
                </c:pt>
                <c:pt idx="2304">
                  <c:v>0.744534</c:v>
                </c:pt>
                <c:pt idx="2305">
                  <c:v>0.744534</c:v>
                </c:pt>
                <c:pt idx="2306">
                  <c:v>0.744534</c:v>
                </c:pt>
                <c:pt idx="2307">
                  <c:v>0.744534</c:v>
                </c:pt>
                <c:pt idx="2308">
                  <c:v>0.744534</c:v>
                </c:pt>
                <c:pt idx="2309">
                  <c:v>0.744534</c:v>
                </c:pt>
                <c:pt idx="2310">
                  <c:v>0.744534</c:v>
                </c:pt>
                <c:pt idx="2311">
                  <c:v>0.744534</c:v>
                </c:pt>
                <c:pt idx="2312">
                  <c:v>0.744534</c:v>
                </c:pt>
                <c:pt idx="2313">
                  <c:v>0.744534</c:v>
                </c:pt>
                <c:pt idx="2314">
                  <c:v>0.744534</c:v>
                </c:pt>
                <c:pt idx="2315">
                  <c:v>0.744534</c:v>
                </c:pt>
                <c:pt idx="2316">
                  <c:v>0.744534</c:v>
                </c:pt>
                <c:pt idx="2317">
                  <c:v>0.744534</c:v>
                </c:pt>
                <c:pt idx="2318">
                  <c:v>0.744534</c:v>
                </c:pt>
                <c:pt idx="2319">
                  <c:v>0.744534</c:v>
                </c:pt>
                <c:pt idx="2320">
                  <c:v>0.744534</c:v>
                </c:pt>
                <c:pt idx="2321">
                  <c:v>0.744534</c:v>
                </c:pt>
                <c:pt idx="2322">
                  <c:v>0.744534</c:v>
                </c:pt>
                <c:pt idx="2323">
                  <c:v>0.744534</c:v>
                </c:pt>
                <c:pt idx="2324">
                  <c:v>0.744534</c:v>
                </c:pt>
                <c:pt idx="2325">
                  <c:v>0.744534</c:v>
                </c:pt>
                <c:pt idx="2326">
                  <c:v>0.744534</c:v>
                </c:pt>
                <c:pt idx="2327">
                  <c:v>0.744534</c:v>
                </c:pt>
                <c:pt idx="2328">
                  <c:v>0.744534</c:v>
                </c:pt>
                <c:pt idx="2329">
                  <c:v>0.744534</c:v>
                </c:pt>
                <c:pt idx="2330">
                  <c:v>0.744534</c:v>
                </c:pt>
                <c:pt idx="2331">
                  <c:v>0.744534</c:v>
                </c:pt>
                <c:pt idx="2332">
                  <c:v>0.744534</c:v>
                </c:pt>
                <c:pt idx="2333">
                  <c:v>0.744534</c:v>
                </c:pt>
                <c:pt idx="2334">
                  <c:v>0.744534</c:v>
                </c:pt>
                <c:pt idx="2335">
                  <c:v>0.744534</c:v>
                </c:pt>
                <c:pt idx="2336">
                  <c:v>0.744534</c:v>
                </c:pt>
                <c:pt idx="2337">
                  <c:v>0.744534</c:v>
                </c:pt>
                <c:pt idx="2338">
                  <c:v>0.744534</c:v>
                </c:pt>
                <c:pt idx="2339">
                  <c:v>0.744534</c:v>
                </c:pt>
                <c:pt idx="2340">
                  <c:v>0.744534</c:v>
                </c:pt>
                <c:pt idx="2341">
                  <c:v>0.744534</c:v>
                </c:pt>
                <c:pt idx="2342">
                  <c:v>0.744534</c:v>
                </c:pt>
                <c:pt idx="2343">
                  <c:v>0.744534</c:v>
                </c:pt>
                <c:pt idx="2344">
                  <c:v>0.744534</c:v>
                </c:pt>
                <c:pt idx="2345">
                  <c:v>0.744534</c:v>
                </c:pt>
                <c:pt idx="2346">
                  <c:v>0.744534</c:v>
                </c:pt>
                <c:pt idx="2347">
                  <c:v>0.744534</c:v>
                </c:pt>
                <c:pt idx="2348">
                  <c:v>0.744534</c:v>
                </c:pt>
                <c:pt idx="2349">
                  <c:v>0.744534</c:v>
                </c:pt>
                <c:pt idx="2350">
                  <c:v>0.744534</c:v>
                </c:pt>
                <c:pt idx="2351">
                  <c:v>0.744534</c:v>
                </c:pt>
                <c:pt idx="2352">
                  <c:v>0.744534</c:v>
                </c:pt>
                <c:pt idx="2353">
                  <c:v>0.744534</c:v>
                </c:pt>
                <c:pt idx="2354">
                  <c:v>0.744534</c:v>
                </c:pt>
                <c:pt idx="2355">
                  <c:v>0.744534</c:v>
                </c:pt>
                <c:pt idx="2356">
                  <c:v>0.744534</c:v>
                </c:pt>
                <c:pt idx="2357">
                  <c:v>0.744534</c:v>
                </c:pt>
                <c:pt idx="2358">
                  <c:v>0.744534</c:v>
                </c:pt>
                <c:pt idx="2359">
                  <c:v>0.744534</c:v>
                </c:pt>
                <c:pt idx="2360">
                  <c:v>0.744534</c:v>
                </c:pt>
                <c:pt idx="2361">
                  <c:v>0.744534</c:v>
                </c:pt>
                <c:pt idx="2362">
                  <c:v>0.744534</c:v>
                </c:pt>
                <c:pt idx="2363">
                  <c:v>0.744534</c:v>
                </c:pt>
                <c:pt idx="2364">
                  <c:v>0.744534</c:v>
                </c:pt>
                <c:pt idx="2365">
                  <c:v>0.744534</c:v>
                </c:pt>
                <c:pt idx="2366">
                  <c:v>0.744534</c:v>
                </c:pt>
                <c:pt idx="2367">
                  <c:v>0.744534</c:v>
                </c:pt>
                <c:pt idx="2368">
                  <c:v>0.744534</c:v>
                </c:pt>
                <c:pt idx="2369">
                  <c:v>0.744534</c:v>
                </c:pt>
                <c:pt idx="2370">
                  <c:v>0.744534</c:v>
                </c:pt>
                <c:pt idx="2371">
                  <c:v>0.744534</c:v>
                </c:pt>
                <c:pt idx="2372">
                  <c:v>0.744534</c:v>
                </c:pt>
                <c:pt idx="2373">
                  <c:v>0.744534</c:v>
                </c:pt>
                <c:pt idx="2374">
                  <c:v>0.744534</c:v>
                </c:pt>
                <c:pt idx="2375">
                  <c:v>0.744534</c:v>
                </c:pt>
                <c:pt idx="2376">
                  <c:v>0.744534</c:v>
                </c:pt>
                <c:pt idx="2377">
                  <c:v>0.744534</c:v>
                </c:pt>
                <c:pt idx="2378">
                  <c:v>0.744534</c:v>
                </c:pt>
                <c:pt idx="2379">
                  <c:v>0.744534</c:v>
                </c:pt>
                <c:pt idx="2380">
                  <c:v>0.744534</c:v>
                </c:pt>
                <c:pt idx="2381">
                  <c:v>0.744534</c:v>
                </c:pt>
                <c:pt idx="2382">
                  <c:v>0.744534</c:v>
                </c:pt>
                <c:pt idx="2383">
                  <c:v>0.744534</c:v>
                </c:pt>
                <c:pt idx="2384">
                  <c:v>0.744534</c:v>
                </c:pt>
                <c:pt idx="2385">
                  <c:v>0.744534</c:v>
                </c:pt>
                <c:pt idx="2386">
                  <c:v>0.744534</c:v>
                </c:pt>
                <c:pt idx="2387">
                  <c:v>0.744534</c:v>
                </c:pt>
                <c:pt idx="2388">
                  <c:v>0.744534</c:v>
                </c:pt>
                <c:pt idx="2389">
                  <c:v>0.744534</c:v>
                </c:pt>
                <c:pt idx="2390">
                  <c:v>0.744534</c:v>
                </c:pt>
                <c:pt idx="2391">
                  <c:v>0.744534</c:v>
                </c:pt>
                <c:pt idx="2392">
                  <c:v>0.744534</c:v>
                </c:pt>
                <c:pt idx="2393">
                  <c:v>0.744534</c:v>
                </c:pt>
                <c:pt idx="2394">
                  <c:v>0.744534</c:v>
                </c:pt>
                <c:pt idx="2395">
                  <c:v>0.744534</c:v>
                </c:pt>
                <c:pt idx="2396">
                  <c:v>0.744534</c:v>
                </c:pt>
                <c:pt idx="2397">
                  <c:v>0.744534</c:v>
                </c:pt>
                <c:pt idx="2398">
                  <c:v>0.744534</c:v>
                </c:pt>
                <c:pt idx="2399">
                  <c:v>0.744534</c:v>
                </c:pt>
                <c:pt idx="2400">
                  <c:v>0.744534</c:v>
                </c:pt>
                <c:pt idx="2401">
                  <c:v>0.744534</c:v>
                </c:pt>
                <c:pt idx="2402">
                  <c:v>0.744534</c:v>
                </c:pt>
                <c:pt idx="2403">
                  <c:v>0.744534</c:v>
                </c:pt>
                <c:pt idx="2404">
                  <c:v>0.744534</c:v>
                </c:pt>
                <c:pt idx="2405">
                  <c:v>0.744534</c:v>
                </c:pt>
                <c:pt idx="2406">
                  <c:v>0.744534</c:v>
                </c:pt>
                <c:pt idx="2407">
                  <c:v>0.744534</c:v>
                </c:pt>
                <c:pt idx="2408">
                  <c:v>0.744534</c:v>
                </c:pt>
                <c:pt idx="2409">
                  <c:v>0.744534</c:v>
                </c:pt>
                <c:pt idx="2410">
                  <c:v>0.744534</c:v>
                </c:pt>
                <c:pt idx="2411">
                  <c:v>0.744534</c:v>
                </c:pt>
                <c:pt idx="2412">
                  <c:v>0.744534</c:v>
                </c:pt>
                <c:pt idx="2413">
                  <c:v/>
                </c:pt>
                <c:pt idx="2414">
                  <c:v/>
                </c:pt>
                <c:pt idx="2415">
                  <c:v/>
                </c:pt>
                <c:pt idx="2416">
                  <c:v/>
                </c:pt>
                <c:pt idx="2417">
                  <c:v/>
                </c:pt>
                <c:pt idx="2418">
                  <c:v/>
                </c:pt>
                <c:pt idx="2419">
                  <c:v/>
                </c:pt>
                <c:pt idx="2420">
                  <c:v/>
                </c:pt>
                <c:pt idx="2421">
                  <c:v/>
                </c:pt>
                <c:pt idx="2422">
                  <c:v/>
                </c:pt>
                <c:pt idx="2423">
                  <c:v/>
                </c:pt>
                <c:pt idx="2424">
                  <c:v/>
                </c:pt>
                <c:pt idx="2425">
                  <c:v/>
                </c:pt>
                <c:pt idx="2426">
                  <c:v/>
                </c:pt>
                <c:pt idx="2427">
                  <c:v/>
                </c:pt>
                <c:pt idx="2428">
                  <c:v/>
                </c:pt>
                <c:pt idx="2429">
                  <c:v/>
                </c:pt>
                <c:pt idx="2430">
                  <c:v/>
                </c:pt>
                <c:pt idx="2431">
                  <c:v/>
                </c:pt>
                <c:pt idx="2432">
                  <c:v/>
                </c:pt>
                <c:pt idx="2433">
                  <c:v/>
                </c:pt>
                <c:pt idx="2434">
                  <c:v/>
                </c:pt>
                <c:pt idx="2435">
                  <c:v/>
                </c:pt>
                <c:pt idx="2436">
                  <c:v/>
                </c:pt>
                <c:pt idx="2437">
                  <c:v/>
                </c:pt>
                <c:pt idx="2438">
                  <c:v/>
                </c:pt>
                <c:pt idx="2439">
                  <c:v/>
                </c:pt>
                <c:pt idx="2440">
                  <c:v/>
                </c:pt>
                <c:pt idx="2441">
                  <c:v/>
                </c:pt>
                <c:pt idx="2442">
                  <c:v/>
                </c:pt>
                <c:pt idx="2443">
                  <c:v/>
                </c:pt>
                <c:pt idx="2444">
                  <c:v/>
                </c:pt>
                <c:pt idx="2445">
                  <c:v/>
                </c:pt>
                <c:pt idx="2446">
                  <c:v/>
                </c:pt>
                <c:pt idx="2447">
                  <c:v/>
                </c:pt>
                <c:pt idx="2448">
                  <c:v/>
                </c:pt>
                <c:pt idx="2449">
                  <c:v/>
                </c:pt>
                <c:pt idx="2450">
                  <c:v/>
                </c:pt>
                <c:pt idx="2451">
                  <c:v/>
                </c:pt>
                <c:pt idx="2452">
                  <c:v/>
                </c:pt>
                <c:pt idx="2453">
                  <c:v/>
                </c:pt>
                <c:pt idx="2454">
                  <c:v/>
                </c:pt>
                <c:pt idx="2455">
                  <c:v/>
                </c:pt>
                <c:pt idx="2456">
                  <c:v/>
                </c:pt>
                <c:pt idx="2457">
                  <c:v/>
                </c:pt>
                <c:pt idx="2458">
                  <c:v/>
                </c:pt>
                <c:pt idx="2459">
                  <c:v/>
                </c:pt>
                <c:pt idx="2460">
                  <c:v/>
                </c:pt>
                <c:pt idx="2461">
                  <c:v/>
                </c:pt>
                <c:pt idx="2462">
                  <c:v/>
                </c:pt>
                <c:pt idx="2463">
                  <c:v/>
                </c:pt>
                <c:pt idx="2464">
                  <c:v/>
                </c:pt>
                <c:pt idx="2465">
                  <c:v/>
                </c:pt>
                <c:pt idx="2466">
                  <c:v/>
                </c:pt>
                <c:pt idx="2467">
                  <c:v/>
                </c:pt>
                <c:pt idx="2468">
                  <c:v/>
                </c:pt>
                <c:pt idx="2469">
                  <c:v/>
                </c:pt>
                <c:pt idx="2470">
                  <c:v/>
                </c:pt>
                <c:pt idx="2471">
                  <c:v/>
                </c:pt>
                <c:pt idx="2472">
                  <c:v/>
                </c:pt>
                <c:pt idx="2473">
                  <c:v/>
                </c:pt>
                <c:pt idx="2474">
                  <c:v/>
                </c:pt>
                <c:pt idx="2475">
                  <c:v/>
                </c:pt>
                <c:pt idx="2476">
                  <c:v/>
                </c:pt>
                <c:pt idx="2477">
                  <c:v/>
                </c:pt>
                <c:pt idx="2478">
                  <c:v/>
                </c:pt>
                <c:pt idx="2479">
                  <c:v/>
                </c:pt>
                <c:pt idx="2480">
                  <c:v/>
                </c:pt>
                <c:pt idx="2481">
                  <c:v/>
                </c:pt>
                <c:pt idx="2482">
                  <c:v/>
                </c:pt>
                <c:pt idx="2483">
                  <c:v/>
                </c:pt>
                <c:pt idx="2484">
                  <c:v/>
                </c:pt>
                <c:pt idx="2485">
                  <c:v/>
                </c:pt>
                <c:pt idx="2486">
                  <c:v/>
                </c:pt>
                <c:pt idx="2487">
                  <c:v/>
                </c:pt>
                <c:pt idx="2488">
                  <c:v/>
                </c:pt>
                <c:pt idx="2489">
                  <c:v/>
                </c:pt>
                <c:pt idx="2490">
                  <c:v/>
                </c:pt>
                <c:pt idx="2491">
                  <c:v/>
                </c:pt>
                <c:pt idx="2492">
                  <c:v/>
                </c:pt>
                <c:pt idx="2493">
                  <c:v/>
                </c:pt>
                <c:pt idx="2494">
                  <c:v/>
                </c:pt>
                <c:pt idx="2495">
                  <c:v/>
                </c:pt>
                <c:pt idx="2496">
                  <c:v/>
                </c:pt>
                <c:pt idx="2497">
                  <c:v/>
                </c:pt>
                <c:pt idx="2498">
                  <c:v/>
                </c:pt>
                <c:pt idx="2499">
                  <c:v/>
                </c:pt>
                <c:pt idx="2500">
                  <c:v/>
                </c:pt>
                <c:pt idx="2501">
                  <c:v/>
                </c:pt>
                <c:pt idx="2502">
                  <c:v/>
                </c:pt>
                <c:pt idx="2503">
                  <c:v/>
                </c:pt>
                <c:pt idx="2504">
                  <c:v/>
                </c:pt>
                <c:pt idx="2505">
                  <c:v/>
                </c:pt>
                <c:pt idx="2506">
                  <c:v/>
                </c:pt>
                <c:pt idx="2507">
                  <c:v/>
                </c:pt>
                <c:pt idx="2508">
                  <c:v/>
                </c:pt>
                <c:pt idx="2509">
                  <c:v/>
                </c:pt>
                <c:pt idx="2510">
                  <c:v/>
                </c:pt>
                <c:pt idx="2511">
                  <c:v/>
                </c:pt>
                <c:pt idx="2512">
                  <c:v/>
                </c:pt>
                <c:pt idx="2513">
                  <c:v/>
                </c:pt>
                <c:pt idx="2514">
                  <c:v/>
                </c:pt>
                <c:pt idx="2515">
                  <c:v/>
                </c:pt>
                <c:pt idx="2516">
                  <c:v/>
                </c:pt>
                <c:pt idx="2517">
                  <c:v/>
                </c:pt>
                <c:pt idx="2518">
                  <c:v/>
                </c:pt>
                <c:pt idx="2519">
                  <c:v/>
                </c:pt>
                <c:pt idx="2520">
                  <c:v/>
                </c:pt>
                <c:pt idx="2521">
                  <c:v/>
                </c:pt>
                <c:pt idx="2522">
                  <c:v/>
                </c:pt>
                <c:pt idx="2523">
                  <c:v/>
                </c:pt>
                <c:pt idx="2524">
                  <c:v/>
                </c:pt>
                <c:pt idx="2525">
                  <c:v/>
                </c:pt>
                <c:pt idx="2526">
                  <c:v/>
                </c:pt>
                <c:pt idx="2527">
                  <c:v/>
                </c:pt>
                <c:pt idx="2528">
                  <c:v/>
                </c:pt>
                <c:pt idx="2529">
                  <c:v/>
                </c:pt>
                <c:pt idx="2530">
                  <c:v/>
                </c:pt>
                <c:pt idx="2531">
                  <c:v/>
                </c:pt>
                <c:pt idx="2532">
                  <c:v/>
                </c:pt>
                <c:pt idx="2533">
                  <c:v/>
                </c:pt>
                <c:pt idx="2534">
                  <c:v/>
                </c:pt>
                <c:pt idx="2535">
                  <c:v/>
                </c:pt>
                <c:pt idx="2536">
                  <c:v/>
                </c:pt>
                <c:pt idx="2537">
                  <c:v/>
                </c:pt>
                <c:pt idx="2538">
                  <c:v/>
                </c:pt>
                <c:pt idx="2539">
                  <c:v/>
                </c:pt>
                <c:pt idx="2540">
                  <c:v/>
                </c:pt>
                <c:pt idx="2541">
                  <c:v/>
                </c:pt>
                <c:pt idx="2542">
                  <c:v/>
                </c:pt>
                <c:pt idx="2543">
                  <c:v/>
                </c:pt>
                <c:pt idx="2544">
                  <c:v/>
                </c:pt>
                <c:pt idx="2545">
                  <c:v/>
                </c:pt>
                <c:pt idx="2546">
                  <c:v/>
                </c:pt>
                <c:pt idx="2547">
                  <c:v/>
                </c:pt>
                <c:pt idx="2548">
                  <c:v/>
                </c:pt>
                <c:pt idx="2549">
                  <c:v/>
                </c:pt>
                <c:pt idx="2550">
                  <c:v/>
                </c:pt>
                <c:pt idx="2551">
                  <c:v/>
                </c:pt>
                <c:pt idx="2552">
                  <c:v/>
                </c:pt>
                <c:pt idx="2553">
                  <c:v/>
                </c:pt>
                <c:pt idx="2554">
                  <c:v/>
                </c:pt>
                <c:pt idx="2555">
                  <c:v/>
                </c:pt>
                <c:pt idx="2556">
                  <c:v/>
                </c:pt>
                <c:pt idx="2557">
                  <c:v/>
                </c:pt>
                <c:pt idx="2558">
                  <c:v/>
                </c:pt>
                <c:pt idx="2559">
                  <c:v/>
                </c:pt>
                <c:pt idx="2560">
                  <c:v/>
                </c:pt>
                <c:pt idx="2561">
                  <c:v/>
                </c:pt>
                <c:pt idx="2562">
                  <c:v/>
                </c:pt>
                <c:pt idx="2563">
                  <c:v/>
                </c:pt>
                <c:pt idx="2564">
                  <c:v/>
                </c:pt>
                <c:pt idx="2565">
                  <c:v/>
                </c:pt>
                <c:pt idx="2566">
                  <c:v/>
                </c:pt>
                <c:pt idx="2567">
                  <c:v/>
                </c:pt>
                <c:pt idx="2568">
                  <c:v/>
                </c:pt>
                <c:pt idx="2569">
                  <c:v/>
                </c:pt>
                <c:pt idx="2570">
                  <c:v/>
                </c:pt>
                <c:pt idx="2571">
                  <c:v/>
                </c:pt>
                <c:pt idx="2572">
                  <c:v/>
                </c:pt>
                <c:pt idx="2573">
                  <c:v/>
                </c:pt>
                <c:pt idx="2574">
                  <c:v/>
                </c:pt>
                <c:pt idx="2575">
                  <c:v/>
                </c:pt>
                <c:pt idx="2576">
                  <c:v/>
                </c:pt>
                <c:pt idx="2577">
                  <c:v/>
                </c:pt>
                <c:pt idx="2578">
                  <c:v/>
                </c:pt>
                <c:pt idx="2579">
                  <c:v/>
                </c:pt>
                <c:pt idx="2580">
                  <c:v/>
                </c:pt>
                <c:pt idx="2581">
                  <c:v/>
                </c:pt>
                <c:pt idx="2582">
                  <c:v/>
                </c:pt>
                <c:pt idx="2583">
                  <c:v/>
                </c:pt>
                <c:pt idx="2584">
                  <c:v/>
                </c:pt>
                <c:pt idx="2585">
                  <c:v/>
                </c:pt>
                <c:pt idx="2586">
                  <c:v/>
                </c:pt>
                <c:pt idx="2587">
                  <c:v/>
                </c:pt>
                <c:pt idx="2588">
                  <c:v/>
                </c:pt>
                <c:pt idx="2589">
                  <c:v/>
                </c:pt>
                <c:pt idx="2590">
                  <c:v/>
                </c:pt>
                <c:pt idx="2591">
                  <c:v/>
                </c:pt>
                <c:pt idx="2592">
                  <c:v/>
                </c:pt>
                <c:pt idx="2593">
                  <c:v/>
                </c:pt>
                <c:pt idx="2594">
                  <c:v/>
                </c:pt>
                <c:pt idx="2595">
                  <c:v/>
                </c:pt>
                <c:pt idx="2596">
                  <c:v/>
                </c:pt>
                <c:pt idx="2597">
                  <c:v/>
                </c:pt>
                <c:pt idx="2598">
                  <c:v/>
                </c:pt>
                <c:pt idx="2599">
                  <c:v/>
                </c:pt>
                <c:pt idx="2600">
                  <c:v/>
                </c:pt>
                <c:pt idx="2601">
                  <c:v/>
                </c:pt>
                <c:pt idx="2602">
                  <c:v/>
                </c:pt>
                <c:pt idx="2603">
                  <c:v/>
                </c:pt>
                <c:pt idx="2604">
                  <c:v/>
                </c:pt>
                <c:pt idx="2605">
                  <c:v/>
                </c:pt>
                <c:pt idx="2606">
                  <c:v/>
                </c:pt>
                <c:pt idx="2607">
                  <c:v/>
                </c:pt>
                <c:pt idx="2608">
                  <c:v/>
                </c:pt>
                <c:pt idx="2609">
                  <c:v/>
                </c:pt>
                <c:pt idx="2610">
                  <c:v/>
                </c:pt>
                <c:pt idx="2611">
                  <c:v/>
                </c:pt>
                <c:pt idx="2612">
                  <c:v/>
                </c:pt>
                <c:pt idx="2613">
                  <c:v/>
                </c:pt>
                <c:pt idx="2614">
                  <c:v/>
                </c:pt>
                <c:pt idx="2615">
                  <c:v/>
                </c:pt>
                <c:pt idx="2616">
                  <c:v/>
                </c:pt>
                <c:pt idx="2617">
                  <c:v/>
                </c:pt>
                <c:pt idx="2618">
                  <c:v/>
                </c:pt>
                <c:pt idx="2619">
                  <c:v/>
                </c:pt>
                <c:pt idx="2620">
                  <c:v/>
                </c:pt>
                <c:pt idx="2621">
                  <c:v/>
                </c:pt>
                <c:pt idx="2622">
                  <c:v/>
                </c:pt>
                <c:pt idx="2623">
                  <c:v/>
                </c:pt>
                <c:pt idx="2624">
                  <c:v/>
                </c:pt>
                <c:pt idx="2625">
                  <c:v/>
                </c:pt>
                <c:pt idx="2626">
                  <c:v/>
                </c:pt>
                <c:pt idx="2627">
                  <c:v/>
                </c:pt>
                <c:pt idx="2628">
                  <c:v/>
                </c:pt>
                <c:pt idx="2629">
                  <c:v/>
                </c:pt>
                <c:pt idx="2630">
                  <c:v/>
                </c:pt>
                <c:pt idx="2631">
                  <c:v/>
                </c:pt>
                <c:pt idx="2632">
                  <c:v/>
                </c:pt>
                <c:pt idx="2633">
                  <c:v/>
                </c:pt>
                <c:pt idx="2634">
                  <c:v/>
                </c:pt>
                <c:pt idx="2635">
                  <c:v/>
                </c:pt>
                <c:pt idx="2636">
                  <c:v/>
                </c:pt>
                <c:pt idx="2637">
                  <c:v/>
                </c:pt>
                <c:pt idx="2638">
                  <c:v/>
                </c:pt>
                <c:pt idx="2639">
                  <c:v/>
                </c:pt>
                <c:pt idx="2640">
                  <c:v/>
                </c:pt>
                <c:pt idx="2641">
                  <c:v/>
                </c:pt>
                <c:pt idx="2642">
                  <c:v/>
                </c:pt>
                <c:pt idx="2643">
                  <c:v/>
                </c:pt>
                <c:pt idx="2644">
                  <c:v/>
                </c:pt>
                <c:pt idx="2645">
                  <c:v/>
                </c:pt>
                <c:pt idx="2646">
                  <c:v/>
                </c:pt>
                <c:pt idx="2647">
                  <c:v/>
                </c:pt>
                <c:pt idx="2648">
                  <c:v/>
                </c:pt>
                <c:pt idx="2649">
                  <c:v/>
                </c:pt>
                <c:pt idx="2650">
                  <c:v/>
                </c:pt>
                <c:pt idx="2651">
                  <c:v/>
                </c:pt>
                <c:pt idx="2652">
                  <c:v/>
                </c:pt>
                <c:pt idx="2653">
                  <c:v/>
                </c:pt>
                <c:pt idx="2654">
                  <c:v/>
                </c:pt>
                <c:pt idx="2655">
                  <c:v/>
                </c:pt>
                <c:pt idx="2656">
                  <c:v/>
                </c:pt>
                <c:pt idx="2657">
                  <c:v/>
                </c:pt>
                <c:pt idx="2658">
                  <c:v/>
                </c:pt>
                <c:pt idx="2659">
                  <c:v/>
                </c:pt>
                <c:pt idx="2660">
                  <c:v/>
                </c:pt>
                <c:pt idx="2661">
                  <c:v/>
                </c:pt>
                <c:pt idx="2662">
                  <c:v/>
                </c:pt>
                <c:pt idx="2663">
                  <c:v/>
                </c:pt>
                <c:pt idx="2664">
                  <c:v/>
                </c:pt>
                <c:pt idx="2665">
                  <c:v/>
                </c:pt>
                <c:pt idx="2666">
                  <c:v/>
                </c:pt>
                <c:pt idx="2667">
                  <c:v/>
                </c:pt>
                <c:pt idx="2668">
                  <c:v/>
                </c:pt>
                <c:pt idx="2669">
                  <c:v/>
                </c:pt>
                <c:pt idx="2670">
                  <c:v/>
                </c:pt>
                <c:pt idx="2671">
                  <c:v/>
                </c:pt>
                <c:pt idx="2672">
                  <c:v/>
                </c:pt>
                <c:pt idx="2673">
                  <c:v/>
                </c:pt>
                <c:pt idx="2674">
                  <c:v/>
                </c:pt>
                <c:pt idx="2675">
                  <c:v/>
                </c:pt>
                <c:pt idx="2676">
                  <c:v/>
                </c:pt>
                <c:pt idx="2677">
                  <c:v/>
                </c:pt>
                <c:pt idx="2678">
                  <c:v/>
                </c:pt>
                <c:pt idx="2679">
                  <c:v/>
                </c:pt>
                <c:pt idx="2680">
                  <c:v/>
                </c:pt>
                <c:pt idx="2681">
                  <c:v/>
                </c:pt>
                <c:pt idx="2682">
                  <c:v/>
                </c:pt>
                <c:pt idx="2683">
                  <c:v/>
                </c:pt>
                <c:pt idx="2684">
                  <c:v/>
                </c:pt>
                <c:pt idx="2685">
                  <c:v/>
                </c:pt>
                <c:pt idx="2686">
                  <c:v/>
                </c:pt>
                <c:pt idx="2687">
                  <c:v/>
                </c:pt>
                <c:pt idx="2688">
                  <c:v/>
                </c:pt>
                <c:pt idx="2689">
                  <c:v/>
                </c:pt>
                <c:pt idx="2690">
                  <c:v/>
                </c:pt>
                <c:pt idx="2691">
                  <c:v/>
                </c:pt>
                <c:pt idx="2692">
                  <c:v/>
                </c:pt>
                <c:pt idx="2693">
                  <c:v/>
                </c:pt>
                <c:pt idx="2694">
                  <c:v/>
                </c:pt>
                <c:pt idx="2695">
                  <c:v/>
                </c:pt>
                <c:pt idx="2696">
                  <c:v/>
                </c:pt>
                <c:pt idx="2697">
                  <c:v/>
                </c:pt>
                <c:pt idx="2698">
                  <c:v/>
                </c:pt>
                <c:pt idx="2699">
                  <c:v/>
                </c:pt>
                <c:pt idx="2700">
                  <c:v/>
                </c:pt>
                <c:pt idx="2701">
                  <c:v/>
                </c:pt>
                <c:pt idx="2702">
                  <c:v/>
                </c:pt>
                <c:pt idx="2703">
                  <c:v/>
                </c:pt>
                <c:pt idx="2704">
                  <c:v/>
                </c:pt>
                <c:pt idx="2705">
                  <c:v/>
                </c:pt>
                <c:pt idx="2706">
                  <c:v/>
                </c:pt>
                <c:pt idx="2707">
                  <c:v/>
                </c:pt>
                <c:pt idx="2708">
                  <c:v/>
                </c:pt>
                <c:pt idx="2709">
                  <c:v/>
                </c:pt>
                <c:pt idx="2710">
                  <c:v/>
                </c:pt>
                <c:pt idx="2711">
                  <c:v/>
                </c:pt>
                <c:pt idx="2712">
                  <c:v/>
                </c:pt>
                <c:pt idx="2713">
                  <c:v/>
                </c:pt>
                <c:pt idx="2714">
                  <c:v/>
                </c:pt>
                <c:pt idx="2715">
                  <c:v/>
                </c:pt>
                <c:pt idx="2716">
                  <c:v/>
                </c:pt>
                <c:pt idx="2717">
                  <c:v/>
                </c:pt>
                <c:pt idx="2718">
                  <c:v/>
                </c:pt>
                <c:pt idx="2719">
                  <c:v/>
                </c:pt>
                <c:pt idx="2720">
                  <c:v/>
                </c:pt>
                <c:pt idx="2721">
                  <c:v/>
                </c:pt>
                <c:pt idx="2722">
                  <c:v/>
                </c:pt>
                <c:pt idx="2723">
                  <c:v/>
                </c:pt>
                <c:pt idx="2724">
                  <c:v/>
                </c:pt>
                <c:pt idx="2725">
                  <c:v/>
                </c:pt>
                <c:pt idx="2726">
                  <c:v/>
                </c:pt>
                <c:pt idx="2727">
                  <c:v/>
                </c:pt>
                <c:pt idx="2728">
                  <c:v/>
                </c:pt>
                <c:pt idx="2729">
                  <c:v/>
                </c:pt>
                <c:pt idx="2730">
                  <c:v/>
                </c:pt>
                <c:pt idx="2731">
                  <c:v/>
                </c:pt>
                <c:pt idx="2732">
                  <c:v/>
                </c:pt>
                <c:pt idx="2733">
                  <c:v/>
                </c:pt>
                <c:pt idx="2734">
                  <c:v/>
                </c:pt>
                <c:pt idx="2735">
                  <c:v/>
                </c:pt>
                <c:pt idx="2736">
                  <c:v/>
                </c:pt>
                <c:pt idx="2737">
                  <c:v/>
                </c:pt>
                <c:pt idx="2738">
                  <c:v/>
                </c:pt>
                <c:pt idx="2739">
                  <c:v/>
                </c:pt>
                <c:pt idx="2740">
                  <c:v/>
                </c:pt>
                <c:pt idx="2741">
                  <c:v/>
                </c:pt>
                <c:pt idx="2742">
                  <c:v/>
                </c:pt>
                <c:pt idx="2743">
                  <c:v/>
                </c:pt>
                <c:pt idx="2744">
                  <c:v/>
                </c:pt>
                <c:pt idx="2745">
                  <c:v/>
                </c:pt>
                <c:pt idx="2746">
                  <c:v/>
                </c:pt>
                <c:pt idx="2747">
                  <c:v/>
                </c:pt>
                <c:pt idx="2748">
                  <c:v/>
                </c:pt>
                <c:pt idx="2749">
                  <c:v/>
                </c:pt>
                <c:pt idx="2750">
                  <c:v/>
                </c:pt>
                <c:pt idx="2751">
                  <c:v/>
                </c:pt>
                <c:pt idx="2752">
                  <c:v/>
                </c:pt>
                <c:pt idx="2753">
                  <c:v/>
                </c:pt>
                <c:pt idx="2754">
                  <c:v/>
                </c:pt>
                <c:pt idx="2755">
                  <c:v/>
                </c:pt>
                <c:pt idx="2756">
                  <c:v/>
                </c:pt>
                <c:pt idx="2757">
                  <c:v/>
                </c:pt>
                <c:pt idx="2758">
                  <c:v/>
                </c:pt>
                <c:pt idx="2759">
                  <c:v/>
                </c:pt>
                <c:pt idx="2760">
                  <c:v/>
                </c:pt>
                <c:pt idx="2761">
                  <c:v/>
                </c:pt>
                <c:pt idx="2762">
                  <c:v/>
                </c:pt>
                <c:pt idx="2763">
                  <c:v/>
                </c:pt>
                <c:pt idx="2764">
                  <c:v/>
                </c:pt>
                <c:pt idx="2765">
                  <c:v/>
                </c:pt>
                <c:pt idx="2766">
                  <c:v/>
                </c:pt>
                <c:pt idx="2767">
                  <c:v/>
                </c:pt>
                <c:pt idx="2768">
                  <c:v/>
                </c:pt>
                <c:pt idx="2769">
                  <c:v/>
                </c:pt>
                <c:pt idx="2770">
                  <c:v/>
                </c:pt>
                <c:pt idx="2771">
                  <c:v/>
                </c:pt>
                <c:pt idx="2772">
                  <c:v/>
                </c:pt>
                <c:pt idx="2773">
                  <c:v/>
                </c:pt>
                <c:pt idx="2774">
                  <c:v/>
                </c:pt>
                <c:pt idx="2775">
                  <c:v/>
                </c:pt>
                <c:pt idx="2776">
                  <c:v/>
                </c:pt>
                <c:pt idx="2777">
                  <c:v/>
                </c:pt>
                <c:pt idx="2778">
                  <c:v/>
                </c:pt>
                <c:pt idx="2779">
                  <c:v/>
                </c:pt>
                <c:pt idx="2780">
                  <c:v/>
                </c:pt>
                <c:pt idx="2781">
                  <c:v/>
                </c:pt>
                <c:pt idx="2782">
                  <c:v/>
                </c:pt>
                <c:pt idx="2783">
                  <c:v/>
                </c:pt>
                <c:pt idx="2784">
                  <c:v/>
                </c:pt>
                <c:pt idx="2785">
                  <c:v/>
                </c:pt>
                <c:pt idx="2786">
                  <c:v/>
                </c:pt>
                <c:pt idx="2787">
                  <c:v/>
                </c:pt>
                <c:pt idx="2788">
                  <c:v/>
                </c:pt>
                <c:pt idx="2789">
                  <c:v/>
                </c:pt>
                <c:pt idx="2790">
                  <c:v/>
                </c:pt>
                <c:pt idx="2791">
                  <c:v/>
                </c:pt>
                <c:pt idx="2792">
                  <c:v/>
                </c:pt>
                <c:pt idx="2793">
                  <c:v/>
                </c:pt>
                <c:pt idx="2794">
                  <c:v/>
                </c:pt>
                <c:pt idx="2795">
                  <c:v/>
                </c:pt>
                <c:pt idx="2796">
                  <c:v/>
                </c:pt>
                <c:pt idx="2797">
                  <c:v/>
                </c:pt>
                <c:pt idx="2798">
                  <c:v/>
                </c:pt>
                <c:pt idx="2799">
                  <c:v/>
                </c:pt>
                <c:pt idx="2800">
                  <c:v/>
                </c:pt>
                <c:pt idx="2801">
                  <c:v/>
                </c:pt>
                <c:pt idx="2802">
                  <c:v/>
                </c:pt>
                <c:pt idx="2803">
                  <c:v/>
                </c:pt>
                <c:pt idx="2804">
                  <c:v/>
                </c:pt>
                <c:pt idx="2805">
                  <c:v/>
                </c:pt>
                <c:pt idx="2806">
                  <c:v/>
                </c:pt>
                <c:pt idx="2807">
                  <c:v/>
                </c:pt>
                <c:pt idx="2808">
                  <c:v/>
                </c:pt>
                <c:pt idx="2809">
                  <c:v/>
                </c:pt>
                <c:pt idx="2810">
                  <c:v/>
                </c:pt>
                <c:pt idx="2811">
                  <c:v/>
                </c:pt>
                <c:pt idx="2812">
                  <c:v/>
                </c:pt>
                <c:pt idx="2813">
                  <c:v/>
                </c:pt>
                <c:pt idx="2814">
                  <c:v/>
                </c:pt>
                <c:pt idx="2815">
                  <c:v/>
                </c:pt>
                <c:pt idx="2816">
                  <c:v/>
                </c:pt>
                <c:pt idx="2817">
                  <c:v/>
                </c:pt>
                <c:pt idx="2818">
                  <c:v/>
                </c:pt>
                <c:pt idx="2819">
                  <c:v/>
                </c:pt>
                <c:pt idx="2820">
                  <c:v/>
                </c:pt>
                <c:pt idx="2821">
                  <c:v/>
                </c:pt>
                <c:pt idx="2822">
                  <c:v/>
                </c:pt>
                <c:pt idx="2823">
                  <c:v/>
                </c:pt>
                <c:pt idx="2824">
                  <c:v/>
                </c:pt>
                <c:pt idx="2825">
                  <c:v/>
                </c:pt>
                <c:pt idx="2826">
                  <c:v/>
                </c:pt>
                <c:pt idx="2827">
                  <c:v/>
                </c:pt>
                <c:pt idx="2828">
                  <c:v/>
                </c:pt>
                <c:pt idx="2829">
                  <c:v/>
                </c:pt>
                <c:pt idx="2830">
                  <c:v/>
                </c:pt>
                <c:pt idx="2831">
                  <c:v/>
                </c:pt>
                <c:pt idx="2832">
                  <c:v/>
                </c:pt>
                <c:pt idx="2833">
                  <c:v/>
                </c:pt>
                <c:pt idx="2834">
                  <c:v/>
                </c:pt>
                <c:pt idx="2835">
                  <c:v/>
                </c:pt>
                <c:pt idx="2836">
                  <c:v/>
                </c:pt>
                <c:pt idx="2837">
                  <c:v/>
                </c:pt>
                <c:pt idx="2838">
                  <c:v/>
                </c:pt>
                <c:pt idx="2839">
                  <c:v/>
                </c:pt>
                <c:pt idx="2840">
                  <c:v/>
                </c:pt>
                <c:pt idx="2841">
                  <c:v/>
                </c:pt>
                <c:pt idx="2842">
                  <c:v/>
                </c:pt>
                <c:pt idx="2843">
                  <c:v/>
                </c:pt>
                <c:pt idx="2844">
                  <c:v/>
                </c:pt>
                <c:pt idx="2845">
                  <c:v/>
                </c:pt>
                <c:pt idx="2846">
                  <c:v/>
                </c:pt>
                <c:pt idx="2847">
                  <c:v/>
                </c:pt>
                <c:pt idx="2848">
                  <c:v/>
                </c:pt>
                <c:pt idx="2849">
                  <c:v/>
                </c:pt>
                <c:pt idx="2850">
                  <c:v/>
                </c:pt>
                <c:pt idx="2851">
                  <c:v/>
                </c:pt>
                <c:pt idx="2852">
                  <c:v/>
                </c:pt>
                <c:pt idx="2853">
                  <c:v/>
                </c:pt>
                <c:pt idx="2854">
                  <c:v/>
                </c:pt>
                <c:pt idx="2855">
                  <c:v/>
                </c:pt>
                <c:pt idx="2856">
                  <c:v/>
                </c:pt>
                <c:pt idx="2857">
                  <c:v/>
                </c:pt>
                <c:pt idx="2858">
                  <c:v/>
                </c:pt>
                <c:pt idx="2859">
                  <c:v/>
                </c:pt>
                <c:pt idx="2860">
                  <c:v/>
                </c:pt>
                <c:pt idx="2861">
                  <c:v/>
                </c:pt>
                <c:pt idx="2862">
                  <c:v/>
                </c:pt>
                <c:pt idx="2863">
                  <c:v/>
                </c:pt>
                <c:pt idx="2864">
                  <c:v/>
                </c:pt>
                <c:pt idx="2865">
                  <c:v/>
                </c:pt>
                <c:pt idx="2866">
                  <c:v/>
                </c:pt>
                <c:pt idx="2867">
                  <c:v/>
                </c:pt>
                <c:pt idx="2868">
                  <c:v/>
                </c:pt>
                <c:pt idx="2869">
                  <c:v/>
                </c:pt>
                <c:pt idx="2870">
                  <c:v/>
                </c:pt>
                <c:pt idx="2871">
                  <c:v/>
                </c:pt>
                <c:pt idx="2872">
                  <c:v/>
                </c:pt>
                <c:pt idx="2873">
                  <c:v/>
                </c:pt>
                <c:pt idx="2874">
                  <c:v/>
                </c:pt>
                <c:pt idx="2875">
                  <c:v/>
                </c:pt>
                <c:pt idx="2876">
                  <c:v/>
                </c:pt>
                <c:pt idx="2877">
                  <c:v/>
                </c:pt>
                <c:pt idx="2878">
                  <c:v/>
                </c:pt>
                <c:pt idx="2879">
                  <c:v/>
                </c:pt>
                <c:pt idx="2880">
                  <c:v/>
                </c:pt>
                <c:pt idx="2881">
                  <c:v/>
                </c:pt>
                <c:pt idx="2882">
                  <c:v/>
                </c:pt>
                <c:pt idx="2883">
                  <c:v/>
                </c:pt>
                <c:pt idx="2884">
                  <c:v/>
                </c:pt>
                <c:pt idx="2885">
                  <c:v/>
                </c:pt>
                <c:pt idx="2886">
                  <c:v/>
                </c:pt>
                <c:pt idx="2887">
                  <c:v/>
                </c:pt>
                <c:pt idx="2888">
                  <c:v/>
                </c:pt>
                <c:pt idx="2889">
                  <c:v/>
                </c:pt>
                <c:pt idx="2890">
                  <c:v/>
                </c:pt>
                <c:pt idx="2891">
                  <c:v/>
                </c:pt>
                <c:pt idx="2892">
                  <c:v/>
                </c:pt>
                <c:pt idx="2893">
                  <c:v/>
                </c:pt>
                <c:pt idx="2894">
                  <c:v/>
                </c:pt>
                <c:pt idx="2895">
                  <c:v/>
                </c:pt>
                <c:pt idx="2896">
                  <c:v/>
                </c:pt>
                <c:pt idx="2897">
                  <c:v/>
                </c:pt>
                <c:pt idx="2898">
                  <c:v/>
                </c:pt>
                <c:pt idx="2899">
                  <c:v/>
                </c:pt>
                <c:pt idx="2900">
                  <c:v/>
                </c:pt>
                <c:pt idx="2901">
                  <c:v/>
                </c:pt>
                <c:pt idx="2902">
                  <c:v/>
                </c:pt>
                <c:pt idx="2903">
                  <c:v/>
                </c:pt>
                <c:pt idx="2904">
                  <c:v/>
                </c:pt>
                <c:pt idx="2905">
                  <c:v/>
                </c:pt>
                <c:pt idx="2906">
                  <c:v/>
                </c:pt>
                <c:pt idx="2907">
                  <c:v/>
                </c:pt>
                <c:pt idx="2908">
                  <c:v/>
                </c:pt>
                <c:pt idx="2909">
                  <c:v/>
                </c:pt>
                <c:pt idx="2910">
                  <c:v/>
                </c:pt>
                <c:pt idx="2911">
                  <c:v/>
                </c:pt>
                <c:pt idx="2912">
                  <c:v/>
                </c:pt>
                <c:pt idx="2913">
                  <c:v/>
                </c:pt>
                <c:pt idx="2914">
                  <c:v/>
                </c:pt>
                <c:pt idx="2915">
                  <c:v/>
                </c:pt>
                <c:pt idx="2916">
                  <c:v/>
                </c:pt>
                <c:pt idx="2917">
                  <c:v/>
                </c:pt>
                <c:pt idx="2918">
                  <c:v/>
                </c:pt>
                <c:pt idx="2919">
                  <c:v/>
                </c:pt>
                <c:pt idx="2920">
                  <c:v/>
                </c:pt>
                <c:pt idx="2921">
                  <c:v/>
                </c:pt>
                <c:pt idx="2922">
                  <c:v/>
                </c:pt>
                <c:pt idx="2923">
                  <c:v/>
                </c:pt>
                <c:pt idx="2924">
                  <c:v/>
                </c:pt>
                <c:pt idx="2925">
                  <c:v/>
                </c:pt>
                <c:pt idx="2926">
                  <c:v/>
                </c:pt>
                <c:pt idx="2927">
                  <c:v/>
                </c:pt>
                <c:pt idx="2928">
                  <c:v/>
                </c:pt>
                <c:pt idx="2929">
                  <c:v/>
                </c:pt>
                <c:pt idx="2930">
                  <c:v/>
                </c:pt>
                <c:pt idx="2931">
                  <c:v/>
                </c:pt>
                <c:pt idx="2932">
                  <c:v/>
                </c:pt>
                <c:pt idx="2933">
                  <c:v/>
                </c:pt>
                <c:pt idx="2934">
                  <c:v/>
                </c:pt>
                <c:pt idx="2935">
                  <c:v/>
                </c:pt>
                <c:pt idx="2936">
                  <c:v/>
                </c:pt>
                <c:pt idx="2937">
                  <c:v/>
                </c:pt>
                <c:pt idx="2938">
                  <c:v/>
                </c:pt>
                <c:pt idx="2939">
                  <c:v/>
                </c:pt>
                <c:pt idx="2940">
                  <c:v/>
                </c:pt>
                <c:pt idx="2941">
                  <c:v/>
                </c:pt>
                <c:pt idx="2942">
                  <c:v/>
                </c:pt>
                <c:pt idx="2943">
                  <c:v/>
                </c:pt>
                <c:pt idx="2944">
                  <c:v/>
                </c:pt>
                <c:pt idx="2945">
                  <c:v/>
                </c:pt>
                <c:pt idx="2946">
                  <c:v/>
                </c:pt>
                <c:pt idx="2947">
                  <c:v/>
                </c:pt>
                <c:pt idx="2948">
                  <c:v/>
                </c:pt>
                <c:pt idx="2949">
                  <c:v/>
                </c:pt>
                <c:pt idx="2950">
                  <c:v/>
                </c:pt>
                <c:pt idx="2951">
                  <c:v/>
                </c:pt>
                <c:pt idx="2952">
                  <c:v/>
                </c:pt>
                <c:pt idx="2953">
                  <c:v/>
                </c:pt>
                <c:pt idx="2954">
                  <c:v/>
                </c:pt>
                <c:pt idx="2955">
                  <c:v/>
                </c:pt>
                <c:pt idx="2956">
                  <c:v/>
                </c:pt>
                <c:pt idx="2957">
                  <c:v/>
                </c:pt>
                <c:pt idx="2958">
                  <c:v/>
                </c:pt>
                <c:pt idx="2959">
                  <c:v/>
                </c:pt>
                <c:pt idx="2960">
                  <c:v/>
                </c:pt>
                <c:pt idx="2961">
                  <c:v/>
                </c:pt>
                <c:pt idx="2962">
                  <c:v/>
                </c:pt>
                <c:pt idx="2963">
                  <c:v/>
                </c:pt>
                <c:pt idx="2964">
                  <c:v/>
                </c:pt>
                <c:pt idx="2965">
                  <c:v/>
                </c:pt>
                <c:pt idx="2966">
                  <c:v/>
                </c:pt>
                <c:pt idx="2967">
                  <c:v/>
                </c:pt>
                <c:pt idx="2968">
                  <c:v/>
                </c:pt>
                <c:pt idx="2969">
                  <c:v/>
                </c:pt>
                <c:pt idx="2970">
                  <c:v/>
                </c:pt>
                <c:pt idx="2971">
                  <c:v/>
                </c:pt>
                <c:pt idx="2972">
                  <c:v/>
                </c:pt>
                <c:pt idx="2973">
                  <c:v/>
                </c:pt>
                <c:pt idx="2974">
                  <c:v/>
                </c:pt>
                <c:pt idx="2975">
                  <c:v/>
                </c:pt>
                <c:pt idx="2976">
                  <c:v/>
                </c:pt>
                <c:pt idx="2977">
                  <c:v/>
                </c:pt>
                <c:pt idx="2978">
                  <c:v/>
                </c:pt>
                <c:pt idx="2979">
                  <c:v/>
                </c:pt>
                <c:pt idx="2980">
                  <c:v/>
                </c:pt>
                <c:pt idx="2981">
                  <c:v/>
                </c:pt>
                <c:pt idx="2982">
                  <c:v/>
                </c:pt>
                <c:pt idx="2983">
                  <c:v/>
                </c:pt>
                <c:pt idx="2984">
                  <c:v/>
                </c:pt>
                <c:pt idx="2985">
                  <c:v/>
                </c:pt>
                <c:pt idx="2986">
                  <c:v/>
                </c:pt>
                <c:pt idx="2987">
                  <c:v/>
                </c:pt>
                <c:pt idx="2988">
                  <c:v/>
                </c:pt>
                <c:pt idx="2989">
                  <c:v/>
                </c:pt>
                <c:pt idx="2990">
                  <c:v/>
                </c:pt>
                <c:pt idx="2991">
                  <c:v/>
                </c:pt>
                <c:pt idx="2992">
                  <c:v/>
                </c:pt>
                <c:pt idx="2993">
                  <c:v/>
                </c:pt>
                <c:pt idx="2994">
                  <c:v/>
                </c:pt>
                <c:pt idx="2995">
                  <c:v/>
                </c:pt>
                <c:pt idx="2996">
                  <c:v/>
                </c:pt>
                <c:pt idx="2997">
                  <c:v/>
                </c:pt>
                <c:pt idx="2998">
                  <c:v/>
                </c:pt>
                <c:pt idx="2999">
                  <c:v/>
                </c:pt>
                <c:pt idx="3000">
                  <c:v/>
                </c:pt>
                <c:pt idx="3001">
                  <c:v/>
                </c:pt>
                <c:pt idx="3002">
                  <c:v/>
                </c:pt>
                <c:pt idx="3003">
                  <c:v/>
                </c:pt>
                <c:pt idx="3004">
                  <c:v/>
                </c:pt>
                <c:pt idx="3005">
                  <c:v/>
                </c:pt>
                <c:pt idx="3006">
                  <c:v/>
                </c:pt>
                <c:pt idx="3007">
                  <c:v/>
                </c:pt>
                <c:pt idx="3008">
                  <c:v/>
                </c:pt>
                <c:pt idx="3009">
                  <c:v/>
                </c:pt>
                <c:pt idx="3010">
                  <c:v/>
                </c:pt>
                <c:pt idx="3011">
                  <c:v/>
                </c:pt>
                <c:pt idx="3012">
                  <c:v/>
                </c:pt>
                <c:pt idx="3013">
                  <c:v/>
                </c:pt>
                <c:pt idx="3014">
                  <c:v/>
                </c:pt>
                <c:pt idx="3015">
                  <c:v/>
                </c:pt>
                <c:pt idx="3016">
                  <c:v/>
                </c:pt>
                <c:pt idx="3017">
                  <c:v/>
                </c:pt>
                <c:pt idx="3018">
                  <c:v/>
                </c:pt>
                <c:pt idx="3019">
                  <c:v/>
                </c:pt>
                <c:pt idx="3020">
                  <c:v/>
                </c:pt>
                <c:pt idx="3021">
                  <c:v/>
                </c:pt>
                <c:pt idx="3022">
                  <c:v/>
                </c:pt>
                <c:pt idx="3023">
                  <c:v/>
                </c:pt>
                <c:pt idx="3024">
                  <c:v/>
                </c:pt>
                <c:pt idx="3025">
                  <c:v/>
                </c:pt>
                <c:pt idx="3026">
                  <c:v/>
                </c:pt>
                <c:pt idx="3027">
                  <c:v/>
                </c:pt>
                <c:pt idx="3028">
                  <c:v/>
                </c:pt>
                <c:pt idx="3029">
                  <c:v/>
                </c:pt>
                <c:pt idx="3030">
                  <c:v/>
                </c:pt>
                <c:pt idx="3031">
                  <c:v/>
                </c:pt>
                <c:pt idx="3032">
                  <c:v/>
                </c:pt>
                <c:pt idx="3033">
                  <c:v/>
                </c:pt>
                <c:pt idx="3034">
                  <c:v/>
                </c:pt>
                <c:pt idx="3035">
                  <c:v/>
                </c:pt>
                <c:pt idx="3036">
                  <c:v/>
                </c:pt>
                <c:pt idx="3037">
                  <c:v/>
                </c:pt>
                <c:pt idx="3038">
                  <c:v/>
                </c:pt>
                <c:pt idx="3039">
                  <c:v/>
                </c:pt>
                <c:pt idx="3040">
                  <c:v/>
                </c:pt>
                <c:pt idx="3041">
                  <c:v/>
                </c:pt>
                <c:pt idx="3042">
                  <c:v/>
                </c:pt>
                <c:pt idx="3043">
                  <c:v/>
                </c:pt>
                <c:pt idx="3044">
                  <c:v/>
                </c:pt>
                <c:pt idx="3045">
                  <c:v/>
                </c:pt>
                <c:pt idx="3046">
                  <c:v/>
                </c:pt>
                <c:pt idx="3047">
                  <c:v/>
                </c:pt>
                <c:pt idx="3048">
                  <c:v/>
                </c:pt>
                <c:pt idx="3049">
                  <c:v/>
                </c:pt>
                <c:pt idx="3050">
                  <c:v/>
                </c:pt>
                <c:pt idx="3051">
                  <c:v/>
                </c:pt>
                <c:pt idx="3052">
                  <c:v/>
                </c:pt>
                <c:pt idx="3053">
                  <c:v/>
                </c:pt>
                <c:pt idx="3054">
                  <c:v/>
                </c:pt>
                <c:pt idx="3055">
                  <c:v/>
                </c:pt>
                <c:pt idx="3056">
                  <c:v/>
                </c:pt>
                <c:pt idx="3057">
                  <c:v/>
                </c:pt>
                <c:pt idx="3058">
                  <c:v/>
                </c:pt>
                <c:pt idx="3059">
                  <c:v/>
                </c:pt>
                <c:pt idx="3060">
                  <c:v/>
                </c:pt>
                <c:pt idx="3061">
                  <c:v/>
                </c:pt>
                <c:pt idx="3062">
                  <c:v/>
                </c:pt>
                <c:pt idx="3063">
                  <c:v/>
                </c:pt>
                <c:pt idx="3064">
                  <c:v/>
                </c:pt>
                <c:pt idx="3065">
                  <c:v/>
                </c:pt>
                <c:pt idx="3066">
                  <c:v/>
                </c:pt>
                <c:pt idx="3067">
                  <c:v/>
                </c:pt>
                <c:pt idx="3068">
                  <c:v/>
                </c:pt>
                <c:pt idx="3069">
                  <c:v/>
                </c:pt>
                <c:pt idx="3070">
                  <c:v/>
                </c:pt>
                <c:pt idx="3071">
                  <c:v/>
                </c:pt>
                <c:pt idx="3072">
                  <c:v/>
                </c:pt>
                <c:pt idx="3073">
                  <c:v/>
                </c:pt>
                <c:pt idx="3074">
                  <c:v/>
                </c:pt>
                <c:pt idx="3075">
                  <c:v/>
                </c:pt>
                <c:pt idx="3076">
                  <c:v/>
                </c:pt>
                <c:pt idx="3077">
                  <c:v/>
                </c:pt>
                <c:pt idx="3078">
                  <c:v/>
                </c:pt>
                <c:pt idx="3079">
                  <c:v/>
                </c:pt>
                <c:pt idx="3080">
                  <c:v/>
                </c:pt>
                <c:pt idx="3081">
                  <c:v/>
                </c:pt>
                <c:pt idx="3082">
                  <c:v/>
                </c:pt>
                <c:pt idx="3083">
                  <c:v/>
                </c:pt>
                <c:pt idx="3084">
                  <c:v/>
                </c:pt>
                <c:pt idx="3085">
                  <c:v/>
                </c:pt>
                <c:pt idx="3086">
                  <c:v/>
                </c:pt>
                <c:pt idx="3087">
                  <c:v/>
                </c:pt>
                <c:pt idx="3088">
                  <c:v/>
                </c:pt>
                <c:pt idx="3089">
                  <c:v/>
                </c:pt>
                <c:pt idx="3090">
                  <c:v/>
                </c:pt>
                <c:pt idx="3091">
                  <c:v/>
                </c:pt>
                <c:pt idx="3092">
                  <c:v/>
                </c:pt>
                <c:pt idx="3093">
                  <c:v/>
                </c:pt>
                <c:pt idx="3094">
                  <c:v/>
                </c:pt>
                <c:pt idx="3095">
                  <c:v/>
                </c:pt>
                <c:pt idx="3096">
                  <c:v/>
                </c:pt>
                <c:pt idx="3097">
                  <c:v/>
                </c:pt>
                <c:pt idx="3098">
                  <c:v/>
                </c:pt>
                <c:pt idx="3099">
                  <c:v/>
                </c:pt>
                <c:pt idx="3100">
                  <c:v/>
                </c:pt>
                <c:pt idx="3101">
                  <c:v/>
                </c:pt>
                <c:pt idx="3102">
                  <c:v/>
                </c:pt>
                <c:pt idx="3103">
                  <c:v/>
                </c:pt>
                <c:pt idx="3104">
                  <c:v/>
                </c:pt>
                <c:pt idx="3105">
                  <c:v/>
                </c:pt>
                <c:pt idx="3106">
                  <c:v/>
                </c:pt>
                <c:pt idx="3107">
                  <c:v/>
                </c:pt>
                <c:pt idx="3108">
                  <c:v/>
                </c:pt>
                <c:pt idx="3109">
                  <c:v/>
                </c:pt>
                <c:pt idx="3110">
                  <c:v/>
                </c:pt>
                <c:pt idx="3111">
                  <c:v/>
                </c:pt>
                <c:pt idx="3112">
                  <c:v/>
                </c:pt>
                <c:pt idx="3113">
                  <c:v/>
                </c:pt>
                <c:pt idx="3114">
                  <c:v/>
                </c:pt>
                <c:pt idx="3115">
                  <c:v/>
                </c:pt>
                <c:pt idx="3116">
                  <c:v/>
                </c:pt>
                <c:pt idx="3117">
                  <c:v/>
                </c:pt>
                <c:pt idx="3118">
                  <c:v/>
                </c:pt>
                <c:pt idx="3119">
                  <c:v/>
                </c:pt>
                <c:pt idx="3120">
                  <c:v/>
                </c:pt>
                <c:pt idx="3121">
                  <c:v/>
                </c:pt>
                <c:pt idx="3122">
                  <c:v/>
                </c:pt>
                <c:pt idx="3123">
                  <c:v/>
                </c:pt>
                <c:pt idx="3124">
                  <c:v/>
                </c:pt>
                <c:pt idx="3125">
                  <c:v/>
                </c:pt>
                <c:pt idx="3126">
                  <c:v/>
                </c:pt>
                <c:pt idx="3127">
                  <c:v/>
                </c:pt>
                <c:pt idx="3128">
                  <c:v/>
                </c:pt>
                <c:pt idx="3129">
                  <c:v/>
                </c:pt>
                <c:pt idx="3130">
                  <c:v/>
                </c:pt>
                <c:pt idx="3131">
                  <c:v/>
                </c:pt>
                <c:pt idx="3132">
                  <c:v/>
                </c:pt>
                <c:pt idx="3133">
                  <c:v/>
                </c:pt>
                <c:pt idx="3134">
                  <c:v/>
                </c:pt>
                <c:pt idx="3135">
                  <c:v/>
                </c:pt>
                <c:pt idx="3136">
                  <c:v/>
                </c:pt>
                <c:pt idx="3137">
                  <c:v/>
                </c:pt>
                <c:pt idx="3138">
                  <c:v/>
                </c:pt>
                <c:pt idx="3139">
                  <c:v/>
                </c:pt>
                <c:pt idx="3140">
                  <c:v/>
                </c:pt>
                <c:pt idx="3141">
                  <c:v/>
                </c:pt>
                <c:pt idx="3142">
                  <c:v/>
                </c:pt>
                <c:pt idx="3143">
                  <c:v/>
                </c:pt>
                <c:pt idx="3144">
                  <c:v/>
                </c:pt>
                <c:pt idx="3145">
                  <c:v/>
                </c:pt>
                <c:pt idx="3146">
                  <c:v/>
                </c:pt>
                <c:pt idx="3147">
                  <c:v/>
                </c:pt>
                <c:pt idx="3148">
                  <c:v/>
                </c:pt>
                <c:pt idx="3149">
                  <c:v/>
                </c:pt>
                <c:pt idx="3150">
                  <c:v/>
                </c:pt>
                <c:pt idx="3151">
                  <c:v/>
                </c:pt>
                <c:pt idx="3152">
                  <c:v/>
                </c:pt>
                <c:pt idx="3153">
                  <c:v/>
                </c:pt>
                <c:pt idx="3154">
                  <c:v/>
                </c:pt>
                <c:pt idx="3155">
                  <c:v/>
                </c:pt>
                <c:pt idx="3156">
                  <c:v/>
                </c:pt>
                <c:pt idx="3157">
                  <c:v/>
                </c:pt>
                <c:pt idx="3158">
                  <c:v/>
                </c:pt>
                <c:pt idx="3159">
                  <c:v/>
                </c:pt>
                <c:pt idx="3160">
                  <c:v/>
                </c:pt>
                <c:pt idx="3161">
                  <c:v/>
                </c:pt>
                <c:pt idx="3162">
                  <c:v/>
                </c:pt>
                <c:pt idx="3163">
                  <c:v/>
                </c:pt>
                <c:pt idx="3164">
                  <c:v/>
                </c:pt>
                <c:pt idx="3165">
                  <c:v/>
                </c:pt>
                <c:pt idx="3166">
                  <c:v/>
                </c:pt>
                <c:pt idx="3167">
                  <c:v/>
                </c:pt>
                <c:pt idx="3168">
                  <c:v/>
                </c:pt>
                <c:pt idx="3169">
                  <c:v/>
                </c:pt>
                <c:pt idx="3170">
                  <c:v/>
                </c:pt>
                <c:pt idx="3171">
                  <c:v/>
                </c:pt>
                <c:pt idx="3172">
                  <c:v/>
                </c:pt>
                <c:pt idx="3173">
                  <c:v/>
                </c:pt>
                <c:pt idx="3174">
                  <c:v/>
                </c:pt>
                <c:pt idx="3175">
                  <c:v/>
                </c:pt>
                <c:pt idx="3176">
                  <c:v/>
                </c:pt>
                <c:pt idx="3177">
                  <c:v/>
                </c:pt>
                <c:pt idx="3178">
                  <c:v/>
                </c:pt>
                <c:pt idx="3179">
                  <c:v/>
                </c:pt>
                <c:pt idx="3180">
                  <c:v/>
                </c:pt>
                <c:pt idx="3181">
                  <c:v/>
                </c:pt>
                <c:pt idx="3182">
                  <c:v/>
                </c:pt>
                <c:pt idx="3183">
                  <c:v/>
                </c:pt>
                <c:pt idx="3184">
                  <c:v/>
                </c:pt>
                <c:pt idx="3185">
                  <c:v/>
                </c:pt>
                <c:pt idx="3186">
                  <c:v/>
                </c:pt>
                <c:pt idx="3187">
                  <c:v/>
                </c:pt>
                <c:pt idx="3188">
                  <c:v/>
                </c:pt>
                <c:pt idx="3189">
                  <c:v/>
                </c:pt>
                <c:pt idx="3190">
                  <c:v/>
                </c:pt>
                <c:pt idx="3191">
                  <c:v/>
                </c:pt>
                <c:pt idx="3192">
                  <c:v/>
                </c:pt>
                <c:pt idx="3193">
                  <c:v/>
                </c:pt>
                <c:pt idx="3194">
                  <c:v/>
                </c:pt>
                <c:pt idx="3195">
                  <c:v/>
                </c:pt>
                <c:pt idx="3196">
                  <c:v/>
                </c:pt>
                <c:pt idx="3197">
                  <c:v/>
                </c:pt>
                <c:pt idx="3198">
                  <c:v/>
                </c:pt>
                <c:pt idx="3199">
                  <c:v/>
                </c:pt>
                <c:pt idx="3200">
                  <c:v/>
                </c:pt>
                <c:pt idx="3201">
                  <c:v/>
                </c:pt>
                <c:pt idx="3202">
                  <c:v/>
                </c:pt>
                <c:pt idx="3203">
                  <c:v/>
                </c:pt>
                <c:pt idx="3204">
                  <c:v/>
                </c:pt>
                <c:pt idx="3205">
                  <c:v/>
                </c:pt>
                <c:pt idx="3206">
                  <c:v/>
                </c:pt>
                <c:pt idx="3207">
                  <c:v/>
                </c:pt>
                <c:pt idx="3208">
                  <c:v/>
                </c:pt>
                <c:pt idx="3209">
                  <c:v/>
                </c:pt>
                <c:pt idx="3210">
                  <c:v/>
                </c:pt>
                <c:pt idx="3211">
                  <c:v/>
                </c:pt>
                <c:pt idx="3212">
                  <c:v/>
                </c:pt>
                <c:pt idx="3213">
                  <c:v/>
                </c:pt>
                <c:pt idx="3214">
                  <c:v/>
                </c:pt>
                <c:pt idx="3215">
                  <c:v/>
                </c:pt>
                <c:pt idx="3216">
                  <c:v/>
                </c:pt>
                <c:pt idx="3217">
                  <c:v/>
                </c:pt>
                <c:pt idx="3218">
                  <c:v/>
                </c:pt>
                <c:pt idx="3219">
                  <c:v/>
                </c:pt>
                <c:pt idx="3220">
                  <c:v/>
                </c:pt>
                <c:pt idx="3221">
                  <c:v/>
                </c:pt>
                <c:pt idx="3222">
                  <c:v/>
                </c:pt>
                <c:pt idx="3223">
                  <c:v/>
                </c:pt>
                <c:pt idx="3224">
                  <c:v/>
                </c:pt>
                <c:pt idx="3225">
                  <c:v/>
                </c:pt>
                <c:pt idx="3226">
                  <c:v/>
                </c:pt>
                <c:pt idx="3227">
                  <c:v/>
                </c:pt>
                <c:pt idx="3228">
                  <c:v/>
                </c:pt>
                <c:pt idx="3229">
                  <c:v/>
                </c:pt>
                <c:pt idx="3230">
                  <c:v/>
                </c:pt>
                <c:pt idx="3231">
                  <c:v/>
                </c:pt>
                <c:pt idx="3232">
                  <c:v/>
                </c:pt>
                <c:pt idx="3233">
                  <c:v/>
                </c:pt>
                <c:pt idx="3234">
                  <c:v/>
                </c:pt>
                <c:pt idx="3235">
                  <c:v/>
                </c:pt>
                <c:pt idx="3236">
                  <c:v/>
                </c:pt>
                <c:pt idx="3237">
                  <c:v/>
                </c:pt>
                <c:pt idx="3238">
                  <c:v/>
                </c:pt>
                <c:pt idx="3239">
                  <c:v/>
                </c:pt>
                <c:pt idx="3240">
                  <c:v/>
                </c:pt>
                <c:pt idx="3241">
                  <c:v/>
                </c:pt>
                <c:pt idx="3242">
                  <c:v/>
                </c:pt>
                <c:pt idx="3243">
                  <c:v/>
                </c:pt>
                <c:pt idx="3244">
                  <c:v/>
                </c:pt>
                <c:pt idx="3245">
                  <c:v/>
                </c:pt>
                <c:pt idx="3246">
                  <c:v/>
                </c:pt>
                <c:pt idx="3247">
                  <c:v/>
                </c:pt>
                <c:pt idx="3248">
                  <c:v/>
                </c:pt>
                <c:pt idx="3249">
                  <c:v/>
                </c:pt>
                <c:pt idx="3250">
                  <c:v/>
                </c:pt>
                <c:pt idx="3251">
                  <c:v/>
                </c:pt>
                <c:pt idx="3252">
                  <c:v/>
                </c:pt>
                <c:pt idx="3253">
                  <c:v/>
                </c:pt>
                <c:pt idx="3254">
                  <c:v/>
                </c:pt>
                <c:pt idx="3255">
                  <c:v/>
                </c:pt>
                <c:pt idx="3256">
                  <c:v/>
                </c:pt>
                <c:pt idx="3257">
                  <c:v/>
                </c:pt>
                <c:pt idx="3258">
                  <c:v/>
                </c:pt>
                <c:pt idx="3259">
                  <c:v/>
                </c:pt>
                <c:pt idx="3260">
                  <c:v/>
                </c:pt>
                <c:pt idx="3261">
                  <c:v/>
                </c:pt>
                <c:pt idx="3262">
                  <c:v/>
                </c:pt>
                <c:pt idx="3263">
                  <c:v/>
                </c:pt>
                <c:pt idx="3264">
                  <c:v/>
                </c:pt>
                <c:pt idx="3265">
                  <c:v/>
                </c:pt>
                <c:pt idx="3266">
                  <c:v/>
                </c:pt>
                <c:pt idx="3267">
                  <c:v/>
                </c:pt>
                <c:pt idx="3268">
                  <c:v/>
                </c:pt>
                <c:pt idx="3269">
                  <c:v/>
                </c:pt>
                <c:pt idx="3270">
                  <c:v/>
                </c:pt>
                <c:pt idx="3271">
                  <c:v/>
                </c:pt>
                <c:pt idx="3272">
                  <c:v/>
                </c:pt>
                <c:pt idx="3273">
                  <c:v/>
                </c:pt>
                <c:pt idx="3274">
                  <c:v/>
                </c:pt>
                <c:pt idx="3275">
                  <c:v/>
                </c:pt>
                <c:pt idx="3276">
                  <c:v/>
                </c:pt>
                <c:pt idx="3277">
                  <c:v/>
                </c:pt>
                <c:pt idx="3278">
                  <c:v/>
                </c:pt>
                <c:pt idx="3279">
                  <c:v/>
                </c:pt>
                <c:pt idx="3280">
                  <c:v/>
                </c:pt>
                <c:pt idx="3281">
                  <c:v/>
                </c:pt>
                <c:pt idx="3282">
                  <c:v/>
                </c:pt>
                <c:pt idx="3283">
                  <c:v/>
                </c:pt>
                <c:pt idx="3284">
                  <c:v/>
                </c:pt>
                <c:pt idx="3285">
                  <c:v/>
                </c:pt>
                <c:pt idx="3286">
                  <c:v/>
                </c:pt>
                <c:pt idx="3287">
                  <c:v/>
                </c:pt>
                <c:pt idx="3288">
                  <c:v/>
                </c:pt>
                <c:pt idx="3289">
                  <c:v/>
                </c:pt>
                <c:pt idx="3290">
                  <c:v/>
                </c:pt>
                <c:pt idx="3291">
                  <c:v/>
                </c:pt>
                <c:pt idx="3292">
                  <c:v/>
                </c:pt>
                <c:pt idx="3293">
                  <c:v/>
                </c:pt>
                <c:pt idx="3294">
                  <c:v/>
                </c:pt>
                <c:pt idx="3295">
                  <c:v/>
                </c:pt>
                <c:pt idx="3296">
                  <c:v/>
                </c:pt>
                <c:pt idx="3297">
                  <c:v/>
                </c:pt>
                <c:pt idx="3298">
                  <c:v/>
                </c:pt>
                <c:pt idx="3299">
                  <c:v/>
                </c:pt>
                <c:pt idx="3300">
                  <c:v/>
                </c:pt>
                <c:pt idx="3301">
                  <c:v/>
                </c:pt>
                <c:pt idx="3302">
                  <c:v/>
                </c:pt>
                <c:pt idx="3303">
                  <c:v/>
                </c:pt>
                <c:pt idx="3304">
                  <c:v/>
                </c:pt>
                <c:pt idx="3305">
                  <c:v/>
                </c:pt>
                <c:pt idx="3306">
                  <c:v/>
                </c:pt>
                <c:pt idx="3307">
                  <c:v/>
                </c:pt>
                <c:pt idx="3308">
                  <c:v/>
                </c:pt>
                <c:pt idx="3309">
                  <c:v/>
                </c:pt>
                <c:pt idx="3310">
                  <c:v/>
                </c:pt>
                <c:pt idx="3311">
                  <c:v/>
                </c:pt>
                <c:pt idx="3312">
                  <c:v/>
                </c:pt>
                <c:pt idx="3313">
                  <c:v/>
                </c:pt>
                <c:pt idx="3314">
                  <c:v/>
                </c:pt>
                <c:pt idx="3315">
                  <c:v/>
                </c:pt>
                <c:pt idx="3316">
                  <c:v/>
                </c:pt>
                <c:pt idx="3317">
                  <c:v/>
                </c:pt>
                <c:pt idx="3318">
                  <c:v/>
                </c:pt>
                <c:pt idx="3319">
                  <c:v/>
                </c:pt>
                <c:pt idx="3320">
                  <c:v/>
                </c:pt>
                <c:pt idx="3321">
                  <c:v/>
                </c:pt>
                <c:pt idx="3322">
                  <c:v/>
                </c:pt>
                <c:pt idx="3323">
                  <c:v/>
                </c:pt>
                <c:pt idx="3324">
                  <c:v/>
                </c:pt>
                <c:pt idx="3325">
                  <c:v/>
                </c:pt>
                <c:pt idx="3326">
                  <c:v/>
                </c:pt>
                <c:pt idx="3327">
                  <c:v/>
                </c:pt>
                <c:pt idx="3328">
                  <c:v/>
                </c:pt>
                <c:pt idx="3329">
                  <c:v/>
                </c:pt>
                <c:pt idx="3330">
                  <c:v/>
                </c:pt>
                <c:pt idx="3331">
                  <c:v/>
                </c:pt>
                <c:pt idx="3332">
                  <c:v/>
                </c:pt>
                <c:pt idx="3333">
                  <c:v/>
                </c:pt>
                <c:pt idx="3334">
                  <c:v/>
                </c:pt>
                <c:pt idx="3335">
                  <c:v/>
                </c:pt>
                <c:pt idx="3336">
                  <c:v/>
                </c:pt>
                <c:pt idx="3337">
                  <c:v/>
                </c:pt>
                <c:pt idx="3338">
                  <c:v/>
                </c:pt>
                <c:pt idx="3339">
                  <c:v/>
                </c:pt>
                <c:pt idx="3340">
                  <c:v/>
                </c:pt>
                <c:pt idx="3341">
                  <c:v/>
                </c:pt>
                <c:pt idx="3342">
                  <c:v/>
                </c:pt>
                <c:pt idx="3343">
                  <c:v/>
                </c:pt>
                <c:pt idx="3344">
                  <c:v/>
                </c:pt>
                <c:pt idx="3345">
                  <c:v/>
                </c:pt>
                <c:pt idx="3346">
                  <c:v/>
                </c:pt>
                <c:pt idx="3347">
                  <c:v/>
                </c:pt>
                <c:pt idx="3348">
                  <c:v/>
                </c:pt>
                <c:pt idx="3349">
                  <c:v/>
                </c:pt>
                <c:pt idx="3350">
                  <c:v/>
                </c:pt>
                <c:pt idx="3351">
                  <c:v/>
                </c:pt>
                <c:pt idx="3352">
                  <c:v/>
                </c:pt>
                <c:pt idx="3353">
                  <c:v/>
                </c:pt>
                <c:pt idx="3354">
                  <c:v/>
                </c:pt>
                <c:pt idx="3355">
                  <c:v/>
                </c:pt>
                <c:pt idx="3356">
                  <c:v/>
                </c:pt>
                <c:pt idx="3357">
                  <c:v/>
                </c:pt>
                <c:pt idx="3358">
                  <c:v/>
                </c:pt>
                <c:pt idx="3359">
                  <c:v/>
                </c:pt>
                <c:pt idx="3360">
                  <c:v/>
                </c:pt>
                <c:pt idx="3361">
                  <c:v/>
                </c:pt>
                <c:pt idx="3362">
                  <c:v/>
                </c:pt>
                <c:pt idx="3363">
                  <c:v/>
                </c:pt>
                <c:pt idx="3364">
                  <c:v/>
                </c:pt>
                <c:pt idx="3365">
                  <c:v/>
                </c:pt>
                <c:pt idx="3366">
                  <c:v/>
                </c:pt>
                <c:pt idx="3367">
                  <c:v/>
                </c:pt>
                <c:pt idx="3368">
                  <c:v/>
                </c:pt>
                <c:pt idx="3369">
                  <c:v/>
                </c:pt>
                <c:pt idx="3370">
                  <c:v/>
                </c:pt>
                <c:pt idx="3371">
                  <c:v/>
                </c:pt>
                <c:pt idx="3372">
                  <c:v/>
                </c:pt>
                <c:pt idx="3373">
                  <c:v/>
                </c:pt>
                <c:pt idx="3374">
                  <c:v/>
                </c:pt>
                <c:pt idx="3375">
                  <c:v/>
                </c:pt>
                <c:pt idx="3376">
                  <c:v/>
                </c:pt>
                <c:pt idx="3377">
                  <c:v/>
                </c:pt>
                <c:pt idx="3378">
                  <c:v/>
                </c:pt>
                <c:pt idx="3379">
                  <c:v/>
                </c:pt>
                <c:pt idx="3380">
                  <c:v/>
                </c:pt>
                <c:pt idx="3381">
                  <c:v/>
                </c:pt>
                <c:pt idx="3382">
                  <c:v/>
                </c:pt>
                <c:pt idx="3383">
                  <c:v/>
                </c:pt>
                <c:pt idx="3384">
                  <c:v/>
                </c:pt>
                <c:pt idx="3385">
                  <c:v/>
                </c:pt>
                <c:pt idx="3386">
                  <c:v/>
                </c:pt>
                <c:pt idx="3387">
                  <c:v/>
                </c:pt>
                <c:pt idx="3388">
                  <c:v/>
                </c:pt>
                <c:pt idx="3389">
                  <c:v/>
                </c:pt>
                <c:pt idx="3390">
                  <c:v/>
                </c:pt>
                <c:pt idx="3391">
                  <c:v/>
                </c:pt>
                <c:pt idx="3392">
                  <c:v/>
                </c:pt>
                <c:pt idx="3393">
                  <c:v/>
                </c:pt>
                <c:pt idx="3394">
                  <c:v/>
                </c:pt>
                <c:pt idx="3395">
                  <c:v/>
                </c:pt>
                <c:pt idx="3396">
                  <c:v/>
                </c:pt>
                <c:pt idx="3397">
                  <c:v/>
                </c:pt>
                <c:pt idx="3398">
                  <c:v/>
                </c:pt>
                <c:pt idx="3399">
                  <c:v/>
                </c:pt>
                <c:pt idx="3400">
                  <c:v/>
                </c:pt>
                <c:pt idx="3401">
                  <c:v/>
                </c:pt>
                <c:pt idx="3402">
                  <c:v/>
                </c:pt>
                <c:pt idx="3403">
                  <c:v/>
                </c:pt>
                <c:pt idx="3404">
                  <c:v/>
                </c:pt>
                <c:pt idx="3405">
                  <c:v/>
                </c:pt>
                <c:pt idx="3406">
                  <c:v/>
                </c:pt>
                <c:pt idx="3407">
                  <c:v/>
                </c:pt>
                <c:pt idx="3408">
                  <c:v/>
                </c:pt>
                <c:pt idx="3409">
                  <c:v/>
                </c:pt>
                <c:pt idx="3410">
                  <c:v/>
                </c:pt>
                <c:pt idx="3411">
                  <c:v/>
                </c:pt>
                <c:pt idx="3412">
                  <c:v/>
                </c:pt>
                <c:pt idx="3413">
                  <c:v/>
                </c:pt>
                <c:pt idx="3414">
                  <c:v/>
                </c:pt>
                <c:pt idx="3415">
                  <c:v/>
                </c:pt>
                <c:pt idx="3416">
                  <c:v/>
                </c:pt>
                <c:pt idx="3417">
                  <c:v/>
                </c:pt>
                <c:pt idx="3418">
                  <c:v/>
                </c:pt>
                <c:pt idx="3419">
                  <c:v/>
                </c:pt>
                <c:pt idx="3420">
                  <c:v/>
                </c:pt>
                <c:pt idx="3421">
                  <c:v/>
                </c:pt>
                <c:pt idx="3422">
                  <c:v/>
                </c:pt>
                <c:pt idx="3423">
                  <c:v/>
                </c:pt>
                <c:pt idx="3424">
                  <c:v/>
                </c:pt>
                <c:pt idx="3425">
                  <c:v/>
                </c:pt>
                <c:pt idx="3426">
                  <c:v/>
                </c:pt>
                <c:pt idx="3427">
                  <c:v/>
                </c:pt>
                <c:pt idx="3428">
                  <c:v/>
                </c:pt>
                <c:pt idx="3429">
                  <c:v/>
                </c:pt>
                <c:pt idx="3430">
                  <c:v/>
                </c:pt>
                <c:pt idx="3431">
                  <c:v/>
                </c:pt>
                <c:pt idx="3432">
                  <c:v/>
                </c:pt>
                <c:pt idx="3433">
                  <c:v/>
                </c:pt>
                <c:pt idx="3434">
                  <c:v/>
                </c:pt>
                <c:pt idx="3435">
                  <c:v/>
                </c:pt>
                <c:pt idx="3436">
                  <c:v/>
                </c:pt>
                <c:pt idx="3437">
                  <c:v/>
                </c:pt>
                <c:pt idx="3438">
                  <c:v/>
                </c:pt>
                <c:pt idx="3439">
                  <c:v/>
                </c:pt>
                <c:pt idx="3440">
                  <c:v/>
                </c:pt>
                <c:pt idx="3441">
                  <c:v/>
                </c:pt>
                <c:pt idx="3442">
                  <c:v/>
                </c:pt>
                <c:pt idx="3443">
                  <c:v/>
                </c:pt>
                <c:pt idx="3444">
                  <c:v/>
                </c:pt>
                <c:pt idx="3445">
                  <c:v/>
                </c:pt>
                <c:pt idx="3446">
                  <c:v/>
                </c:pt>
                <c:pt idx="3447">
                  <c:v/>
                </c:pt>
                <c:pt idx="3448">
                  <c:v/>
                </c:pt>
                <c:pt idx="3449">
                  <c:v/>
                </c:pt>
                <c:pt idx="3450">
                  <c:v/>
                </c:pt>
                <c:pt idx="3451">
                  <c:v/>
                </c:pt>
                <c:pt idx="3452">
                  <c:v/>
                </c:pt>
                <c:pt idx="3453">
                  <c:v/>
                </c:pt>
                <c:pt idx="3454">
                  <c:v/>
                </c:pt>
                <c:pt idx="3455">
                  <c:v/>
                </c:pt>
                <c:pt idx="3456">
                  <c:v/>
                </c:pt>
                <c:pt idx="3457">
                  <c:v/>
                </c:pt>
                <c:pt idx="3458">
                  <c:v/>
                </c:pt>
                <c:pt idx="3459">
                  <c:v/>
                </c:pt>
                <c:pt idx="3460">
                  <c:v/>
                </c:pt>
                <c:pt idx="3461">
                  <c:v/>
                </c:pt>
                <c:pt idx="3462">
                  <c:v/>
                </c:pt>
                <c:pt idx="3463">
                  <c:v/>
                </c:pt>
                <c:pt idx="3464">
                  <c:v/>
                </c:pt>
                <c:pt idx="3465">
                  <c:v/>
                </c:pt>
                <c:pt idx="3466">
                  <c:v/>
                </c:pt>
                <c:pt idx="3467">
                  <c:v/>
                </c:pt>
                <c:pt idx="3468">
                  <c:v/>
                </c:pt>
                <c:pt idx="3469">
                  <c:v/>
                </c:pt>
                <c:pt idx="3470">
                  <c:v/>
                </c:pt>
                <c:pt idx="3471">
                  <c:v/>
                </c:pt>
                <c:pt idx="3472">
                  <c:v/>
                </c:pt>
                <c:pt idx="3473">
                  <c:v/>
                </c:pt>
                <c:pt idx="3474">
                  <c:v/>
                </c:pt>
                <c:pt idx="3475">
                  <c:v/>
                </c:pt>
                <c:pt idx="3476">
                  <c:v/>
                </c:pt>
                <c:pt idx="3477">
                  <c:v/>
                </c:pt>
                <c:pt idx="3478">
                  <c:v/>
                </c:pt>
                <c:pt idx="3479">
                  <c:v/>
                </c:pt>
                <c:pt idx="3480">
                  <c:v/>
                </c:pt>
                <c:pt idx="3481">
                  <c:v/>
                </c:pt>
                <c:pt idx="3482">
                  <c:v/>
                </c:pt>
                <c:pt idx="3483">
                  <c:v/>
                </c:pt>
                <c:pt idx="3484">
                  <c:v/>
                </c:pt>
                <c:pt idx="3485">
                  <c:v/>
                </c:pt>
                <c:pt idx="3486">
                  <c:v/>
                </c:pt>
                <c:pt idx="3487">
                  <c:v/>
                </c:pt>
                <c:pt idx="3488">
                  <c:v/>
                </c:pt>
                <c:pt idx="3489">
                  <c:v/>
                </c:pt>
                <c:pt idx="3490">
                  <c:v/>
                </c:pt>
                <c:pt idx="3491">
                  <c:v/>
                </c:pt>
                <c:pt idx="3492">
                  <c:v/>
                </c:pt>
                <c:pt idx="3493">
                  <c:v/>
                </c:pt>
                <c:pt idx="3494">
                  <c:v/>
                </c:pt>
                <c:pt idx="3495">
                  <c:v/>
                </c:pt>
                <c:pt idx="3496">
                  <c:v/>
                </c:pt>
                <c:pt idx="3497">
                  <c:v/>
                </c:pt>
                <c:pt idx="3498">
                  <c:v/>
                </c:pt>
                <c:pt idx="3499">
                  <c:v/>
                </c:pt>
                <c:pt idx="3500">
                  <c:v/>
                </c:pt>
                <c:pt idx="3501">
                  <c:v/>
                </c:pt>
                <c:pt idx="3502">
                  <c:v/>
                </c:pt>
                <c:pt idx="3503">
                  <c:v/>
                </c:pt>
                <c:pt idx="3504">
                  <c:v/>
                </c:pt>
                <c:pt idx="3505">
                  <c:v/>
                </c:pt>
                <c:pt idx="3506">
                  <c:v/>
                </c:pt>
                <c:pt idx="3507">
                  <c:v/>
                </c:pt>
                <c:pt idx="3508">
                  <c:v/>
                </c:pt>
                <c:pt idx="3509">
                  <c:v/>
                </c:pt>
                <c:pt idx="3510">
                  <c:v/>
                </c:pt>
                <c:pt idx="3511">
                  <c:v/>
                </c:pt>
                <c:pt idx="3512">
                  <c:v/>
                </c:pt>
                <c:pt idx="3513">
                  <c:v/>
                </c:pt>
                <c:pt idx="3514">
                  <c:v/>
                </c:pt>
                <c:pt idx="3515">
                  <c:v/>
                </c:pt>
                <c:pt idx="3516">
                  <c:v/>
                </c:pt>
                <c:pt idx="3517">
                  <c:v/>
                </c:pt>
                <c:pt idx="3518">
                  <c:v/>
                </c:pt>
                <c:pt idx="3519">
                  <c:v/>
                </c:pt>
                <c:pt idx="3520">
                  <c:v/>
                </c:pt>
                <c:pt idx="3521">
                  <c:v/>
                </c:pt>
                <c:pt idx="3522">
                  <c:v/>
                </c:pt>
                <c:pt idx="3523">
                  <c:v/>
                </c:pt>
                <c:pt idx="3524">
                  <c:v/>
                </c:pt>
                <c:pt idx="3525">
                  <c:v/>
                </c:pt>
                <c:pt idx="3526">
                  <c:v/>
                </c:pt>
                <c:pt idx="3527">
                  <c:v/>
                </c:pt>
                <c:pt idx="3528">
                  <c:v/>
                </c:pt>
                <c:pt idx="3529">
                  <c:v/>
                </c:pt>
                <c:pt idx="3530">
                  <c:v/>
                </c:pt>
                <c:pt idx="3531">
                  <c:v/>
                </c:pt>
                <c:pt idx="3532">
                  <c:v/>
                </c:pt>
                <c:pt idx="3533">
                  <c:v/>
                </c:pt>
                <c:pt idx="3534">
                  <c:v/>
                </c:pt>
                <c:pt idx="3535">
                  <c:v/>
                </c:pt>
                <c:pt idx="3536">
                  <c:v/>
                </c:pt>
                <c:pt idx="3537">
                  <c:v/>
                </c:pt>
                <c:pt idx="3538">
                  <c:v/>
                </c:pt>
                <c:pt idx="3539">
                  <c:v/>
                </c:pt>
                <c:pt idx="3540">
                  <c:v/>
                </c:pt>
                <c:pt idx="3541">
                  <c:v/>
                </c:pt>
                <c:pt idx="3542">
                  <c:v/>
                </c:pt>
                <c:pt idx="3543">
                  <c:v/>
                </c:pt>
                <c:pt idx="3544">
                  <c:v/>
                </c:pt>
                <c:pt idx="3545">
                  <c:v/>
                </c:pt>
                <c:pt idx="3546">
                  <c:v/>
                </c:pt>
                <c:pt idx="3547">
                  <c:v/>
                </c:pt>
                <c:pt idx="3548">
                  <c:v/>
                </c:pt>
                <c:pt idx="3549">
                  <c:v/>
                </c:pt>
                <c:pt idx="3550">
                  <c:v/>
                </c:pt>
                <c:pt idx="3551">
                  <c:v/>
                </c:pt>
                <c:pt idx="3552">
                  <c:v/>
                </c:pt>
                <c:pt idx="3553">
                  <c:v/>
                </c:pt>
                <c:pt idx="3554">
                  <c:v/>
                </c:pt>
                <c:pt idx="3555">
                  <c:v/>
                </c:pt>
                <c:pt idx="3556">
                  <c:v/>
                </c:pt>
                <c:pt idx="3557">
                  <c:v/>
                </c:pt>
                <c:pt idx="3558">
                  <c:v/>
                </c:pt>
                <c:pt idx="3559">
                  <c:v/>
                </c:pt>
                <c:pt idx="3560">
                  <c:v/>
                </c:pt>
                <c:pt idx="3561">
                  <c:v/>
                </c:pt>
                <c:pt idx="3562">
                  <c:v/>
                </c:pt>
                <c:pt idx="3563">
                  <c:v/>
                </c:pt>
                <c:pt idx="3564">
                  <c:v/>
                </c:pt>
                <c:pt idx="3565">
                  <c:v/>
                </c:pt>
                <c:pt idx="3566">
                  <c:v/>
                </c:pt>
                <c:pt idx="3567">
                  <c:v/>
                </c:pt>
                <c:pt idx="3568">
                  <c:v/>
                </c:pt>
                <c:pt idx="3569">
                  <c:v/>
                </c:pt>
                <c:pt idx="3570">
                  <c:v/>
                </c:pt>
                <c:pt idx="3571">
                  <c:v/>
                </c:pt>
                <c:pt idx="3572">
                  <c:v/>
                </c:pt>
                <c:pt idx="3573">
                  <c:v/>
                </c:pt>
                <c:pt idx="3574">
                  <c:v/>
                </c:pt>
                <c:pt idx="3575">
                  <c:v/>
                </c:pt>
                <c:pt idx="3576">
                  <c:v/>
                </c:pt>
                <c:pt idx="3577">
                  <c:v/>
                </c:pt>
                <c:pt idx="3578">
                  <c:v/>
                </c:pt>
                <c:pt idx="3579">
                  <c:v/>
                </c:pt>
                <c:pt idx="3580">
                  <c:v/>
                </c:pt>
                <c:pt idx="3581">
                  <c:v/>
                </c:pt>
                <c:pt idx="3582">
                  <c:v/>
                </c:pt>
                <c:pt idx="3583">
                  <c:v/>
                </c:pt>
                <c:pt idx="3584">
                  <c:v/>
                </c:pt>
                <c:pt idx="3585">
                  <c:v/>
                </c:pt>
                <c:pt idx="3586">
                  <c:v/>
                </c:pt>
                <c:pt idx="3587">
                  <c:v/>
                </c:pt>
                <c:pt idx="3588">
                  <c:v/>
                </c:pt>
                <c:pt idx="3589">
                  <c:v/>
                </c:pt>
                <c:pt idx="3590">
                  <c:v/>
                </c:pt>
                <c:pt idx="3591">
                  <c:v/>
                </c:pt>
                <c:pt idx="3592">
                  <c:v/>
                </c:pt>
                <c:pt idx="3593">
                  <c:v/>
                </c:pt>
                <c:pt idx="3594">
                  <c:v/>
                </c:pt>
                <c:pt idx="3595">
                  <c:v/>
                </c:pt>
                <c:pt idx="3596">
                  <c:v/>
                </c:pt>
                <c:pt idx="3597">
                  <c:v/>
                </c:pt>
                <c:pt idx="3598">
                  <c:v/>
                </c:pt>
                <c:pt idx="3599">
                  <c:v/>
                </c:pt>
                <c:pt idx="3600">
                  <c:v/>
                </c:pt>
                <c:pt idx="3601">
                  <c:v/>
                </c:pt>
                <c:pt idx="3602">
                  <c:v/>
                </c:pt>
                <c:pt idx="3603">
                  <c:v/>
                </c:pt>
                <c:pt idx="3604">
                  <c:v/>
                </c:pt>
                <c:pt idx="3605">
                  <c:v/>
                </c:pt>
                <c:pt idx="3606">
                  <c:v/>
                </c:pt>
                <c:pt idx="3607">
                  <c:v/>
                </c:pt>
                <c:pt idx="3608">
                  <c:v/>
                </c:pt>
                <c:pt idx="3609">
                  <c:v/>
                </c:pt>
                <c:pt idx="3610">
                  <c:v/>
                </c:pt>
                <c:pt idx="3611">
                  <c:v/>
                </c:pt>
                <c:pt idx="3612">
                  <c:v/>
                </c:pt>
                <c:pt idx="3613">
                  <c:v/>
                </c:pt>
                <c:pt idx="3614">
                  <c:v/>
                </c:pt>
                <c:pt idx="3615">
                  <c:v/>
                </c:pt>
                <c:pt idx="3616">
                  <c:v/>
                </c:pt>
                <c:pt idx="3617">
                  <c:v/>
                </c:pt>
                <c:pt idx="3618">
                  <c:v/>
                </c:pt>
                <c:pt idx="3619">
                  <c:v/>
                </c:pt>
                <c:pt idx="3620">
                  <c:v/>
                </c:pt>
                <c:pt idx="3621">
                  <c:v/>
                </c:pt>
                <c:pt idx="3622">
                  <c:v/>
                </c:pt>
                <c:pt idx="3623">
                  <c:v/>
                </c:pt>
                <c:pt idx="3624">
                  <c:v/>
                </c:pt>
                <c:pt idx="3625">
                  <c:v/>
                </c:pt>
                <c:pt idx="3626">
                  <c:v/>
                </c:pt>
                <c:pt idx="3627">
                  <c:v/>
                </c:pt>
                <c:pt idx="3628">
                  <c:v/>
                </c:pt>
                <c:pt idx="3629">
                  <c:v/>
                </c:pt>
                <c:pt idx="3630">
                  <c:v/>
                </c:pt>
                <c:pt idx="3631">
                  <c:v/>
                </c:pt>
                <c:pt idx="3632">
                  <c:v/>
                </c:pt>
                <c:pt idx="3633">
                  <c:v/>
                </c:pt>
                <c:pt idx="3634">
                  <c:v/>
                </c:pt>
                <c:pt idx="3635">
                  <c:v/>
                </c:pt>
                <c:pt idx="3636">
                  <c:v/>
                </c:pt>
                <c:pt idx="3637">
                  <c:v/>
                </c:pt>
                <c:pt idx="3638">
                  <c:v/>
                </c:pt>
                <c:pt idx="3639">
                  <c:v/>
                </c:pt>
                <c:pt idx="3640">
                  <c:v/>
                </c:pt>
                <c:pt idx="3641">
                  <c:v/>
                </c:pt>
                <c:pt idx="3642">
                  <c:v/>
                </c:pt>
                <c:pt idx="3643">
                  <c:v/>
                </c:pt>
                <c:pt idx="3644">
                  <c:v/>
                </c:pt>
                <c:pt idx="3645">
                  <c:v/>
                </c:pt>
                <c:pt idx="3646">
                  <c:v/>
                </c:pt>
                <c:pt idx="3647">
                  <c:v/>
                </c:pt>
                <c:pt idx="3648">
                  <c:v/>
                </c:pt>
                <c:pt idx="3649">
                  <c:v/>
                </c:pt>
                <c:pt idx="3650">
                  <c:v/>
                </c:pt>
                <c:pt idx="3651">
                  <c:v/>
                </c:pt>
                <c:pt idx="3652">
                  <c:v/>
                </c:pt>
                <c:pt idx="3653">
                  <c:v/>
                </c:pt>
                <c:pt idx="3654">
                  <c:v/>
                </c:pt>
                <c:pt idx="3655">
                  <c:v/>
                </c:pt>
                <c:pt idx="3656">
                  <c:v/>
                </c:pt>
                <c:pt idx="3657">
                  <c:v/>
                </c:pt>
                <c:pt idx="3658">
                  <c:v/>
                </c:pt>
                <c:pt idx="3659">
                  <c:v/>
                </c:pt>
                <c:pt idx="3660">
                  <c:v/>
                </c:pt>
                <c:pt idx="3661">
                  <c:v/>
                </c:pt>
                <c:pt idx="3662">
                  <c:v/>
                </c:pt>
                <c:pt idx="3663">
                  <c:v/>
                </c:pt>
                <c:pt idx="3664">
                  <c:v/>
                </c:pt>
                <c:pt idx="3665">
                  <c:v/>
                </c:pt>
                <c:pt idx="3666">
                  <c:v/>
                </c:pt>
                <c:pt idx="3667">
                  <c:v/>
                </c:pt>
                <c:pt idx="3668">
                  <c:v/>
                </c:pt>
                <c:pt idx="3669">
                  <c:v/>
                </c:pt>
                <c:pt idx="3670">
                  <c:v/>
                </c:pt>
                <c:pt idx="3671">
                  <c:v/>
                </c:pt>
                <c:pt idx="3672">
                  <c:v/>
                </c:pt>
                <c:pt idx="3673">
                  <c:v/>
                </c:pt>
                <c:pt idx="3674">
                  <c:v/>
                </c:pt>
                <c:pt idx="3675">
                  <c:v/>
                </c:pt>
                <c:pt idx="3676">
                  <c:v/>
                </c:pt>
                <c:pt idx="3677">
                  <c:v/>
                </c:pt>
                <c:pt idx="3678">
                  <c:v/>
                </c:pt>
                <c:pt idx="3679">
                  <c:v/>
                </c:pt>
                <c:pt idx="3680">
                  <c:v/>
                </c:pt>
                <c:pt idx="3681">
                  <c:v/>
                </c:pt>
                <c:pt idx="3682">
                  <c:v/>
                </c:pt>
                <c:pt idx="3683">
                  <c:v/>
                </c:pt>
                <c:pt idx="3684">
                  <c:v/>
                </c:pt>
                <c:pt idx="3685">
                  <c:v/>
                </c:pt>
                <c:pt idx="3686">
                  <c:v/>
                </c:pt>
                <c:pt idx="3687">
                  <c:v/>
                </c:pt>
                <c:pt idx="3688">
                  <c:v/>
                </c:pt>
                <c:pt idx="3689">
                  <c:v/>
                </c:pt>
                <c:pt idx="3690">
                  <c:v/>
                </c:pt>
                <c:pt idx="3691">
                  <c:v/>
                </c:pt>
                <c:pt idx="3692">
                  <c:v/>
                </c:pt>
                <c:pt idx="3693">
                  <c:v/>
                </c:pt>
                <c:pt idx="3694">
                  <c:v/>
                </c:pt>
                <c:pt idx="3695">
                  <c:v/>
                </c:pt>
                <c:pt idx="3696">
                  <c:v/>
                </c:pt>
                <c:pt idx="3697">
                  <c:v/>
                </c:pt>
                <c:pt idx="3698">
                  <c:v/>
                </c:pt>
                <c:pt idx="3699">
                  <c:v/>
                </c:pt>
                <c:pt idx="3700">
                  <c:v/>
                </c:pt>
                <c:pt idx="3701">
                  <c:v/>
                </c:pt>
                <c:pt idx="3702">
                  <c:v/>
                </c:pt>
                <c:pt idx="3703">
                  <c:v/>
                </c:pt>
                <c:pt idx="3704">
                  <c:v/>
                </c:pt>
                <c:pt idx="3705">
                  <c:v/>
                </c:pt>
                <c:pt idx="3706">
                  <c:v/>
                </c:pt>
                <c:pt idx="3707">
                  <c:v/>
                </c:pt>
                <c:pt idx="3708">
                  <c:v/>
                </c:pt>
                <c:pt idx="3709">
                  <c:v/>
                </c:pt>
                <c:pt idx="3710">
                  <c:v/>
                </c:pt>
                <c:pt idx="3711">
                  <c:v/>
                </c:pt>
                <c:pt idx="3712">
                  <c:v/>
                </c:pt>
                <c:pt idx="3713">
                  <c:v/>
                </c:pt>
                <c:pt idx="3714">
                  <c:v/>
                </c:pt>
                <c:pt idx="3715">
                  <c:v/>
                </c:pt>
                <c:pt idx="3716">
                  <c:v/>
                </c:pt>
                <c:pt idx="3717">
                  <c:v/>
                </c:pt>
                <c:pt idx="3718">
                  <c:v/>
                </c:pt>
                <c:pt idx="3719">
                  <c:v/>
                </c:pt>
                <c:pt idx="3720">
                  <c:v/>
                </c:pt>
                <c:pt idx="3721">
                  <c:v/>
                </c:pt>
                <c:pt idx="3722">
                  <c:v/>
                </c:pt>
                <c:pt idx="3723">
                  <c:v/>
                </c:pt>
                <c:pt idx="3724">
                  <c:v/>
                </c:pt>
                <c:pt idx="3725">
                  <c:v/>
                </c:pt>
                <c:pt idx="3726">
                  <c:v/>
                </c:pt>
                <c:pt idx="3727">
                  <c:v/>
                </c:pt>
                <c:pt idx="3728">
                  <c:v/>
                </c:pt>
                <c:pt idx="3729">
                  <c:v/>
                </c:pt>
                <c:pt idx="3730">
                  <c:v/>
                </c:pt>
                <c:pt idx="3731">
                  <c:v/>
                </c:pt>
                <c:pt idx="3732">
                  <c:v/>
                </c:pt>
                <c:pt idx="3733">
                  <c:v/>
                </c:pt>
                <c:pt idx="3734">
                  <c:v/>
                </c:pt>
                <c:pt idx="3735">
                  <c:v/>
                </c:pt>
                <c:pt idx="3736">
                  <c:v/>
                </c:pt>
                <c:pt idx="3737">
                  <c:v/>
                </c:pt>
                <c:pt idx="3738">
                  <c:v/>
                </c:pt>
                <c:pt idx="3739">
                  <c:v/>
                </c:pt>
                <c:pt idx="3740">
                  <c:v/>
                </c:pt>
                <c:pt idx="3741">
                  <c:v/>
                </c:pt>
                <c:pt idx="3742">
                  <c:v/>
                </c:pt>
                <c:pt idx="3743">
                  <c:v/>
                </c:pt>
                <c:pt idx="3744">
                  <c:v/>
                </c:pt>
                <c:pt idx="3745">
                  <c:v/>
                </c:pt>
                <c:pt idx="3746">
                  <c:v/>
                </c:pt>
                <c:pt idx="3747">
                  <c:v/>
                </c:pt>
                <c:pt idx="3748">
                  <c:v/>
                </c:pt>
                <c:pt idx="3749">
                  <c:v/>
                </c:pt>
                <c:pt idx="3750">
                  <c:v/>
                </c:pt>
                <c:pt idx="3751">
                  <c:v/>
                </c:pt>
                <c:pt idx="3752">
                  <c:v/>
                </c:pt>
                <c:pt idx="3753">
                  <c:v/>
                </c:pt>
                <c:pt idx="3754">
                  <c:v/>
                </c:pt>
                <c:pt idx="3755">
                  <c:v/>
                </c:pt>
                <c:pt idx="3756">
                  <c:v/>
                </c:pt>
                <c:pt idx="3757">
                  <c:v/>
                </c:pt>
                <c:pt idx="3758">
                  <c:v/>
                </c:pt>
                <c:pt idx="3759">
                  <c:v/>
                </c:pt>
                <c:pt idx="3760">
                  <c:v/>
                </c:pt>
                <c:pt idx="3761">
                  <c:v/>
                </c:pt>
                <c:pt idx="3762">
                  <c:v/>
                </c:pt>
                <c:pt idx="3763">
                  <c:v/>
                </c:pt>
                <c:pt idx="3764">
                  <c:v/>
                </c:pt>
                <c:pt idx="3765">
                  <c:v/>
                </c:pt>
                <c:pt idx="3766">
                  <c:v/>
                </c:pt>
                <c:pt idx="3767">
                  <c:v/>
                </c:pt>
                <c:pt idx="3768">
                  <c:v/>
                </c:pt>
                <c:pt idx="3769">
                  <c:v/>
                </c:pt>
                <c:pt idx="3770">
                  <c:v/>
                </c:pt>
                <c:pt idx="3771">
                  <c:v/>
                </c:pt>
                <c:pt idx="3772">
                  <c:v/>
                </c:pt>
                <c:pt idx="3773">
                  <c:v/>
                </c:pt>
                <c:pt idx="3774">
                  <c:v/>
                </c:pt>
                <c:pt idx="3775">
                  <c:v/>
                </c:pt>
                <c:pt idx="3776">
                  <c:v/>
                </c:pt>
                <c:pt idx="3777">
                  <c:v/>
                </c:pt>
                <c:pt idx="3778">
                  <c:v/>
                </c:pt>
                <c:pt idx="3779">
                  <c:v/>
                </c:pt>
                <c:pt idx="3780">
                  <c:v/>
                </c:pt>
                <c:pt idx="3781">
                  <c:v/>
                </c:pt>
                <c:pt idx="3782">
                  <c:v/>
                </c:pt>
                <c:pt idx="3783">
                  <c:v/>
                </c:pt>
                <c:pt idx="3784">
                  <c:v/>
                </c:pt>
                <c:pt idx="3785">
                  <c:v/>
                </c:pt>
                <c:pt idx="3786">
                  <c:v/>
                </c:pt>
                <c:pt idx="3787">
                  <c:v/>
                </c:pt>
                <c:pt idx="3788">
                  <c:v/>
                </c:pt>
                <c:pt idx="3789">
                  <c:v/>
                </c:pt>
                <c:pt idx="3790">
                  <c:v/>
                </c:pt>
                <c:pt idx="3791">
                  <c:v/>
                </c:pt>
                <c:pt idx="3792">
                  <c:v/>
                </c:pt>
                <c:pt idx="3793">
                  <c:v/>
                </c:pt>
                <c:pt idx="3794">
                  <c:v/>
                </c:pt>
                <c:pt idx="3795">
                  <c:v/>
                </c:pt>
                <c:pt idx="3796">
                  <c:v/>
                </c:pt>
                <c:pt idx="3797">
                  <c:v/>
                </c:pt>
                <c:pt idx="3798">
                  <c:v/>
                </c:pt>
                <c:pt idx="3799">
                  <c:v/>
                </c:pt>
                <c:pt idx="3800">
                  <c:v/>
                </c:pt>
                <c:pt idx="3801">
                  <c:v/>
                </c:pt>
                <c:pt idx="3802">
                  <c:v/>
                </c:pt>
                <c:pt idx="3803">
                  <c:v/>
                </c:pt>
                <c:pt idx="3804">
                  <c:v/>
                </c:pt>
                <c:pt idx="3805">
                  <c:v/>
                </c:pt>
                <c:pt idx="3806">
                  <c:v/>
                </c:pt>
                <c:pt idx="3807">
                  <c:v/>
                </c:pt>
                <c:pt idx="3808">
                  <c:v/>
                </c:pt>
                <c:pt idx="3809">
                  <c:v/>
                </c:pt>
                <c:pt idx="3810">
                  <c:v/>
                </c:pt>
                <c:pt idx="3811">
                  <c:v/>
                </c:pt>
                <c:pt idx="3812">
                  <c:v/>
                </c:pt>
                <c:pt idx="3813">
                  <c:v/>
                </c:pt>
                <c:pt idx="3814">
                  <c:v/>
                </c:pt>
                <c:pt idx="3815">
                  <c:v/>
                </c:pt>
                <c:pt idx="3816">
                  <c:v/>
                </c:pt>
                <c:pt idx="3817">
                  <c:v/>
                </c:pt>
                <c:pt idx="3818">
                  <c:v/>
                </c:pt>
                <c:pt idx="3819">
                  <c:v/>
                </c:pt>
                <c:pt idx="3820">
                  <c:v/>
                </c:pt>
                <c:pt idx="3821">
                  <c:v/>
                </c:pt>
                <c:pt idx="3822">
                  <c:v/>
                </c:pt>
                <c:pt idx="3823">
                  <c:v/>
                </c:pt>
                <c:pt idx="3824">
                  <c:v/>
                </c:pt>
                <c:pt idx="3825">
                  <c:v/>
                </c:pt>
                <c:pt idx="3826">
                  <c:v/>
                </c:pt>
                <c:pt idx="3827">
                  <c:v/>
                </c:pt>
                <c:pt idx="3828">
                  <c:v/>
                </c:pt>
                <c:pt idx="3829">
                  <c:v/>
                </c:pt>
                <c:pt idx="3830">
                  <c:v/>
                </c:pt>
                <c:pt idx="3831">
                  <c:v/>
                </c:pt>
                <c:pt idx="3832">
                  <c:v/>
                </c:pt>
                <c:pt idx="3833">
                  <c:v/>
                </c:pt>
                <c:pt idx="3834">
                  <c:v/>
                </c:pt>
                <c:pt idx="3835">
                  <c:v/>
                </c:pt>
                <c:pt idx="3836">
                  <c:v/>
                </c:pt>
                <c:pt idx="3837">
                  <c:v/>
                </c:pt>
                <c:pt idx="3838">
                  <c:v/>
                </c:pt>
                <c:pt idx="3839">
                  <c:v/>
                </c:pt>
                <c:pt idx="3840">
                  <c:v/>
                </c:pt>
                <c:pt idx="3841">
                  <c:v/>
                </c:pt>
                <c:pt idx="3842">
                  <c:v/>
                </c:pt>
                <c:pt idx="3843">
                  <c:v/>
                </c:pt>
                <c:pt idx="3844">
                  <c:v/>
                </c:pt>
                <c:pt idx="3845">
                  <c:v/>
                </c:pt>
                <c:pt idx="3846">
                  <c:v/>
                </c:pt>
                <c:pt idx="3847">
                  <c:v/>
                </c:pt>
                <c:pt idx="3848">
                  <c:v/>
                </c:pt>
                <c:pt idx="3849">
                  <c:v/>
                </c:pt>
                <c:pt idx="3850">
                  <c:v/>
                </c:pt>
                <c:pt idx="3851">
                  <c:v/>
                </c:pt>
                <c:pt idx="3852">
                  <c:v/>
                </c:pt>
                <c:pt idx="3853">
                  <c:v/>
                </c:pt>
                <c:pt idx="3854">
                  <c:v/>
                </c:pt>
                <c:pt idx="3855">
                  <c:v/>
                </c:pt>
                <c:pt idx="3856">
                  <c:v/>
                </c:pt>
                <c:pt idx="3857">
                  <c:v/>
                </c:pt>
                <c:pt idx="3858">
                  <c:v/>
                </c:pt>
                <c:pt idx="3859">
                  <c:v/>
                </c:pt>
                <c:pt idx="3860">
                  <c:v/>
                </c:pt>
                <c:pt idx="3861">
                  <c:v/>
                </c:pt>
                <c:pt idx="3862">
                  <c:v/>
                </c:pt>
                <c:pt idx="3863">
                  <c:v/>
                </c:pt>
                <c:pt idx="3864">
                  <c:v/>
                </c:pt>
                <c:pt idx="3865">
                  <c:v/>
                </c:pt>
                <c:pt idx="3866">
                  <c:v/>
                </c:pt>
                <c:pt idx="3867">
                  <c:v/>
                </c:pt>
                <c:pt idx="3868">
                  <c:v/>
                </c:pt>
                <c:pt idx="3869">
                  <c:v/>
                </c:pt>
                <c:pt idx="3870">
                  <c:v/>
                </c:pt>
                <c:pt idx="3871">
                  <c:v/>
                </c:pt>
                <c:pt idx="3872">
                  <c:v/>
                </c:pt>
                <c:pt idx="3873">
                  <c:v/>
                </c:pt>
                <c:pt idx="3874">
                  <c:v/>
                </c:pt>
                <c:pt idx="3875">
                  <c:v/>
                </c:pt>
                <c:pt idx="3876">
                  <c:v/>
                </c:pt>
                <c:pt idx="3877">
                  <c:v/>
                </c:pt>
                <c:pt idx="3878">
                  <c:v/>
                </c:pt>
                <c:pt idx="3879">
                  <c:v/>
                </c:pt>
                <c:pt idx="3880">
                  <c:v/>
                </c:pt>
                <c:pt idx="3881">
                  <c:v/>
                </c:pt>
                <c:pt idx="3882">
                  <c:v/>
                </c:pt>
                <c:pt idx="3883">
                  <c:v/>
                </c:pt>
                <c:pt idx="3884">
                  <c:v/>
                </c:pt>
                <c:pt idx="3885">
                  <c:v/>
                </c:pt>
                <c:pt idx="3886">
                  <c:v/>
                </c:pt>
                <c:pt idx="3887">
                  <c:v/>
                </c:pt>
                <c:pt idx="3888">
                  <c:v/>
                </c:pt>
                <c:pt idx="3889">
                  <c:v/>
                </c:pt>
                <c:pt idx="3890">
                  <c:v/>
                </c:pt>
                <c:pt idx="3891">
                  <c:v/>
                </c:pt>
                <c:pt idx="3892">
                  <c:v/>
                </c:pt>
                <c:pt idx="3893">
                  <c:v/>
                </c:pt>
                <c:pt idx="3894">
                  <c:v/>
                </c:pt>
                <c:pt idx="3895">
                  <c:v/>
                </c:pt>
                <c:pt idx="3896">
                  <c:v/>
                </c:pt>
                <c:pt idx="3897">
                  <c:v/>
                </c:pt>
                <c:pt idx="3898">
                  <c:v/>
                </c:pt>
                <c:pt idx="3899">
                  <c:v/>
                </c:pt>
                <c:pt idx="3900">
                  <c:v/>
                </c:pt>
                <c:pt idx="3901">
                  <c:v/>
                </c:pt>
                <c:pt idx="3902">
                  <c:v/>
                </c:pt>
                <c:pt idx="3903">
                  <c:v/>
                </c:pt>
                <c:pt idx="3904">
                  <c:v/>
                </c:pt>
                <c:pt idx="3905">
                  <c:v/>
                </c:pt>
                <c:pt idx="3906">
                  <c:v/>
                </c:pt>
                <c:pt idx="3907">
                  <c:v/>
                </c:pt>
                <c:pt idx="3908">
                  <c:v/>
                </c:pt>
                <c:pt idx="3909">
                  <c:v/>
                </c:pt>
                <c:pt idx="3910">
                  <c:v/>
                </c:pt>
                <c:pt idx="3911">
                  <c:v/>
                </c:pt>
                <c:pt idx="3912">
                  <c:v/>
                </c:pt>
                <c:pt idx="3913">
                  <c:v/>
                </c:pt>
                <c:pt idx="3914">
                  <c:v/>
                </c:pt>
                <c:pt idx="3915">
                  <c:v/>
                </c:pt>
                <c:pt idx="3916">
                  <c:v/>
                </c:pt>
                <c:pt idx="3917">
                  <c:v/>
                </c:pt>
                <c:pt idx="3918">
                  <c:v/>
                </c:pt>
                <c:pt idx="3919">
                  <c:v/>
                </c:pt>
                <c:pt idx="3920">
                  <c:v/>
                </c:pt>
                <c:pt idx="3921">
                  <c:v/>
                </c:pt>
                <c:pt idx="3922">
                  <c:v/>
                </c:pt>
                <c:pt idx="3923">
                  <c:v/>
                </c:pt>
                <c:pt idx="3924">
                  <c:v/>
                </c:pt>
                <c:pt idx="3925">
                  <c:v/>
                </c:pt>
                <c:pt idx="3926">
                  <c:v/>
                </c:pt>
                <c:pt idx="3927">
                  <c:v/>
                </c:pt>
                <c:pt idx="3928">
                  <c:v/>
                </c:pt>
                <c:pt idx="3929">
                  <c:v/>
                </c:pt>
                <c:pt idx="3930">
                  <c:v/>
                </c:pt>
                <c:pt idx="3931">
                  <c:v/>
                </c:pt>
                <c:pt idx="3932">
                  <c:v/>
                </c:pt>
                <c:pt idx="3933">
                  <c:v/>
                </c:pt>
                <c:pt idx="3934">
                  <c:v/>
                </c:pt>
                <c:pt idx="3935">
                  <c:v/>
                </c:pt>
                <c:pt idx="3936">
                  <c:v/>
                </c:pt>
                <c:pt idx="3937">
                  <c:v/>
                </c:pt>
                <c:pt idx="3938">
                  <c:v/>
                </c:pt>
                <c:pt idx="3939">
                  <c:v/>
                </c:pt>
                <c:pt idx="3940">
                  <c:v/>
                </c:pt>
                <c:pt idx="3941">
                  <c:v/>
                </c:pt>
                <c:pt idx="3942">
                  <c:v/>
                </c:pt>
                <c:pt idx="3943">
                  <c:v/>
                </c:pt>
                <c:pt idx="3944">
                  <c:v/>
                </c:pt>
                <c:pt idx="3945">
                  <c:v/>
                </c:pt>
                <c:pt idx="3946">
                  <c:v/>
                </c:pt>
                <c:pt idx="3947">
                  <c:v/>
                </c:pt>
                <c:pt idx="3948">
                  <c:v/>
                </c:pt>
                <c:pt idx="3949">
                  <c:v/>
                </c:pt>
                <c:pt idx="3950">
                  <c:v/>
                </c:pt>
                <c:pt idx="3951">
                  <c:v/>
                </c:pt>
                <c:pt idx="3952">
                  <c:v/>
                </c:pt>
                <c:pt idx="3953">
                  <c:v/>
                </c:pt>
                <c:pt idx="3954">
                  <c:v/>
                </c:pt>
                <c:pt idx="3955">
                  <c:v/>
                </c:pt>
                <c:pt idx="3956">
                  <c:v/>
                </c:pt>
                <c:pt idx="3957">
                  <c:v/>
                </c:pt>
                <c:pt idx="3958">
                  <c:v/>
                </c:pt>
                <c:pt idx="3959">
                  <c:v/>
                </c:pt>
                <c:pt idx="3960">
                  <c:v/>
                </c:pt>
                <c:pt idx="3961">
                  <c:v/>
                </c:pt>
                <c:pt idx="3962">
                  <c:v/>
                </c:pt>
                <c:pt idx="3963">
                  <c:v/>
                </c:pt>
                <c:pt idx="3964">
                  <c:v/>
                </c:pt>
                <c:pt idx="3965">
                  <c:v/>
                </c:pt>
                <c:pt idx="3966">
                  <c:v/>
                </c:pt>
                <c:pt idx="3967">
                  <c:v/>
                </c:pt>
                <c:pt idx="3968">
                  <c:v/>
                </c:pt>
                <c:pt idx="3969">
                  <c:v/>
                </c:pt>
                <c:pt idx="3970">
                  <c:v/>
                </c:pt>
                <c:pt idx="3971">
                  <c:v/>
                </c:pt>
                <c:pt idx="3972">
                  <c:v/>
                </c:pt>
                <c:pt idx="3973">
                  <c:v/>
                </c:pt>
                <c:pt idx="3974">
                  <c:v/>
                </c:pt>
                <c:pt idx="3975">
                  <c:v/>
                </c:pt>
                <c:pt idx="3976">
                  <c:v/>
                </c:pt>
                <c:pt idx="3977">
                  <c:v/>
                </c:pt>
                <c:pt idx="3978">
                  <c:v/>
                </c:pt>
                <c:pt idx="3979">
                  <c:v/>
                </c:pt>
                <c:pt idx="3980">
                  <c:v/>
                </c:pt>
                <c:pt idx="3981">
                  <c:v/>
                </c:pt>
                <c:pt idx="3982">
                  <c:v/>
                </c:pt>
                <c:pt idx="3983">
                  <c:v/>
                </c:pt>
                <c:pt idx="3984">
                  <c:v/>
                </c:pt>
                <c:pt idx="3985">
                  <c:v/>
                </c:pt>
                <c:pt idx="3986">
                  <c:v/>
                </c:pt>
                <c:pt idx="3987">
                  <c:v/>
                </c:pt>
                <c:pt idx="3988">
                  <c:v/>
                </c:pt>
                <c:pt idx="3989">
                  <c:v/>
                </c:pt>
                <c:pt idx="3990">
                  <c:v/>
                </c:pt>
                <c:pt idx="3991">
                  <c:v/>
                </c:pt>
                <c:pt idx="3992">
                  <c:v/>
                </c:pt>
                <c:pt idx="3993">
                  <c:v/>
                </c:pt>
                <c:pt idx="3994">
                  <c:v/>
                </c:pt>
                <c:pt idx="3995">
                  <c:v/>
                </c:pt>
                <c:pt idx="3996">
                  <c:v/>
                </c:pt>
                <c:pt idx="3997">
                  <c:v/>
                </c:pt>
                <c:pt idx="3998">
                  <c:v/>
                </c:pt>
                <c:pt idx="3999">
                  <c:v/>
                </c:pt>
                <c:pt idx="4000">
                  <c:v/>
                </c:pt>
                <c:pt idx="4001">
                  <c:v/>
                </c:pt>
                <c:pt idx="4002">
                  <c:v/>
                </c:pt>
                <c:pt idx="4003">
                  <c:v/>
                </c:pt>
                <c:pt idx="4004">
                  <c:v/>
                </c:pt>
                <c:pt idx="4005">
                  <c:v/>
                </c:pt>
                <c:pt idx="4006">
                  <c:v/>
                </c:pt>
                <c:pt idx="4007">
                  <c:v/>
                </c:pt>
                <c:pt idx="4008">
                  <c:v/>
                </c:pt>
                <c:pt idx="4009">
                  <c:v/>
                </c:pt>
                <c:pt idx="4010">
                  <c:v/>
                </c:pt>
                <c:pt idx="4011">
                  <c:v/>
                </c:pt>
                <c:pt idx="4012">
                  <c:v/>
                </c:pt>
                <c:pt idx="4013">
                  <c:v/>
                </c:pt>
                <c:pt idx="4014">
                  <c:v/>
                </c:pt>
                <c:pt idx="4015">
                  <c:v/>
                </c:pt>
                <c:pt idx="4016">
                  <c:v/>
                </c:pt>
                <c:pt idx="4017">
                  <c:v/>
                </c:pt>
                <c:pt idx="4018">
                  <c:v/>
                </c:pt>
                <c:pt idx="4019">
                  <c:v/>
                </c:pt>
                <c:pt idx="4020">
                  <c:v/>
                </c:pt>
                <c:pt idx="4021">
                  <c:v/>
                </c:pt>
                <c:pt idx="4022">
                  <c:v/>
                </c:pt>
                <c:pt idx="4023">
                  <c:v/>
                </c:pt>
                <c:pt idx="4024">
                  <c:v/>
                </c:pt>
                <c:pt idx="4025">
                  <c:v/>
                </c:pt>
                <c:pt idx="4026">
                  <c:v/>
                </c:pt>
                <c:pt idx="4027">
                  <c:v/>
                </c:pt>
                <c:pt idx="4028">
                  <c:v/>
                </c:pt>
                <c:pt idx="4029">
                  <c:v/>
                </c:pt>
                <c:pt idx="4030">
                  <c:v/>
                </c:pt>
                <c:pt idx="4031">
                  <c:v/>
                </c:pt>
                <c:pt idx="4032">
                  <c:v/>
                </c:pt>
                <c:pt idx="4033">
                  <c:v/>
                </c:pt>
                <c:pt idx="4034">
                  <c:v/>
                </c:pt>
                <c:pt idx="4035">
                  <c:v/>
                </c:pt>
                <c:pt idx="4036">
                  <c:v/>
                </c:pt>
                <c:pt idx="4037">
                  <c:v/>
                </c:pt>
                <c:pt idx="4038">
                  <c:v/>
                </c:pt>
                <c:pt idx="4039">
                  <c:v/>
                </c:pt>
                <c:pt idx="4040">
                  <c:v/>
                </c:pt>
                <c:pt idx="4041">
                  <c:v/>
                </c:pt>
                <c:pt idx="4042">
                  <c:v/>
                </c:pt>
                <c:pt idx="4043">
                  <c:v/>
                </c:pt>
                <c:pt idx="4044">
                  <c:v/>
                </c:pt>
                <c:pt idx="4045">
                  <c:v/>
                </c:pt>
                <c:pt idx="4046">
                  <c:v/>
                </c:pt>
                <c:pt idx="4047">
                  <c:v/>
                </c:pt>
                <c:pt idx="4048">
                  <c:v/>
                </c:pt>
                <c:pt idx="4049">
                  <c:v/>
                </c:pt>
                <c:pt idx="4050">
                  <c:v/>
                </c:pt>
                <c:pt idx="4051">
                  <c:v/>
                </c:pt>
                <c:pt idx="4052">
                  <c:v/>
                </c:pt>
                <c:pt idx="4053">
                  <c:v/>
                </c:pt>
                <c:pt idx="4054">
                  <c:v/>
                </c:pt>
                <c:pt idx="4055">
                  <c:v/>
                </c:pt>
                <c:pt idx="4056">
                  <c:v/>
                </c:pt>
                <c:pt idx="4057">
                  <c:v/>
                </c:pt>
                <c:pt idx="4058">
                  <c:v/>
                </c:pt>
                <c:pt idx="4059">
                  <c:v/>
                </c:pt>
                <c:pt idx="4060">
                  <c:v/>
                </c:pt>
                <c:pt idx="4061">
                  <c:v/>
                </c:pt>
                <c:pt idx="4062">
                  <c:v/>
                </c:pt>
                <c:pt idx="4063">
                  <c:v/>
                </c:pt>
                <c:pt idx="4064">
                  <c:v/>
                </c:pt>
                <c:pt idx="4065">
                  <c:v/>
                </c:pt>
                <c:pt idx="4066">
                  <c:v/>
                </c:pt>
                <c:pt idx="4067">
                  <c:v/>
                </c:pt>
                <c:pt idx="4068">
                  <c:v/>
                </c:pt>
                <c:pt idx="4069">
                  <c:v/>
                </c:pt>
                <c:pt idx="4070">
                  <c:v/>
                </c:pt>
                <c:pt idx="4071">
                  <c:v/>
                </c:pt>
                <c:pt idx="4072">
                  <c:v/>
                </c:pt>
                <c:pt idx="4073">
                  <c:v/>
                </c:pt>
                <c:pt idx="4074">
                  <c:v/>
                </c:pt>
                <c:pt idx="4075">
                  <c:v/>
                </c:pt>
                <c:pt idx="4076">
                  <c:v/>
                </c:pt>
                <c:pt idx="4077">
                  <c:v/>
                </c:pt>
                <c:pt idx="4078">
                  <c:v/>
                </c:pt>
                <c:pt idx="4079">
                  <c:v/>
                </c:pt>
                <c:pt idx="4080">
                  <c:v/>
                </c:pt>
                <c:pt idx="4081">
                  <c:v/>
                </c:pt>
                <c:pt idx="4082">
                  <c:v/>
                </c:pt>
                <c:pt idx="4083">
                  <c:v/>
                </c:pt>
                <c:pt idx="4084">
                  <c:v/>
                </c:pt>
                <c:pt idx="4085">
                  <c:v/>
                </c:pt>
                <c:pt idx="4086">
                  <c:v/>
                </c:pt>
                <c:pt idx="4087">
                  <c:v/>
                </c:pt>
                <c:pt idx="4088">
                  <c:v/>
                </c:pt>
                <c:pt idx="4089">
                  <c:v/>
                </c:pt>
                <c:pt idx="4090">
                  <c:v/>
                </c:pt>
                <c:pt idx="4091">
                  <c:v/>
                </c:pt>
                <c:pt idx="4092">
                  <c:v/>
                </c:pt>
                <c:pt idx="4093">
                  <c:v/>
                </c:pt>
                <c:pt idx="4094">
                  <c:v/>
                </c:pt>
                <c:pt idx="4095">
                  <c:v/>
                </c:pt>
                <c:pt idx="4096">
                  <c:v/>
                </c:pt>
                <c:pt idx="4097">
                  <c:v/>
                </c:pt>
                <c:pt idx="4098">
                  <c:v/>
                </c:pt>
                <c:pt idx="4099">
                  <c:v/>
                </c:pt>
                <c:pt idx="4100">
                  <c:v/>
                </c:pt>
                <c:pt idx="4101">
                  <c:v/>
                </c:pt>
                <c:pt idx="4102">
                  <c:v/>
                </c:pt>
                <c:pt idx="4103">
                  <c:v/>
                </c:pt>
                <c:pt idx="4104">
                  <c:v/>
                </c:pt>
                <c:pt idx="4105">
                  <c:v/>
                </c:pt>
                <c:pt idx="4106">
                  <c:v/>
                </c:pt>
                <c:pt idx="4107">
                  <c:v/>
                </c:pt>
                <c:pt idx="4108">
                  <c:v/>
                </c:pt>
                <c:pt idx="4109">
                  <c:v/>
                </c:pt>
                <c:pt idx="4110">
                  <c:v/>
                </c:pt>
                <c:pt idx="4111">
                  <c:v/>
                </c:pt>
                <c:pt idx="4112">
                  <c:v/>
                </c:pt>
                <c:pt idx="4113">
                  <c:v/>
                </c:pt>
                <c:pt idx="4114">
                  <c:v/>
                </c:pt>
                <c:pt idx="4115">
                  <c:v/>
                </c:pt>
                <c:pt idx="4116">
                  <c:v/>
                </c:pt>
                <c:pt idx="4117">
                  <c:v/>
                </c:pt>
                <c:pt idx="4118">
                  <c:v/>
                </c:pt>
                <c:pt idx="4119">
                  <c:v/>
                </c:pt>
                <c:pt idx="4120">
                  <c:v/>
                </c:pt>
                <c:pt idx="4121">
                  <c:v/>
                </c:pt>
                <c:pt idx="4122">
                  <c:v/>
                </c:pt>
                <c:pt idx="4123">
                  <c:v/>
                </c:pt>
                <c:pt idx="4124">
                  <c:v/>
                </c:pt>
                <c:pt idx="4125">
                  <c:v/>
                </c:pt>
                <c:pt idx="4126">
                  <c:v/>
                </c:pt>
                <c:pt idx="4127">
                  <c:v/>
                </c:pt>
                <c:pt idx="4128">
                  <c:v/>
                </c:pt>
                <c:pt idx="4129">
                  <c:v/>
                </c:pt>
                <c:pt idx="4130">
                  <c:v/>
                </c:pt>
                <c:pt idx="4131">
                  <c:v/>
                </c:pt>
                <c:pt idx="4132">
                  <c:v/>
                </c:pt>
                <c:pt idx="4133">
                  <c:v/>
                </c:pt>
                <c:pt idx="4134">
                  <c:v/>
                </c:pt>
                <c:pt idx="4135">
                  <c:v/>
                </c:pt>
                <c:pt idx="4136">
                  <c:v/>
                </c:pt>
                <c:pt idx="4137">
                  <c:v/>
                </c:pt>
                <c:pt idx="4138">
                  <c:v/>
                </c:pt>
                <c:pt idx="4139">
                  <c:v/>
                </c:pt>
                <c:pt idx="4140">
                  <c:v/>
                </c:pt>
                <c:pt idx="4141">
                  <c:v/>
                </c:pt>
                <c:pt idx="4142">
                  <c:v/>
                </c:pt>
                <c:pt idx="4143">
                  <c:v/>
                </c:pt>
                <c:pt idx="4144">
                  <c:v/>
                </c:pt>
                <c:pt idx="4145">
                  <c:v/>
                </c:pt>
                <c:pt idx="4146">
                  <c:v/>
                </c:pt>
                <c:pt idx="4147">
                  <c:v/>
                </c:pt>
                <c:pt idx="4148">
                  <c:v/>
                </c:pt>
                <c:pt idx="4149">
                  <c:v/>
                </c:pt>
                <c:pt idx="4150">
                  <c:v/>
                </c:pt>
                <c:pt idx="4151">
                  <c:v/>
                </c:pt>
                <c:pt idx="4152">
                  <c:v/>
                </c:pt>
                <c:pt idx="4153">
                  <c:v/>
                </c:pt>
                <c:pt idx="4154">
                  <c:v/>
                </c:pt>
                <c:pt idx="4155">
                  <c:v/>
                </c:pt>
                <c:pt idx="4156">
                  <c:v/>
                </c:pt>
                <c:pt idx="4157">
                  <c:v/>
                </c:pt>
                <c:pt idx="4158">
                  <c:v/>
                </c:pt>
                <c:pt idx="4159">
                  <c:v/>
                </c:pt>
                <c:pt idx="4160">
                  <c:v/>
                </c:pt>
                <c:pt idx="4161">
                  <c:v/>
                </c:pt>
                <c:pt idx="4162">
                  <c:v/>
                </c:pt>
                <c:pt idx="4163">
                  <c:v/>
                </c:pt>
                <c:pt idx="4164">
                  <c:v/>
                </c:pt>
                <c:pt idx="4165">
                  <c:v/>
                </c:pt>
                <c:pt idx="4166">
                  <c:v/>
                </c:pt>
                <c:pt idx="4167">
                  <c:v/>
                </c:pt>
                <c:pt idx="4168">
                  <c:v/>
                </c:pt>
                <c:pt idx="4169">
                  <c:v/>
                </c:pt>
                <c:pt idx="4170">
                  <c:v/>
                </c:pt>
                <c:pt idx="4171">
                  <c:v/>
                </c:pt>
                <c:pt idx="4172">
                  <c:v/>
                </c:pt>
                <c:pt idx="4173">
                  <c:v/>
                </c:pt>
                <c:pt idx="4174">
                  <c:v/>
                </c:pt>
                <c:pt idx="4175">
                  <c:v/>
                </c:pt>
                <c:pt idx="4176">
                  <c:v/>
                </c:pt>
                <c:pt idx="4177">
                  <c:v/>
                </c:pt>
                <c:pt idx="4178">
                  <c:v/>
                </c:pt>
                <c:pt idx="4179">
                  <c:v/>
                </c:pt>
                <c:pt idx="4180">
                  <c:v/>
                </c:pt>
                <c:pt idx="4181">
                  <c:v/>
                </c:pt>
                <c:pt idx="4182">
                  <c:v/>
                </c:pt>
                <c:pt idx="4183">
                  <c:v/>
                </c:pt>
                <c:pt idx="4184">
                  <c:v/>
                </c:pt>
                <c:pt idx="4185">
                  <c:v/>
                </c:pt>
                <c:pt idx="4186">
                  <c:v/>
                </c:pt>
                <c:pt idx="4187">
                  <c:v/>
                </c:pt>
                <c:pt idx="4188">
                  <c:v/>
                </c:pt>
                <c:pt idx="4189">
                  <c:v/>
                </c:pt>
                <c:pt idx="4190">
                  <c:v/>
                </c:pt>
                <c:pt idx="4191">
                  <c:v/>
                </c:pt>
                <c:pt idx="4192">
                  <c:v/>
                </c:pt>
                <c:pt idx="4193">
                  <c:v/>
                </c:pt>
                <c:pt idx="4194">
                  <c:v/>
                </c:pt>
                <c:pt idx="4195">
                  <c:v/>
                </c:pt>
                <c:pt idx="4196">
                  <c:v/>
                </c:pt>
                <c:pt idx="4197">
                  <c:v/>
                </c:pt>
                <c:pt idx="4198">
                  <c:v/>
                </c:pt>
                <c:pt idx="4199">
                  <c:v/>
                </c:pt>
                <c:pt idx="4200">
                  <c:v/>
                </c:pt>
                <c:pt idx="4201">
                  <c:v/>
                </c:pt>
                <c:pt idx="4202">
                  <c:v/>
                </c:pt>
                <c:pt idx="4203">
                  <c:v/>
                </c:pt>
                <c:pt idx="4204">
                  <c:v/>
                </c:pt>
                <c:pt idx="4205">
                  <c:v/>
                </c:pt>
                <c:pt idx="4206">
                  <c:v/>
                </c:pt>
                <c:pt idx="4207">
                  <c:v/>
                </c:pt>
                <c:pt idx="4208">
                  <c:v/>
                </c:pt>
                <c:pt idx="4209">
                  <c:v/>
                </c:pt>
                <c:pt idx="4210">
                  <c:v/>
                </c:pt>
                <c:pt idx="4211">
                  <c:v/>
                </c:pt>
                <c:pt idx="4212">
                  <c:v/>
                </c:pt>
                <c:pt idx="4213">
                  <c:v/>
                </c:pt>
                <c:pt idx="4214">
                  <c:v/>
                </c:pt>
                <c:pt idx="4215">
                  <c:v/>
                </c:pt>
                <c:pt idx="4216">
                  <c:v/>
                </c:pt>
                <c:pt idx="4217">
                  <c:v/>
                </c:pt>
                <c:pt idx="4218">
                  <c:v/>
                </c:pt>
                <c:pt idx="4219">
                  <c:v/>
                </c:pt>
                <c:pt idx="4220">
                  <c:v/>
                </c:pt>
                <c:pt idx="4221">
                  <c:v/>
                </c:pt>
                <c:pt idx="4222">
                  <c:v/>
                </c:pt>
                <c:pt idx="4223">
                  <c:v/>
                </c:pt>
                <c:pt idx="4224">
                  <c:v/>
                </c:pt>
                <c:pt idx="4225">
                  <c:v/>
                </c:pt>
                <c:pt idx="4226">
                  <c:v/>
                </c:pt>
                <c:pt idx="4227">
                  <c:v/>
                </c:pt>
                <c:pt idx="4228">
                  <c:v/>
                </c:pt>
                <c:pt idx="4229">
                  <c:v/>
                </c:pt>
                <c:pt idx="4230">
                  <c:v/>
                </c:pt>
                <c:pt idx="4231">
                  <c:v/>
                </c:pt>
                <c:pt idx="4232">
                  <c:v/>
                </c:pt>
                <c:pt idx="4233">
                  <c:v/>
                </c:pt>
                <c:pt idx="4234">
                  <c:v/>
                </c:pt>
                <c:pt idx="4235">
                  <c:v/>
                </c:pt>
                <c:pt idx="4236">
                  <c:v/>
                </c:pt>
                <c:pt idx="4237">
                  <c:v/>
                </c:pt>
                <c:pt idx="4238">
                  <c:v/>
                </c:pt>
                <c:pt idx="4239">
                  <c:v/>
                </c:pt>
                <c:pt idx="4240">
                  <c:v/>
                </c:pt>
                <c:pt idx="4241">
                  <c:v/>
                </c:pt>
                <c:pt idx="4242">
                  <c:v/>
                </c:pt>
                <c:pt idx="4243">
                  <c:v/>
                </c:pt>
                <c:pt idx="4244">
                  <c:v/>
                </c:pt>
                <c:pt idx="4245">
                  <c:v/>
                </c:pt>
                <c:pt idx="4246">
                  <c:v/>
                </c:pt>
                <c:pt idx="4247">
                  <c:v/>
                </c:pt>
                <c:pt idx="4248">
                  <c:v/>
                </c:pt>
                <c:pt idx="4249">
                  <c:v/>
                </c:pt>
                <c:pt idx="4250">
                  <c:v/>
                </c:pt>
                <c:pt idx="4251">
                  <c:v/>
                </c:pt>
                <c:pt idx="4252">
                  <c:v/>
                </c:pt>
                <c:pt idx="4253">
                  <c:v/>
                </c:pt>
                <c:pt idx="4254">
                  <c:v/>
                </c:pt>
                <c:pt idx="4255">
                  <c:v/>
                </c:pt>
                <c:pt idx="4256">
                  <c:v/>
                </c:pt>
                <c:pt idx="4257">
                  <c:v/>
                </c:pt>
                <c:pt idx="4258">
                  <c:v/>
                </c:pt>
                <c:pt idx="4259">
                  <c:v/>
                </c:pt>
                <c:pt idx="4260">
                  <c:v/>
                </c:pt>
                <c:pt idx="4261">
                  <c:v/>
                </c:pt>
                <c:pt idx="4262">
                  <c:v/>
                </c:pt>
                <c:pt idx="4263">
                  <c:v/>
                </c:pt>
                <c:pt idx="4264">
                  <c:v/>
                </c:pt>
                <c:pt idx="4265">
                  <c:v/>
                </c:pt>
                <c:pt idx="4266">
                  <c:v/>
                </c:pt>
                <c:pt idx="4267">
                  <c:v/>
                </c:pt>
                <c:pt idx="4268">
                  <c:v/>
                </c:pt>
                <c:pt idx="4269">
                  <c:v/>
                </c:pt>
                <c:pt idx="4270">
                  <c:v/>
                </c:pt>
                <c:pt idx="4271">
                  <c:v/>
                </c:pt>
                <c:pt idx="4272">
                  <c:v/>
                </c:pt>
                <c:pt idx="4273">
                  <c:v/>
                </c:pt>
                <c:pt idx="4274">
                  <c:v/>
                </c:pt>
                <c:pt idx="4275">
                  <c:v/>
                </c:pt>
                <c:pt idx="4276">
                  <c:v/>
                </c:pt>
                <c:pt idx="4277">
                  <c:v/>
                </c:pt>
                <c:pt idx="4278">
                  <c:v/>
                </c:pt>
                <c:pt idx="4279">
                  <c:v/>
                </c:pt>
                <c:pt idx="4280">
                  <c:v/>
                </c:pt>
                <c:pt idx="4281">
                  <c:v/>
                </c:pt>
                <c:pt idx="4282">
                  <c:v/>
                </c:pt>
                <c:pt idx="4283">
                  <c:v/>
                </c:pt>
                <c:pt idx="4284">
                  <c:v/>
                </c:pt>
                <c:pt idx="4285">
                  <c:v/>
                </c:pt>
                <c:pt idx="4286">
                  <c:v/>
                </c:pt>
                <c:pt idx="4287">
                  <c:v/>
                </c:pt>
                <c:pt idx="4288">
                  <c:v/>
                </c:pt>
                <c:pt idx="4289">
                  <c:v/>
                </c:pt>
                <c:pt idx="4290">
                  <c:v/>
                </c:pt>
                <c:pt idx="4291">
                  <c:v/>
                </c:pt>
                <c:pt idx="4292">
                  <c:v/>
                </c:pt>
                <c:pt idx="4293">
                  <c:v/>
                </c:pt>
                <c:pt idx="4294">
                  <c:v/>
                </c:pt>
                <c:pt idx="4295">
                  <c:v/>
                </c:pt>
                <c:pt idx="4296">
                  <c:v/>
                </c:pt>
                <c:pt idx="4297">
                  <c:v/>
                </c:pt>
                <c:pt idx="4298">
                  <c:v/>
                </c:pt>
                <c:pt idx="4299">
                  <c:v/>
                </c:pt>
                <c:pt idx="4300">
                  <c:v/>
                </c:pt>
                <c:pt idx="4301">
                  <c:v/>
                </c:pt>
                <c:pt idx="4302">
                  <c:v/>
                </c:pt>
                <c:pt idx="4303">
                  <c:v/>
                </c:pt>
                <c:pt idx="4304">
                  <c:v/>
                </c:pt>
                <c:pt idx="4305">
                  <c:v/>
                </c:pt>
                <c:pt idx="4306">
                  <c:v/>
                </c:pt>
                <c:pt idx="4307">
                  <c:v/>
                </c:pt>
                <c:pt idx="4308">
                  <c:v/>
                </c:pt>
                <c:pt idx="4309">
                  <c:v/>
                </c:pt>
                <c:pt idx="4310">
                  <c:v/>
                </c:pt>
                <c:pt idx="4311">
                  <c:v/>
                </c:pt>
                <c:pt idx="4312">
                  <c:v/>
                </c:pt>
                <c:pt idx="4313">
                  <c:v/>
                </c:pt>
                <c:pt idx="4314">
                  <c:v/>
                </c:pt>
                <c:pt idx="4315">
                  <c:v/>
                </c:pt>
                <c:pt idx="4316">
                  <c:v/>
                </c:pt>
                <c:pt idx="4317">
                  <c:v/>
                </c:pt>
                <c:pt idx="4318">
                  <c:v/>
                </c:pt>
                <c:pt idx="4319">
                  <c:v/>
                </c:pt>
                <c:pt idx="4320">
                  <c:v/>
                </c:pt>
                <c:pt idx="4321">
                  <c:v/>
                </c:pt>
                <c:pt idx="4322">
                  <c:v/>
                </c:pt>
                <c:pt idx="4323">
                  <c:v/>
                </c:pt>
                <c:pt idx="4324">
                  <c:v/>
                </c:pt>
                <c:pt idx="4325">
                  <c:v/>
                </c:pt>
                <c:pt idx="4326">
                  <c:v/>
                </c:pt>
                <c:pt idx="4327">
                  <c:v/>
                </c:pt>
                <c:pt idx="4328">
                  <c:v/>
                </c:pt>
                <c:pt idx="4329">
                  <c:v/>
                </c:pt>
                <c:pt idx="4330">
                  <c:v/>
                </c:pt>
                <c:pt idx="4331">
                  <c:v/>
                </c:pt>
                <c:pt idx="4332">
                  <c:v/>
                </c:pt>
                <c:pt idx="4333">
                  <c:v/>
                </c:pt>
                <c:pt idx="4334">
                  <c:v/>
                </c:pt>
                <c:pt idx="4335">
                  <c:v/>
                </c:pt>
                <c:pt idx="4336">
                  <c:v/>
                </c:pt>
                <c:pt idx="4337">
                  <c:v/>
                </c:pt>
                <c:pt idx="4338">
                  <c:v/>
                </c:pt>
                <c:pt idx="4339">
                  <c:v/>
                </c:pt>
                <c:pt idx="4340">
                  <c:v/>
                </c:pt>
                <c:pt idx="4341">
                  <c:v/>
                </c:pt>
                <c:pt idx="4342">
                  <c:v/>
                </c:pt>
                <c:pt idx="4343">
                  <c:v/>
                </c:pt>
                <c:pt idx="4344">
                  <c:v/>
                </c:pt>
                <c:pt idx="4345">
                  <c:v/>
                </c:pt>
                <c:pt idx="4346">
                  <c:v/>
                </c:pt>
                <c:pt idx="4347">
                  <c:v/>
                </c:pt>
                <c:pt idx="4348">
                  <c:v/>
                </c:pt>
                <c:pt idx="4349">
                  <c:v/>
                </c:pt>
                <c:pt idx="4350">
                  <c:v/>
                </c:pt>
                <c:pt idx="4351">
                  <c:v/>
                </c:pt>
                <c:pt idx="4352">
                  <c:v/>
                </c:pt>
                <c:pt idx="4353">
                  <c:v/>
                </c:pt>
                <c:pt idx="4354">
                  <c:v/>
                </c:pt>
                <c:pt idx="4355">
                  <c:v/>
                </c:pt>
                <c:pt idx="4356">
                  <c:v/>
                </c:pt>
                <c:pt idx="4357">
                  <c:v/>
                </c:pt>
                <c:pt idx="4358">
                  <c:v/>
                </c:pt>
                <c:pt idx="4359">
                  <c:v/>
                </c:pt>
                <c:pt idx="4360">
                  <c:v/>
                </c:pt>
                <c:pt idx="4361">
                  <c:v/>
                </c:pt>
                <c:pt idx="4362">
                  <c:v/>
                </c:pt>
                <c:pt idx="4363">
                  <c:v/>
                </c:pt>
                <c:pt idx="4364">
                  <c:v/>
                </c:pt>
                <c:pt idx="4365">
                  <c:v/>
                </c:pt>
                <c:pt idx="4366">
                  <c:v/>
                </c:pt>
                <c:pt idx="4367">
                  <c:v/>
                </c:pt>
                <c:pt idx="4368">
                  <c:v/>
                </c:pt>
                <c:pt idx="4369">
                  <c:v/>
                </c:pt>
                <c:pt idx="4370">
                  <c:v/>
                </c:pt>
                <c:pt idx="4371">
                  <c:v/>
                </c:pt>
                <c:pt idx="4372">
                  <c:v/>
                </c:pt>
                <c:pt idx="4373">
                  <c:v/>
                </c:pt>
                <c:pt idx="4374">
                  <c:v/>
                </c:pt>
                <c:pt idx="4375">
                  <c:v/>
                </c:pt>
                <c:pt idx="4376">
                  <c:v/>
                </c:pt>
                <c:pt idx="4377">
                  <c:v/>
                </c:pt>
                <c:pt idx="4378">
                  <c:v/>
                </c:pt>
                <c:pt idx="4379">
                  <c:v/>
                </c:pt>
                <c:pt idx="4380">
                  <c:v/>
                </c:pt>
                <c:pt idx="4381">
                  <c:v/>
                </c:pt>
                <c:pt idx="4382">
                  <c:v/>
                </c:pt>
                <c:pt idx="4383">
                  <c:v/>
                </c:pt>
                <c:pt idx="4384">
                  <c:v/>
                </c:pt>
                <c:pt idx="4385">
                  <c:v/>
                </c:pt>
                <c:pt idx="4386">
                  <c:v/>
                </c:pt>
                <c:pt idx="4387">
                  <c:v/>
                </c:pt>
                <c:pt idx="4388">
                  <c:v/>
                </c:pt>
                <c:pt idx="4389">
                  <c:v/>
                </c:pt>
                <c:pt idx="4390">
                  <c:v/>
                </c:pt>
                <c:pt idx="4391">
                  <c:v/>
                </c:pt>
                <c:pt idx="4392">
                  <c:v/>
                </c:pt>
                <c:pt idx="4393">
                  <c:v/>
                </c:pt>
                <c:pt idx="4394">
                  <c:v/>
                </c:pt>
                <c:pt idx="4395">
                  <c:v/>
                </c:pt>
                <c:pt idx="4396">
                  <c:v/>
                </c:pt>
                <c:pt idx="4397">
                  <c:v/>
                </c:pt>
                <c:pt idx="4398">
                  <c:v/>
                </c:pt>
                <c:pt idx="4399">
                  <c:v/>
                </c:pt>
                <c:pt idx="4400">
                  <c:v/>
                </c:pt>
                <c:pt idx="4401">
                  <c:v/>
                </c:pt>
                <c:pt idx="4402">
                  <c:v/>
                </c:pt>
                <c:pt idx="4403">
                  <c:v/>
                </c:pt>
                <c:pt idx="4404">
                  <c:v/>
                </c:pt>
                <c:pt idx="4405">
                  <c:v/>
                </c:pt>
                <c:pt idx="4406">
                  <c:v/>
                </c:pt>
                <c:pt idx="4407">
                  <c:v/>
                </c:pt>
                <c:pt idx="4408">
                  <c:v/>
                </c:pt>
                <c:pt idx="4409">
                  <c:v/>
                </c:pt>
                <c:pt idx="4410">
                  <c:v/>
                </c:pt>
                <c:pt idx="4411">
                  <c:v/>
                </c:pt>
                <c:pt idx="4412">
                  <c:v/>
                </c:pt>
                <c:pt idx="4413">
                  <c:v/>
                </c:pt>
                <c:pt idx="4414">
                  <c:v/>
                </c:pt>
                <c:pt idx="4415">
                  <c:v/>
                </c:pt>
                <c:pt idx="4416">
                  <c:v/>
                </c:pt>
                <c:pt idx="4417">
                  <c:v/>
                </c:pt>
                <c:pt idx="4418">
                  <c:v/>
                </c:pt>
                <c:pt idx="4419">
                  <c:v/>
                </c:pt>
                <c:pt idx="4420">
                  <c:v/>
                </c:pt>
                <c:pt idx="4421">
                  <c:v/>
                </c:pt>
                <c:pt idx="4422">
                  <c:v/>
                </c:pt>
                <c:pt idx="4423">
                  <c:v/>
                </c:pt>
                <c:pt idx="4424">
                  <c:v/>
                </c:pt>
                <c:pt idx="4425">
                  <c:v/>
                </c:pt>
                <c:pt idx="4426">
                  <c:v/>
                </c:pt>
                <c:pt idx="4427">
                  <c:v/>
                </c:pt>
                <c:pt idx="4428">
                  <c:v/>
                </c:pt>
                <c:pt idx="4429">
                  <c:v/>
                </c:pt>
                <c:pt idx="4430">
                  <c:v/>
                </c:pt>
                <c:pt idx="4431">
                  <c:v/>
                </c:pt>
                <c:pt idx="4432">
                  <c:v/>
                </c:pt>
                <c:pt idx="4433">
                  <c:v/>
                </c:pt>
                <c:pt idx="4434">
                  <c:v/>
                </c:pt>
                <c:pt idx="4435">
                  <c:v/>
                </c:pt>
                <c:pt idx="4436">
                  <c:v/>
                </c:pt>
                <c:pt idx="4437">
                  <c:v/>
                </c:pt>
                <c:pt idx="4438">
                  <c:v/>
                </c:pt>
                <c:pt idx="4439">
                  <c:v/>
                </c:pt>
                <c:pt idx="4440">
                  <c:v/>
                </c:pt>
                <c:pt idx="4441">
                  <c:v/>
                </c:pt>
                <c:pt idx="4442">
                  <c:v/>
                </c:pt>
                <c:pt idx="4443">
                  <c:v/>
                </c:pt>
                <c:pt idx="4444">
                  <c:v/>
                </c:pt>
                <c:pt idx="4445">
                  <c:v/>
                </c:pt>
                <c:pt idx="4446">
                  <c:v/>
                </c:pt>
                <c:pt idx="4447">
                  <c:v/>
                </c:pt>
                <c:pt idx="4448">
                  <c:v/>
                </c:pt>
                <c:pt idx="4449">
                  <c:v/>
                </c:pt>
                <c:pt idx="4450">
                  <c:v/>
                </c:pt>
                <c:pt idx="4451">
                  <c:v/>
                </c:pt>
                <c:pt idx="4452">
                  <c:v/>
                </c:pt>
                <c:pt idx="4453">
                  <c:v/>
                </c:pt>
                <c:pt idx="4454">
                  <c:v/>
                </c:pt>
                <c:pt idx="4455">
                  <c:v/>
                </c:pt>
                <c:pt idx="4456">
                  <c:v/>
                </c:pt>
                <c:pt idx="4457">
                  <c:v/>
                </c:pt>
                <c:pt idx="4458">
                  <c:v/>
                </c:pt>
                <c:pt idx="4459">
                  <c:v/>
                </c:pt>
                <c:pt idx="4460">
                  <c:v/>
                </c:pt>
                <c:pt idx="4461">
                  <c:v/>
                </c:pt>
                <c:pt idx="4462">
                  <c:v/>
                </c:pt>
                <c:pt idx="4463">
                  <c:v/>
                </c:pt>
                <c:pt idx="4464">
                  <c:v/>
                </c:pt>
                <c:pt idx="4465">
                  <c:v/>
                </c:pt>
                <c:pt idx="4466">
                  <c:v/>
                </c:pt>
                <c:pt idx="4467">
                  <c:v/>
                </c:pt>
                <c:pt idx="4468">
                  <c:v/>
                </c:pt>
                <c:pt idx="4469">
                  <c:v/>
                </c:pt>
                <c:pt idx="4470">
                  <c:v/>
                </c:pt>
                <c:pt idx="4471">
                  <c:v/>
                </c:pt>
                <c:pt idx="4472">
                  <c:v/>
                </c:pt>
                <c:pt idx="4473">
                  <c:v/>
                </c:pt>
                <c:pt idx="4474">
                  <c:v/>
                </c:pt>
                <c:pt idx="4475">
                  <c:v/>
                </c:pt>
                <c:pt idx="4476">
                  <c:v/>
                </c:pt>
                <c:pt idx="4477">
                  <c:v/>
                </c:pt>
                <c:pt idx="4478">
                  <c:v/>
                </c:pt>
                <c:pt idx="4479">
                  <c:v/>
                </c:pt>
                <c:pt idx="4480">
                  <c:v/>
                </c:pt>
                <c:pt idx="4481">
                  <c:v/>
                </c:pt>
                <c:pt idx="4482">
                  <c:v/>
                </c:pt>
                <c:pt idx="4483">
                  <c:v/>
                </c:pt>
                <c:pt idx="4484">
                  <c:v/>
                </c:pt>
                <c:pt idx="4485">
                  <c:v/>
                </c:pt>
                <c:pt idx="4486">
                  <c:v/>
                </c:pt>
                <c:pt idx="4487">
                  <c:v/>
                </c:pt>
                <c:pt idx="4488">
                  <c:v/>
                </c:pt>
                <c:pt idx="4489">
                  <c:v/>
                </c:pt>
                <c:pt idx="4490">
                  <c:v/>
                </c:pt>
                <c:pt idx="4491">
                  <c:v/>
                </c:pt>
                <c:pt idx="4492">
                  <c:v/>
                </c:pt>
                <c:pt idx="4493">
                  <c:v/>
                </c:pt>
                <c:pt idx="4494">
                  <c:v/>
                </c:pt>
                <c:pt idx="4495">
                  <c:v/>
                </c:pt>
                <c:pt idx="4496">
                  <c:v/>
                </c:pt>
                <c:pt idx="4497">
                  <c:v/>
                </c:pt>
                <c:pt idx="4498">
                  <c:v/>
                </c:pt>
                <c:pt idx="4499">
                  <c:v/>
                </c:pt>
                <c:pt idx="4500">
                  <c:v/>
                </c:pt>
                <c:pt idx="4501">
                  <c:v/>
                </c:pt>
                <c:pt idx="4502">
                  <c:v/>
                </c:pt>
                <c:pt idx="4503">
                  <c:v/>
                </c:pt>
                <c:pt idx="4504">
                  <c:v/>
                </c:pt>
                <c:pt idx="4505">
                  <c:v/>
                </c:pt>
                <c:pt idx="4506">
                  <c:v/>
                </c:pt>
                <c:pt idx="4507">
                  <c:v/>
                </c:pt>
                <c:pt idx="4508">
                  <c:v/>
                </c:pt>
                <c:pt idx="4509">
                  <c:v/>
                </c:pt>
                <c:pt idx="4510">
                  <c:v/>
                </c:pt>
                <c:pt idx="4511">
                  <c:v/>
                </c:pt>
                <c:pt idx="4512">
                  <c:v/>
                </c:pt>
                <c:pt idx="4513">
                  <c:v/>
                </c:pt>
                <c:pt idx="4514">
                  <c:v/>
                </c:pt>
                <c:pt idx="4515">
                  <c:v/>
                </c:pt>
                <c:pt idx="4516">
                  <c:v/>
                </c:pt>
                <c:pt idx="4517">
                  <c:v/>
                </c:pt>
                <c:pt idx="4518">
                  <c:v/>
                </c:pt>
                <c:pt idx="4519">
                  <c:v/>
                </c:pt>
                <c:pt idx="4520">
                  <c:v/>
                </c:pt>
                <c:pt idx="4521">
                  <c:v/>
                </c:pt>
                <c:pt idx="4522">
                  <c:v/>
                </c:pt>
                <c:pt idx="4523">
                  <c:v/>
                </c:pt>
                <c:pt idx="4524">
                  <c:v/>
                </c:pt>
                <c:pt idx="4525">
                  <c:v/>
                </c:pt>
                <c:pt idx="4526">
                  <c:v/>
                </c:pt>
                <c:pt idx="4527">
                  <c:v/>
                </c:pt>
                <c:pt idx="4528">
                  <c:v/>
                </c:pt>
                <c:pt idx="4529">
                  <c:v/>
                </c:pt>
                <c:pt idx="4530">
                  <c:v/>
                </c:pt>
                <c:pt idx="4531">
                  <c:v/>
                </c:pt>
                <c:pt idx="4532">
                  <c:v/>
                </c:pt>
                <c:pt idx="4533">
                  <c:v/>
                </c:pt>
                <c:pt idx="4534">
                  <c:v/>
                </c:pt>
                <c:pt idx="4535">
                  <c:v/>
                </c:pt>
                <c:pt idx="4536">
                  <c:v/>
                </c:pt>
                <c:pt idx="4537">
                  <c:v/>
                </c:pt>
                <c:pt idx="4538">
                  <c:v/>
                </c:pt>
                <c:pt idx="4539">
                  <c:v/>
                </c:pt>
                <c:pt idx="4540">
                  <c:v/>
                </c:pt>
                <c:pt idx="4541">
                  <c:v/>
                </c:pt>
                <c:pt idx="4542">
                  <c:v/>
                </c:pt>
                <c:pt idx="4543">
                  <c:v/>
                </c:pt>
                <c:pt idx="4544">
                  <c:v/>
                </c:pt>
                <c:pt idx="4545">
                  <c:v/>
                </c:pt>
                <c:pt idx="4546">
                  <c:v/>
                </c:pt>
                <c:pt idx="4547">
                  <c:v/>
                </c:pt>
                <c:pt idx="4548">
                  <c:v/>
                </c:pt>
                <c:pt idx="4549">
                  <c:v/>
                </c:pt>
                <c:pt idx="4550">
                  <c:v/>
                </c:pt>
                <c:pt idx="4551">
                  <c:v/>
                </c:pt>
                <c:pt idx="4552">
                  <c:v/>
                </c:pt>
                <c:pt idx="4553">
                  <c:v/>
                </c:pt>
                <c:pt idx="4554">
                  <c:v/>
                </c:pt>
                <c:pt idx="4555">
                  <c:v/>
                </c:pt>
                <c:pt idx="4556">
                  <c:v/>
                </c:pt>
                <c:pt idx="4557">
                  <c:v/>
                </c:pt>
                <c:pt idx="4558">
                  <c:v/>
                </c:pt>
                <c:pt idx="4559">
                  <c:v/>
                </c:pt>
                <c:pt idx="4560">
                  <c:v/>
                </c:pt>
                <c:pt idx="4561">
                  <c:v/>
                </c:pt>
                <c:pt idx="4562">
                  <c:v/>
                </c:pt>
                <c:pt idx="4563">
                  <c:v/>
                </c:pt>
                <c:pt idx="4564">
                  <c:v/>
                </c:pt>
                <c:pt idx="4565">
                  <c:v/>
                </c:pt>
                <c:pt idx="4566">
                  <c:v/>
                </c:pt>
                <c:pt idx="4567">
                  <c:v/>
                </c:pt>
                <c:pt idx="4568">
                  <c:v/>
                </c:pt>
                <c:pt idx="4569">
                  <c:v/>
                </c:pt>
                <c:pt idx="4570">
                  <c:v/>
                </c:pt>
                <c:pt idx="4571">
                  <c:v/>
                </c:pt>
                <c:pt idx="4572">
                  <c:v/>
                </c:pt>
                <c:pt idx="4573">
                  <c:v/>
                </c:pt>
                <c:pt idx="4574">
                  <c:v/>
                </c:pt>
                <c:pt idx="4575">
                  <c:v/>
                </c:pt>
                <c:pt idx="4576">
                  <c:v/>
                </c:pt>
                <c:pt idx="4577">
                  <c:v/>
                </c:pt>
                <c:pt idx="4578">
                  <c:v/>
                </c:pt>
                <c:pt idx="4579">
                  <c:v/>
                </c:pt>
                <c:pt idx="4580">
                  <c:v/>
                </c:pt>
                <c:pt idx="4581">
                  <c:v/>
                </c:pt>
                <c:pt idx="4582">
                  <c:v/>
                </c:pt>
                <c:pt idx="4583">
                  <c:v/>
                </c:pt>
                <c:pt idx="4584">
                  <c:v/>
                </c:pt>
                <c:pt idx="4585">
                  <c:v/>
                </c:pt>
                <c:pt idx="4586">
                  <c:v/>
                </c:pt>
                <c:pt idx="4587">
                  <c:v/>
                </c:pt>
                <c:pt idx="4588">
                  <c:v/>
                </c:pt>
                <c:pt idx="4589">
                  <c:v/>
                </c:pt>
                <c:pt idx="4590">
                  <c:v/>
                </c:pt>
                <c:pt idx="4591">
                  <c:v/>
                </c:pt>
                <c:pt idx="4592">
                  <c:v/>
                </c:pt>
                <c:pt idx="4593">
                  <c:v/>
                </c:pt>
                <c:pt idx="4594">
                  <c:v/>
                </c:pt>
                <c:pt idx="4595">
                  <c:v/>
                </c:pt>
                <c:pt idx="4596">
                  <c:v/>
                </c:pt>
                <c:pt idx="4597">
                  <c:v/>
                </c:pt>
                <c:pt idx="4598">
                  <c:v/>
                </c:pt>
                <c:pt idx="4599">
                  <c:v/>
                </c:pt>
                <c:pt idx="4600">
                  <c:v/>
                </c:pt>
                <c:pt idx="4601">
                  <c:v/>
                </c:pt>
                <c:pt idx="4602">
                  <c:v/>
                </c:pt>
                <c:pt idx="4603">
                  <c:v/>
                </c:pt>
                <c:pt idx="4604">
                  <c:v/>
                </c:pt>
                <c:pt idx="4605">
                  <c:v/>
                </c:pt>
                <c:pt idx="4606">
                  <c:v/>
                </c:pt>
                <c:pt idx="4607">
                  <c:v/>
                </c:pt>
                <c:pt idx="4608">
                  <c:v/>
                </c:pt>
                <c:pt idx="4609">
                  <c:v/>
                </c:pt>
                <c:pt idx="4610">
                  <c:v/>
                </c:pt>
                <c:pt idx="4611">
                  <c:v/>
                </c:pt>
                <c:pt idx="4612">
                  <c:v/>
                </c:pt>
                <c:pt idx="4613">
                  <c:v/>
                </c:pt>
                <c:pt idx="4614">
                  <c:v/>
                </c:pt>
                <c:pt idx="4615">
                  <c:v/>
                </c:pt>
                <c:pt idx="4616">
                  <c:v/>
                </c:pt>
                <c:pt idx="4617">
                  <c:v/>
                </c:pt>
                <c:pt idx="4618">
                  <c:v/>
                </c:pt>
                <c:pt idx="4619">
                  <c:v/>
                </c:pt>
                <c:pt idx="4620">
                  <c:v/>
                </c:pt>
                <c:pt idx="4621">
                  <c:v/>
                </c:pt>
                <c:pt idx="4622">
                  <c:v/>
                </c:pt>
                <c:pt idx="4623">
                  <c:v/>
                </c:pt>
                <c:pt idx="4624">
                  <c:v/>
                </c:pt>
                <c:pt idx="4625">
                  <c:v/>
                </c:pt>
                <c:pt idx="4626">
                  <c:v/>
                </c:pt>
                <c:pt idx="4627">
                  <c:v/>
                </c:pt>
                <c:pt idx="4628">
                  <c:v/>
                </c:pt>
                <c:pt idx="4629">
                  <c:v/>
                </c:pt>
                <c:pt idx="4630">
                  <c:v/>
                </c:pt>
                <c:pt idx="4631">
                  <c:v/>
                </c:pt>
                <c:pt idx="4632">
                  <c:v/>
                </c:pt>
                <c:pt idx="4633">
                  <c:v/>
                </c:pt>
                <c:pt idx="4634">
                  <c:v/>
                </c:pt>
                <c:pt idx="4635">
                  <c:v/>
                </c:pt>
                <c:pt idx="4636">
                  <c:v/>
                </c:pt>
                <c:pt idx="4637">
                  <c:v/>
                </c:pt>
                <c:pt idx="4638">
                  <c:v/>
                </c:pt>
                <c:pt idx="4639">
                  <c:v/>
                </c:pt>
                <c:pt idx="4640">
                  <c:v/>
                </c:pt>
                <c:pt idx="4641">
                  <c:v/>
                </c:pt>
                <c:pt idx="4642">
                  <c:v/>
                </c:pt>
                <c:pt idx="4643">
                  <c:v/>
                </c:pt>
                <c:pt idx="4644">
                  <c:v/>
                </c:pt>
                <c:pt idx="4645">
                  <c:v/>
                </c:pt>
                <c:pt idx="4646">
                  <c:v/>
                </c:pt>
                <c:pt idx="4647">
                  <c:v/>
                </c:pt>
                <c:pt idx="4648">
                  <c:v/>
                </c:pt>
                <c:pt idx="4649">
                  <c:v/>
                </c:pt>
                <c:pt idx="4650">
                  <c:v/>
                </c:pt>
                <c:pt idx="4651">
                  <c:v/>
                </c:pt>
                <c:pt idx="4652">
                  <c:v/>
                </c:pt>
                <c:pt idx="4653">
                  <c:v/>
                </c:pt>
                <c:pt idx="4654">
                  <c:v/>
                </c:pt>
                <c:pt idx="4655">
                  <c:v/>
                </c:pt>
                <c:pt idx="4656">
                  <c:v/>
                </c:pt>
                <c:pt idx="4657">
                  <c:v/>
                </c:pt>
                <c:pt idx="4658">
                  <c:v/>
                </c:pt>
                <c:pt idx="4659">
                  <c:v/>
                </c:pt>
                <c:pt idx="4660">
                  <c:v/>
                </c:pt>
                <c:pt idx="4661">
                  <c:v/>
                </c:pt>
                <c:pt idx="4662">
                  <c:v/>
                </c:pt>
                <c:pt idx="4663">
                  <c:v/>
                </c:pt>
                <c:pt idx="4664">
                  <c:v/>
                </c:pt>
                <c:pt idx="4665">
                  <c:v/>
                </c:pt>
                <c:pt idx="4666">
                  <c:v/>
                </c:pt>
                <c:pt idx="4667">
                  <c:v/>
                </c:pt>
                <c:pt idx="4668">
                  <c:v/>
                </c:pt>
                <c:pt idx="4669">
                  <c:v/>
                </c:pt>
                <c:pt idx="4670">
                  <c:v/>
                </c:pt>
                <c:pt idx="4671">
                  <c:v/>
                </c:pt>
                <c:pt idx="4672">
                  <c:v/>
                </c:pt>
                <c:pt idx="4673">
                  <c:v/>
                </c:pt>
                <c:pt idx="4674">
                  <c:v/>
                </c:pt>
                <c:pt idx="4675">
                  <c:v/>
                </c:pt>
                <c:pt idx="4676">
                  <c:v/>
                </c:pt>
                <c:pt idx="4677">
                  <c:v/>
                </c:pt>
                <c:pt idx="4678">
                  <c:v/>
                </c:pt>
                <c:pt idx="4679">
                  <c:v/>
                </c:pt>
                <c:pt idx="4680">
                  <c:v/>
                </c:pt>
                <c:pt idx="4681">
                  <c:v/>
                </c:pt>
                <c:pt idx="4682">
                  <c:v/>
                </c:pt>
                <c:pt idx="4683">
                  <c:v/>
                </c:pt>
                <c:pt idx="4684">
                  <c:v/>
                </c:pt>
                <c:pt idx="4685">
                  <c:v/>
                </c:pt>
                <c:pt idx="4686">
                  <c:v/>
                </c:pt>
                <c:pt idx="4687">
                  <c:v/>
                </c:pt>
                <c:pt idx="4688">
                  <c:v/>
                </c:pt>
                <c:pt idx="4689">
                  <c:v/>
                </c:pt>
                <c:pt idx="4690">
                  <c:v/>
                </c:pt>
                <c:pt idx="4691">
                  <c:v/>
                </c:pt>
                <c:pt idx="4692">
                  <c:v/>
                </c:pt>
                <c:pt idx="4693">
                  <c:v/>
                </c:pt>
                <c:pt idx="4694">
                  <c:v/>
                </c:pt>
                <c:pt idx="4695">
                  <c:v/>
                </c:pt>
                <c:pt idx="4696">
                  <c:v/>
                </c:pt>
                <c:pt idx="4697">
                  <c:v/>
                </c:pt>
                <c:pt idx="4698">
                  <c:v/>
                </c:pt>
                <c:pt idx="4699">
                  <c:v/>
                </c:pt>
                <c:pt idx="4700">
                  <c:v/>
                </c:pt>
                <c:pt idx="4701">
                  <c:v/>
                </c:pt>
                <c:pt idx="4702">
                  <c:v/>
                </c:pt>
                <c:pt idx="4703">
                  <c:v/>
                </c:pt>
                <c:pt idx="4704">
                  <c:v/>
                </c:pt>
                <c:pt idx="4705">
                  <c:v/>
                </c:pt>
                <c:pt idx="4706">
                  <c:v/>
                </c:pt>
                <c:pt idx="4707">
                  <c:v/>
                </c:pt>
                <c:pt idx="4708">
                  <c:v/>
                </c:pt>
                <c:pt idx="4709">
                  <c:v/>
                </c:pt>
                <c:pt idx="4710">
                  <c:v/>
                </c:pt>
                <c:pt idx="4711">
                  <c:v/>
                </c:pt>
                <c:pt idx="4712">
                  <c:v/>
                </c:pt>
                <c:pt idx="4713">
                  <c:v/>
                </c:pt>
                <c:pt idx="4714">
                  <c:v/>
                </c:pt>
                <c:pt idx="4715">
                  <c:v/>
                </c:pt>
                <c:pt idx="4716">
                  <c:v/>
                </c:pt>
                <c:pt idx="4717">
                  <c:v/>
                </c:pt>
                <c:pt idx="4718">
                  <c:v/>
                </c:pt>
                <c:pt idx="4719">
                  <c:v/>
                </c:pt>
                <c:pt idx="4720">
                  <c:v/>
                </c:pt>
                <c:pt idx="4721">
                  <c:v/>
                </c:pt>
                <c:pt idx="4722">
                  <c:v/>
                </c:pt>
                <c:pt idx="4723">
                  <c:v/>
                </c:pt>
                <c:pt idx="4724">
                  <c:v/>
                </c:pt>
                <c:pt idx="4725">
                  <c:v/>
                </c:pt>
                <c:pt idx="4726">
                  <c:v/>
                </c:pt>
                <c:pt idx="4727">
                  <c:v/>
                </c:pt>
                <c:pt idx="4728">
                  <c:v/>
                </c:pt>
                <c:pt idx="4729">
                  <c:v/>
                </c:pt>
                <c:pt idx="4730">
                  <c:v/>
                </c:pt>
                <c:pt idx="4731">
                  <c:v/>
                </c:pt>
                <c:pt idx="4732">
                  <c:v/>
                </c:pt>
                <c:pt idx="4733">
                  <c:v/>
                </c:pt>
                <c:pt idx="4734">
                  <c:v/>
                </c:pt>
                <c:pt idx="4735">
                  <c:v/>
                </c:pt>
                <c:pt idx="4736">
                  <c:v/>
                </c:pt>
                <c:pt idx="4737">
                  <c:v/>
                </c:pt>
                <c:pt idx="4738">
                  <c:v/>
                </c:pt>
                <c:pt idx="4739">
                  <c:v/>
                </c:pt>
                <c:pt idx="4740">
                  <c:v/>
                </c:pt>
                <c:pt idx="4741">
                  <c:v/>
                </c:pt>
                <c:pt idx="4742">
                  <c:v/>
                </c:pt>
                <c:pt idx="4743">
                  <c:v/>
                </c:pt>
                <c:pt idx="4744">
                  <c:v/>
                </c:pt>
                <c:pt idx="4745">
                  <c:v/>
                </c:pt>
                <c:pt idx="4746">
                  <c:v/>
                </c:pt>
                <c:pt idx="4747">
                  <c:v/>
                </c:pt>
                <c:pt idx="4748">
                  <c:v/>
                </c:pt>
                <c:pt idx="4749">
                  <c:v/>
                </c:pt>
                <c:pt idx="4750">
                  <c:v/>
                </c:pt>
                <c:pt idx="4751">
                  <c:v/>
                </c:pt>
                <c:pt idx="4752">
                  <c:v/>
                </c:pt>
                <c:pt idx="4753">
                  <c:v/>
                </c:pt>
                <c:pt idx="4754">
                  <c:v/>
                </c:pt>
                <c:pt idx="4755">
                  <c:v/>
                </c:pt>
                <c:pt idx="4756">
                  <c:v/>
                </c:pt>
                <c:pt idx="4757">
                  <c:v/>
                </c:pt>
                <c:pt idx="4758">
                  <c:v/>
                </c:pt>
                <c:pt idx="4759">
                  <c:v/>
                </c:pt>
                <c:pt idx="4760">
                  <c:v/>
                </c:pt>
                <c:pt idx="4761">
                  <c:v/>
                </c:pt>
                <c:pt idx="4762">
                  <c:v/>
                </c:pt>
                <c:pt idx="4763">
                  <c:v/>
                </c:pt>
                <c:pt idx="4764">
                  <c:v/>
                </c:pt>
                <c:pt idx="4765">
                  <c:v/>
                </c:pt>
                <c:pt idx="4766">
                  <c:v/>
                </c:pt>
                <c:pt idx="4767">
                  <c:v/>
                </c:pt>
                <c:pt idx="4768">
                  <c:v/>
                </c:pt>
                <c:pt idx="4769">
                  <c:v/>
                </c:pt>
                <c:pt idx="4770">
                  <c:v/>
                </c:pt>
                <c:pt idx="4771">
                  <c:v/>
                </c:pt>
                <c:pt idx="4772">
                  <c:v/>
                </c:pt>
                <c:pt idx="4773">
                  <c:v/>
                </c:pt>
                <c:pt idx="4774">
                  <c:v/>
                </c:pt>
                <c:pt idx="4775">
                  <c:v/>
                </c:pt>
                <c:pt idx="4776">
                  <c:v/>
                </c:pt>
                <c:pt idx="4777">
                  <c:v/>
                </c:pt>
                <c:pt idx="4778">
                  <c:v/>
                </c:pt>
                <c:pt idx="4779">
                  <c:v/>
                </c:pt>
                <c:pt idx="4780">
                  <c:v/>
                </c:pt>
                <c:pt idx="4781">
                  <c:v/>
                </c:pt>
                <c:pt idx="4782">
                  <c:v/>
                </c:pt>
                <c:pt idx="4783">
                  <c:v/>
                </c:pt>
                <c:pt idx="4784">
                  <c:v/>
                </c:pt>
                <c:pt idx="4785">
                  <c:v/>
                </c:pt>
                <c:pt idx="4786">
                  <c:v/>
                </c:pt>
                <c:pt idx="4787">
                  <c:v/>
                </c:pt>
                <c:pt idx="4788">
                  <c:v/>
                </c:pt>
                <c:pt idx="4789">
                  <c:v/>
                </c:pt>
                <c:pt idx="4790">
                  <c:v/>
                </c:pt>
                <c:pt idx="4791">
                  <c:v/>
                </c:pt>
                <c:pt idx="4792">
                  <c:v/>
                </c:pt>
                <c:pt idx="4793">
                  <c:v/>
                </c:pt>
                <c:pt idx="4794">
                  <c:v/>
                </c:pt>
                <c:pt idx="4795">
                  <c:v/>
                </c:pt>
                <c:pt idx="4796">
                  <c:v/>
                </c:pt>
                <c:pt idx="4797">
                  <c:v/>
                </c:pt>
                <c:pt idx="4798">
                  <c:v/>
                </c:pt>
                <c:pt idx="4799">
                  <c:v/>
                </c:pt>
                <c:pt idx="4800">
                  <c:v/>
                </c:pt>
                <c:pt idx="4801">
                  <c:v/>
                </c:pt>
                <c:pt idx="4802">
                  <c:v/>
                </c:pt>
                <c:pt idx="4803">
                  <c:v/>
                </c:pt>
                <c:pt idx="4804">
                  <c:v/>
                </c:pt>
                <c:pt idx="4805">
                  <c:v/>
                </c:pt>
                <c:pt idx="4806">
                  <c:v/>
                </c:pt>
                <c:pt idx="4807">
                  <c:v/>
                </c:pt>
                <c:pt idx="4808">
                  <c:v/>
                </c:pt>
                <c:pt idx="4809">
                  <c:v/>
                </c:pt>
                <c:pt idx="4810">
                  <c:v/>
                </c:pt>
                <c:pt idx="4811">
                  <c:v/>
                </c:pt>
                <c:pt idx="4812">
                  <c:v/>
                </c:pt>
                <c:pt idx="4813">
                  <c:v/>
                </c:pt>
                <c:pt idx="4814">
                  <c:v/>
                </c:pt>
                <c:pt idx="4815">
                  <c:v/>
                </c:pt>
                <c:pt idx="4816">
                  <c:v/>
                </c:pt>
                <c:pt idx="4817">
                  <c:v/>
                </c:pt>
                <c:pt idx="4818">
                  <c:v/>
                </c:pt>
                <c:pt idx="4819">
                  <c:v/>
                </c:pt>
                <c:pt idx="4820">
                  <c:v/>
                </c:pt>
                <c:pt idx="4821">
                  <c:v/>
                </c:pt>
                <c:pt idx="4822">
                  <c:v/>
                </c:pt>
                <c:pt idx="4823">
                  <c:v/>
                </c:pt>
                <c:pt idx="4824">
                  <c:v/>
                </c:pt>
                <c:pt idx="4825">
                  <c:v/>
                </c:pt>
                <c:pt idx="4826">
                  <c:v/>
                </c:pt>
                <c:pt idx="4827">
                  <c:v/>
                </c:pt>
                <c:pt idx="4828">
                  <c:v/>
                </c:pt>
                <c:pt idx="4829">
                  <c:v/>
                </c:pt>
                <c:pt idx="4830">
                  <c:v/>
                </c:pt>
                <c:pt idx="4831">
                  <c:v/>
                </c:pt>
                <c:pt idx="4832">
                  <c:v/>
                </c:pt>
                <c:pt idx="4833">
                  <c:v/>
                </c:pt>
                <c:pt idx="4834">
                  <c:v/>
                </c:pt>
                <c:pt idx="4835">
                  <c:v/>
                </c:pt>
                <c:pt idx="4836">
                  <c:v/>
                </c:pt>
                <c:pt idx="4837">
                  <c:v/>
                </c:pt>
                <c:pt idx="4838">
                  <c:v/>
                </c:pt>
                <c:pt idx="4839">
                  <c:v/>
                </c:pt>
                <c:pt idx="4840">
                  <c:v/>
                </c:pt>
                <c:pt idx="4841">
                  <c:v/>
                </c:pt>
                <c:pt idx="4842">
                  <c:v/>
                </c:pt>
                <c:pt idx="4843">
                  <c:v/>
                </c:pt>
                <c:pt idx="4844">
                  <c:v/>
                </c:pt>
                <c:pt idx="4845">
                  <c:v/>
                </c:pt>
                <c:pt idx="4846">
                  <c:v/>
                </c:pt>
                <c:pt idx="4847">
                  <c:v/>
                </c:pt>
                <c:pt idx="4848">
                  <c:v/>
                </c:pt>
                <c:pt idx="4849">
                  <c:v/>
                </c:pt>
                <c:pt idx="4850">
                  <c:v/>
                </c:pt>
                <c:pt idx="4851">
                  <c:v/>
                </c:pt>
                <c:pt idx="4852">
                  <c:v/>
                </c:pt>
                <c:pt idx="4853">
                  <c:v/>
                </c:pt>
                <c:pt idx="4854">
                  <c:v/>
                </c:pt>
                <c:pt idx="4855">
                  <c:v/>
                </c:pt>
                <c:pt idx="4856">
                  <c:v/>
                </c:pt>
                <c:pt idx="4857">
                  <c:v/>
                </c:pt>
                <c:pt idx="4858">
                  <c:v/>
                </c:pt>
                <c:pt idx="4859">
                  <c:v/>
                </c:pt>
                <c:pt idx="4860">
                  <c:v/>
                </c:pt>
                <c:pt idx="4861">
                  <c:v/>
                </c:pt>
                <c:pt idx="4862">
                  <c:v/>
                </c:pt>
                <c:pt idx="4863">
                  <c:v/>
                </c:pt>
                <c:pt idx="4864">
                  <c:v/>
                </c:pt>
                <c:pt idx="4865">
                  <c:v/>
                </c:pt>
                <c:pt idx="4866">
                  <c:v/>
                </c:pt>
                <c:pt idx="4867">
                  <c:v/>
                </c:pt>
                <c:pt idx="4868">
                  <c:v/>
                </c:pt>
                <c:pt idx="4869">
                  <c:v/>
                </c:pt>
                <c:pt idx="4870">
                  <c:v/>
                </c:pt>
                <c:pt idx="4871">
                  <c:v/>
                </c:pt>
                <c:pt idx="4872">
                  <c:v/>
                </c:pt>
                <c:pt idx="4873">
                  <c:v/>
                </c:pt>
                <c:pt idx="4874">
                  <c:v/>
                </c:pt>
                <c:pt idx="4875">
                  <c:v/>
                </c:pt>
                <c:pt idx="4876">
                  <c:v/>
                </c:pt>
                <c:pt idx="4877">
                  <c:v/>
                </c:pt>
                <c:pt idx="4878">
                  <c:v/>
                </c:pt>
                <c:pt idx="4879">
                  <c:v/>
                </c:pt>
                <c:pt idx="4880">
                  <c:v/>
                </c:pt>
                <c:pt idx="4881">
                  <c:v/>
                </c:pt>
                <c:pt idx="4882">
                  <c:v/>
                </c:pt>
                <c:pt idx="4883">
                  <c:v/>
                </c:pt>
                <c:pt idx="4884">
                  <c:v/>
                </c:pt>
                <c:pt idx="4885">
                  <c:v/>
                </c:pt>
                <c:pt idx="4886">
                  <c:v/>
                </c:pt>
                <c:pt idx="4887">
                  <c:v/>
                </c:pt>
                <c:pt idx="4888">
                  <c:v/>
                </c:pt>
                <c:pt idx="4889">
                  <c:v/>
                </c:pt>
                <c:pt idx="4890">
                  <c:v/>
                </c:pt>
                <c:pt idx="4891">
                  <c:v/>
                </c:pt>
                <c:pt idx="4892">
                  <c:v/>
                </c:pt>
                <c:pt idx="4893">
                  <c:v/>
                </c:pt>
                <c:pt idx="4894">
                  <c:v/>
                </c:pt>
                <c:pt idx="4895">
                  <c:v/>
                </c:pt>
                <c:pt idx="4896">
                  <c:v/>
                </c:pt>
                <c:pt idx="4897">
                  <c:v/>
                </c:pt>
                <c:pt idx="4898">
                  <c:v/>
                </c:pt>
                <c:pt idx="4899">
                  <c:v/>
                </c:pt>
                <c:pt idx="4900">
                  <c:v/>
                </c:pt>
                <c:pt idx="4901">
                  <c:v/>
                </c:pt>
                <c:pt idx="4902">
                  <c:v/>
                </c:pt>
                <c:pt idx="4903">
                  <c:v/>
                </c:pt>
                <c:pt idx="4904">
                  <c:v/>
                </c:pt>
                <c:pt idx="4905">
                  <c:v/>
                </c:pt>
                <c:pt idx="4906">
                  <c:v/>
                </c:pt>
                <c:pt idx="4907">
                  <c:v/>
                </c:pt>
                <c:pt idx="4908">
                  <c:v/>
                </c:pt>
                <c:pt idx="4909">
                  <c:v/>
                </c:pt>
                <c:pt idx="4910">
                  <c:v/>
                </c:pt>
                <c:pt idx="4911">
                  <c:v/>
                </c:pt>
                <c:pt idx="4912">
                  <c:v/>
                </c:pt>
                <c:pt idx="4913">
                  <c:v/>
                </c:pt>
                <c:pt idx="4914">
                  <c:v/>
                </c:pt>
                <c:pt idx="4915">
                  <c:v/>
                </c:pt>
                <c:pt idx="4916">
                  <c:v/>
                </c:pt>
                <c:pt idx="4917">
                  <c:v/>
                </c:pt>
                <c:pt idx="4918">
                  <c:v/>
                </c:pt>
                <c:pt idx="4919">
                  <c:v/>
                </c:pt>
                <c:pt idx="4920">
                  <c:v/>
                </c:pt>
                <c:pt idx="4921">
                  <c:v/>
                </c:pt>
                <c:pt idx="4922">
                  <c:v/>
                </c:pt>
                <c:pt idx="4923">
                  <c:v/>
                </c:pt>
                <c:pt idx="4924">
                  <c:v/>
                </c:pt>
                <c:pt idx="4925">
                  <c:v/>
                </c:pt>
                <c:pt idx="4926">
                  <c:v/>
                </c:pt>
                <c:pt idx="4927">
                  <c:v/>
                </c:pt>
                <c:pt idx="4928">
                  <c:v/>
                </c:pt>
                <c:pt idx="4929">
                  <c:v/>
                </c:pt>
                <c:pt idx="4930">
                  <c:v/>
                </c:pt>
                <c:pt idx="4931">
                  <c:v/>
                </c:pt>
                <c:pt idx="4932">
                  <c:v/>
                </c:pt>
                <c:pt idx="4933">
                  <c:v/>
                </c:pt>
                <c:pt idx="4934">
                  <c:v/>
                </c:pt>
                <c:pt idx="4935">
                  <c:v/>
                </c:pt>
                <c:pt idx="4936">
                  <c:v/>
                </c:pt>
                <c:pt idx="4937">
                  <c:v/>
                </c:pt>
                <c:pt idx="4938">
                  <c:v/>
                </c:pt>
                <c:pt idx="4939">
                  <c:v/>
                </c:pt>
                <c:pt idx="4940">
                  <c:v/>
                </c:pt>
                <c:pt idx="4941">
                  <c:v/>
                </c:pt>
                <c:pt idx="4942">
                  <c:v/>
                </c:pt>
                <c:pt idx="4943">
                  <c:v/>
                </c:pt>
                <c:pt idx="4944">
                  <c:v/>
                </c:pt>
                <c:pt idx="4945">
                  <c:v/>
                </c:pt>
                <c:pt idx="4946">
                  <c:v/>
                </c:pt>
                <c:pt idx="4947">
                  <c:v/>
                </c:pt>
                <c:pt idx="4948">
                  <c:v/>
                </c:pt>
                <c:pt idx="4949">
                  <c:v/>
                </c:pt>
                <c:pt idx="4950">
                  <c:v/>
                </c:pt>
                <c:pt idx="4951">
                  <c:v/>
                </c:pt>
                <c:pt idx="4952">
                  <c:v/>
                </c:pt>
                <c:pt idx="4953">
                  <c:v/>
                </c:pt>
                <c:pt idx="4954">
                  <c:v/>
                </c:pt>
                <c:pt idx="4955">
                  <c:v/>
                </c:pt>
                <c:pt idx="4956">
                  <c:v/>
                </c:pt>
                <c:pt idx="4957">
                  <c:v/>
                </c:pt>
                <c:pt idx="4958">
                  <c:v/>
                </c:pt>
                <c:pt idx="4959">
                  <c:v/>
                </c:pt>
                <c:pt idx="4960">
                  <c:v/>
                </c:pt>
                <c:pt idx="4961">
                  <c:v/>
                </c:pt>
                <c:pt idx="4962">
                  <c:v/>
                </c:pt>
                <c:pt idx="4963">
                  <c:v/>
                </c:pt>
                <c:pt idx="4964">
                  <c:v/>
                </c:pt>
                <c:pt idx="4965">
                  <c:v/>
                </c:pt>
                <c:pt idx="4966">
                  <c:v/>
                </c:pt>
                <c:pt idx="4967">
                  <c:v/>
                </c:pt>
                <c:pt idx="4968">
                  <c:v/>
                </c:pt>
                <c:pt idx="4969">
                  <c:v/>
                </c:pt>
                <c:pt idx="4970">
                  <c:v/>
                </c:pt>
                <c:pt idx="4971">
                  <c:v/>
                </c:pt>
                <c:pt idx="4972">
                  <c:v/>
                </c:pt>
                <c:pt idx="4973">
                  <c:v/>
                </c:pt>
                <c:pt idx="4974">
                  <c:v/>
                </c:pt>
                <c:pt idx="4975">
                  <c:v/>
                </c:pt>
                <c:pt idx="4976">
                  <c:v/>
                </c:pt>
                <c:pt idx="4977">
                  <c:v/>
                </c:pt>
                <c:pt idx="4978">
                  <c:v/>
                </c:pt>
                <c:pt idx="4979">
                  <c:v/>
                </c:pt>
                <c:pt idx="4980">
                  <c:v/>
                </c:pt>
                <c:pt idx="4981">
                  <c:v/>
                </c:pt>
                <c:pt idx="4982">
                  <c:v/>
                </c:pt>
                <c:pt idx="4983">
                  <c:v/>
                </c:pt>
                <c:pt idx="4984">
                  <c:v/>
                </c:pt>
                <c:pt idx="4985">
                  <c:v/>
                </c:pt>
                <c:pt idx="4986">
                  <c:v/>
                </c:pt>
                <c:pt idx="4987">
                  <c:v/>
                </c:pt>
                <c:pt idx="4988">
                  <c:v/>
                </c:pt>
                <c:pt idx="4989">
                  <c:v/>
                </c:pt>
                <c:pt idx="4990">
                  <c:v/>
                </c:pt>
                <c:pt idx="4991">
                  <c:v/>
                </c:pt>
                <c:pt idx="4992">
                  <c:v/>
                </c:pt>
                <c:pt idx="4993">
                  <c:v/>
                </c:pt>
                <c:pt idx="4994">
                  <c:v/>
                </c:pt>
                <c:pt idx="4995">
                  <c:v/>
                </c:pt>
                <c:pt idx="4996">
                  <c:v/>
                </c:pt>
                <c:pt idx="4997">
                  <c:v/>
                </c:pt>
                <c:pt idx="4998">
                  <c:v/>
                </c:pt>
                <c:pt idx="4999">
                  <c:v/>
                </c:pt>
                <c:pt idx="5000">
                  <c:v/>
                </c:pt>
                <c:pt idx="5001">
                  <c:v/>
                </c:pt>
                <c:pt idx="5002">
                  <c:v/>
                </c:pt>
                <c:pt idx="5003">
                  <c:v/>
                </c:pt>
                <c:pt idx="5004">
                  <c:v/>
                </c:pt>
                <c:pt idx="5005">
                  <c:v/>
                </c:pt>
                <c:pt idx="5006">
                  <c:v/>
                </c:pt>
                <c:pt idx="5007">
                  <c:v/>
                </c:pt>
                <c:pt idx="5008">
                  <c:v/>
                </c:pt>
                <c:pt idx="5009">
                  <c:v/>
                </c:pt>
                <c:pt idx="5010">
                  <c:v/>
                </c:pt>
                <c:pt idx="5011">
                  <c:v/>
                </c:pt>
                <c:pt idx="5012">
                  <c:v/>
                </c:pt>
                <c:pt idx="5013">
                  <c:v/>
                </c:pt>
                <c:pt idx="5014">
                  <c:v/>
                </c:pt>
                <c:pt idx="5015">
                  <c:v/>
                </c:pt>
                <c:pt idx="5016">
                  <c:v/>
                </c:pt>
                <c:pt idx="5017">
                  <c:v/>
                </c:pt>
                <c:pt idx="5018">
                  <c:v/>
                </c:pt>
                <c:pt idx="5019">
                  <c:v/>
                </c:pt>
                <c:pt idx="5020">
                  <c:v/>
                </c:pt>
                <c:pt idx="5021">
                  <c:v/>
                </c:pt>
                <c:pt idx="5022">
                  <c:v/>
                </c:pt>
                <c:pt idx="5023">
                  <c:v/>
                </c:pt>
                <c:pt idx="5024">
                  <c:v/>
                </c:pt>
                <c:pt idx="5025">
                  <c:v/>
                </c:pt>
                <c:pt idx="5026">
                  <c:v/>
                </c:pt>
                <c:pt idx="5027">
                  <c:v/>
                </c:pt>
                <c:pt idx="5028">
                  <c:v/>
                </c:pt>
                <c:pt idx="5029">
                  <c:v/>
                </c:pt>
                <c:pt idx="5030">
                  <c:v/>
                </c:pt>
                <c:pt idx="5031">
                  <c:v/>
                </c:pt>
                <c:pt idx="5032">
                  <c:v/>
                </c:pt>
                <c:pt idx="5033">
                  <c:v/>
                </c:pt>
                <c:pt idx="5034">
                  <c:v/>
                </c:pt>
                <c:pt idx="5035">
                  <c:v/>
                </c:pt>
                <c:pt idx="5036">
                  <c:v/>
                </c:pt>
                <c:pt idx="5037">
                  <c:v/>
                </c:pt>
                <c:pt idx="5038">
                  <c:v/>
                </c:pt>
                <c:pt idx="5039">
                  <c:v/>
                </c:pt>
                <c:pt idx="5040">
                  <c:v/>
                </c:pt>
                <c:pt idx="5041">
                  <c:v/>
                </c:pt>
                <c:pt idx="5042">
                  <c:v/>
                </c:pt>
                <c:pt idx="5043">
                  <c:v/>
                </c:pt>
                <c:pt idx="5044">
                  <c:v/>
                </c:pt>
                <c:pt idx="5045">
                  <c:v/>
                </c:pt>
                <c:pt idx="5046">
                  <c:v/>
                </c:pt>
                <c:pt idx="5047">
                  <c:v/>
                </c:pt>
                <c:pt idx="5048">
                  <c:v/>
                </c:pt>
                <c:pt idx="5049">
                  <c:v/>
                </c:pt>
                <c:pt idx="5050">
                  <c:v/>
                </c:pt>
                <c:pt idx="5051">
                  <c:v/>
                </c:pt>
                <c:pt idx="5052">
                  <c:v/>
                </c:pt>
                <c:pt idx="5053">
                  <c:v/>
                </c:pt>
                <c:pt idx="5054">
                  <c:v/>
                </c:pt>
                <c:pt idx="5055">
                  <c:v/>
                </c:pt>
                <c:pt idx="5056">
                  <c:v/>
                </c:pt>
                <c:pt idx="5057">
                  <c:v/>
                </c:pt>
                <c:pt idx="5058">
                  <c:v/>
                </c:pt>
                <c:pt idx="5059">
                  <c:v/>
                </c:pt>
                <c:pt idx="5060">
                  <c:v/>
                </c:pt>
                <c:pt idx="5061">
                  <c:v/>
                </c:pt>
                <c:pt idx="5062">
                  <c:v/>
                </c:pt>
                <c:pt idx="5063">
                  <c:v/>
                </c:pt>
                <c:pt idx="5064">
                  <c:v/>
                </c:pt>
                <c:pt idx="5065">
                  <c:v/>
                </c:pt>
                <c:pt idx="5066">
                  <c:v/>
                </c:pt>
                <c:pt idx="5067">
                  <c:v/>
                </c:pt>
                <c:pt idx="5068">
                  <c:v/>
                </c:pt>
                <c:pt idx="5069">
                  <c:v/>
                </c:pt>
                <c:pt idx="5070">
                  <c:v/>
                </c:pt>
                <c:pt idx="5071">
                  <c:v/>
                </c:pt>
                <c:pt idx="5072">
                  <c:v/>
                </c:pt>
                <c:pt idx="5073">
                  <c:v/>
                </c:pt>
                <c:pt idx="5074">
                  <c:v/>
                </c:pt>
                <c:pt idx="5075">
                  <c:v/>
                </c:pt>
                <c:pt idx="5076">
                  <c:v/>
                </c:pt>
                <c:pt idx="5077">
                  <c:v/>
                </c:pt>
                <c:pt idx="5078">
                  <c:v/>
                </c:pt>
                <c:pt idx="5079">
                  <c:v/>
                </c:pt>
                <c:pt idx="5080">
                  <c:v/>
                </c:pt>
                <c:pt idx="5081">
                  <c:v/>
                </c:pt>
                <c:pt idx="5082">
                  <c:v/>
                </c:pt>
                <c:pt idx="5083">
                  <c:v/>
                </c:pt>
                <c:pt idx="5084">
                  <c:v/>
                </c:pt>
                <c:pt idx="5085">
                  <c:v/>
                </c:pt>
                <c:pt idx="5086">
                  <c:v/>
                </c:pt>
                <c:pt idx="5087">
                  <c:v/>
                </c:pt>
                <c:pt idx="5088">
                  <c:v/>
                </c:pt>
                <c:pt idx="5089">
                  <c:v/>
                </c:pt>
                <c:pt idx="5090">
                  <c:v/>
                </c:pt>
                <c:pt idx="5091">
                  <c:v/>
                </c:pt>
                <c:pt idx="5092">
                  <c:v/>
                </c:pt>
                <c:pt idx="5093">
                  <c:v/>
                </c:pt>
                <c:pt idx="5094">
                  <c:v/>
                </c:pt>
                <c:pt idx="5095">
                  <c:v/>
                </c:pt>
                <c:pt idx="5096">
                  <c:v/>
                </c:pt>
                <c:pt idx="5097">
                  <c:v/>
                </c:pt>
                <c:pt idx="5098">
                  <c:v/>
                </c:pt>
                <c:pt idx="5099">
                  <c:v/>
                </c:pt>
                <c:pt idx="5100">
                  <c:v/>
                </c:pt>
                <c:pt idx="5101">
                  <c:v/>
                </c:pt>
                <c:pt idx="5102">
                  <c:v/>
                </c:pt>
                <c:pt idx="5103">
                  <c:v/>
                </c:pt>
                <c:pt idx="5104">
                  <c:v/>
                </c:pt>
                <c:pt idx="5105">
                  <c:v/>
                </c:pt>
                <c:pt idx="5106">
                  <c:v/>
                </c:pt>
                <c:pt idx="5107">
                  <c:v/>
                </c:pt>
                <c:pt idx="5108">
                  <c:v/>
                </c:pt>
                <c:pt idx="5109">
                  <c:v/>
                </c:pt>
                <c:pt idx="5110">
                  <c:v/>
                </c:pt>
                <c:pt idx="5111">
                  <c:v/>
                </c:pt>
                <c:pt idx="5112">
                  <c:v/>
                </c:pt>
                <c:pt idx="5113">
                  <c:v/>
                </c:pt>
                <c:pt idx="5114">
                  <c:v/>
                </c:pt>
                <c:pt idx="5115">
                  <c:v/>
                </c:pt>
                <c:pt idx="5116">
                  <c:v/>
                </c:pt>
                <c:pt idx="5117">
                  <c:v/>
                </c:pt>
                <c:pt idx="5118">
                  <c:v/>
                </c:pt>
                <c:pt idx="5119">
                  <c:v/>
                </c:pt>
                <c:pt idx="5120">
                  <c:v/>
                </c:pt>
                <c:pt idx="5121">
                  <c:v/>
                </c:pt>
                <c:pt idx="5122">
                  <c:v/>
                </c:pt>
                <c:pt idx="5123">
                  <c:v/>
                </c:pt>
                <c:pt idx="5124">
                  <c:v/>
                </c:pt>
                <c:pt idx="5125">
                  <c:v/>
                </c:pt>
                <c:pt idx="5126">
                  <c:v/>
                </c:pt>
                <c:pt idx="5127">
                  <c:v/>
                </c:pt>
                <c:pt idx="5128">
                  <c:v/>
                </c:pt>
                <c:pt idx="5129">
                  <c:v/>
                </c:pt>
                <c:pt idx="5130">
                  <c:v/>
                </c:pt>
                <c:pt idx="5131">
                  <c:v/>
                </c:pt>
                <c:pt idx="5132">
                  <c:v/>
                </c:pt>
                <c:pt idx="5133">
                  <c:v/>
                </c:pt>
                <c:pt idx="5134">
                  <c:v/>
                </c:pt>
                <c:pt idx="5135">
                  <c:v/>
                </c:pt>
                <c:pt idx="5136">
                  <c:v/>
                </c:pt>
                <c:pt idx="5137">
                  <c:v/>
                </c:pt>
                <c:pt idx="5138">
                  <c:v/>
                </c:pt>
                <c:pt idx="5139">
                  <c:v/>
                </c:pt>
                <c:pt idx="5140">
                  <c:v/>
                </c:pt>
                <c:pt idx="5141">
                  <c:v/>
                </c:pt>
                <c:pt idx="5142">
                  <c:v/>
                </c:pt>
                <c:pt idx="5143">
                  <c:v/>
                </c:pt>
                <c:pt idx="5144">
                  <c:v/>
                </c:pt>
                <c:pt idx="5145">
                  <c:v/>
                </c:pt>
                <c:pt idx="5146">
                  <c:v/>
                </c:pt>
                <c:pt idx="5147">
                  <c:v/>
                </c:pt>
                <c:pt idx="5148">
                  <c:v/>
                </c:pt>
                <c:pt idx="5149">
                  <c:v/>
                </c:pt>
                <c:pt idx="5150">
                  <c:v/>
                </c:pt>
                <c:pt idx="5151">
                  <c:v/>
                </c:pt>
                <c:pt idx="5152">
                  <c:v/>
                </c:pt>
                <c:pt idx="5153">
                  <c:v/>
                </c:pt>
                <c:pt idx="5154">
                  <c:v/>
                </c:pt>
                <c:pt idx="5155">
                  <c:v/>
                </c:pt>
                <c:pt idx="5156">
                  <c:v/>
                </c:pt>
                <c:pt idx="5157">
                  <c:v/>
                </c:pt>
                <c:pt idx="5158">
                  <c:v/>
                </c:pt>
                <c:pt idx="5159">
                  <c:v/>
                </c:pt>
                <c:pt idx="5160">
                  <c:v/>
                </c:pt>
                <c:pt idx="5161">
                  <c:v/>
                </c:pt>
                <c:pt idx="5162">
                  <c:v/>
                </c:pt>
                <c:pt idx="5163">
                  <c:v/>
                </c:pt>
                <c:pt idx="5164">
                  <c:v/>
                </c:pt>
                <c:pt idx="5165">
                  <c:v/>
                </c:pt>
                <c:pt idx="5166">
                  <c:v/>
                </c:pt>
                <c:pt idx="5167">
                  <c:v/>
                </c:pt>
                <c:pt idx="5168">
                  <c:v/>
                </c:pt>
                <c:pt idx="5169">
                  <c:v/>
                </c:pt>
                <c:pt idx="5170">
                  <c:v/>
                </c:pt>
                <c:pt idx="5171">
                  <c:v/>
                </c:pt>
                <c:pt idx="5172">
                  <c:v/>
                </c:pt>
                <c:pt idx="5173">
                  <c:v/>
                </c:pt>
                <c:pt idx="5174">
                  <c:v/>
                </c:pt>
                <c:pt idx="5175">
                  <c:v/>
                </c:pt>
                <c:pt idx="5176">
                  <c:v/>
                </c:pt>
                <c:pt idx="5177">
                  <c:v/>
                </c:pt>
                <c:pt idx="5178">
                  <c:v/>
                </c:pt>
                <c:pt idx="5179">
                  <c:v/>
                </c:pt>
                <c:pt idx="5180">
                  <c:v/>
                </c:pt>
                <c:pt idx="5181">
                  <c:v/>
                </c:pt>
                <c:pt idx="5182">
                  <c:v/>
                </c:pt>
                <c:pt idx="5183">
                  <c:v/>
                </c:pt>
                <c:pt idx="5184">
                  <c:v/>
                </c:pt>
                <c:pt idx="5185">
                  <c:v/>
                </c:pt>
                <c:pt idx="5186">
                  <c:v/>
                </c:pt>
                <c:pt idx="5187">
                  <c:v/>
                </c:pt>
                <c:pt idx="5188">
                  <c:v/>
                </c:pt>
                <c:pt idx="5189">
                  <c:v/>
                </c:pt>
                <c:pt idx="5190">
                  <c:v/>
                </c:pt>
                <c:pt idx="5191">
                  <c:v/>
                </c:pt>
                <c:pt idx="5192">
                  <c:v/>
                </c:pt>
                <c:pt idx="5193">
                  <c:v/>
                </c:pt>
                <c:pt idx="5194">
                  <c:v/>
                </c:pt>
                <c:pt idx="5195">
                  <c:v/>
                </c:pt>
                <c:pt idx="5196">
                  <c:v/>
                </c:pt>
                <c:pt idx="5197">
                  <c:v/>
                </c:pt>
                <c:pt idx="5198">
                  <c:v/>
                </c:pt>
                <c:pt idx="5199">
                  <c:v/>
                </c:pt>
                <c:pt idx="5200">
                  <c:v/>
                </c:pt>
                <c:pt idx="5201">
                  <c:v/>
                </c:pt>
                <c:pt idx="5202">
                  <c:v/>
                </c:pt>
                <c:pt idx="5203">
                  <c:v/>
                </c:pt>
                <c:pt idx="5204">
                  <c:v/>
                </c:pt>
                <c:pt idx="5205">
                  <c:v/>
                </c:pt>
                <c:pt idx="5206">
                  <c:v/>
                </c:pt>
                <c:pt idx="5207">
                  <c:v/>
                </c:pt>
                <c:pt idx="5208">
                  <c:v/>
                </c:pt>
                <c:pt idx="5209">
                  <c:v/>
                </c:pt>
                <c:pt idx="5210">
                  <c:v/>
                </c:pt>
                <c:pt idx="5211">
                  <c:v/>
                </c:pt>
                <c:pt idx="5212">
                  <c:v/>
                </c:pt>
                <c:pt idx="5213">
                  <c:v/>
                </c:pt>
                <c:pt idx="5214">
                  <c:v/>
                </c:pt>
                <c:pt idx="5215">
                  <c:v/>
                </c:pt>
                <c:pt idx="5216">
                  <c:v/>
                </c:pt>
                <c:pt idx="5217">
                  <c:v/>
                </c:pt>
                <c:pt idx="5218">
                  <c:v/>
                </c:pt>
                <c:pt idx="5219">
                  <c:v/>
                </c:pt>
                <c:pt idx="5220">
                  <c:v/>
                </c:pt>
                <c:pt idx="5221">
                  <c:v/>
                </c:pt>
                <c:pt idx="5222">
                  <c:v/>
                </c:pt>
                <c:pt idx="5223">
                  <c:v/>
                </c:pt>
                <c:pt idx="5224">
                  <c:v/>
                </c:pt>
                <c:pt idx="5225">
                  <c:v/>
                </c:pt>
                <c:pt idx="5226">
                  <c:v/>
                </c:pt>
                <c:pt idx="5227">
                  <c:v/>
                </c:pt>
                <c:pt idx="5228">
                  <c:v/>
                </c:pt>
                <c:pt idx="5229">
                  <c:v/>
                </c:pt>
                <c:pt idx="5230">
                  <c:v/>
                </c:pt>
                <c:pt idx="5231">
                  <c:v/>
                </c:pt>
                <c:pt idx="5232">
                  <c:v/>
                </c:pt>
                <c:pt idx="5233">
                  <c:v/>
                </c:pt>
                <c:pt idx="5234">
                  <c:v/>
                </c:pt>
                <c:pt idx="5235">
                  <c:v/>
                </c:pt>
                <c:pt idx="5236">
                  <c:v/>
                </c:pt>
                <c:pt idx="5237">
                  <c:v/>
                </c:pt>
                <c:pt idx="5238">
                  <c:v/>
                </c:pt>
                <c:pt idx="5239">
                  <c:v/>
                </c:pt>
                <c:pt idx="5240">
                  <c:v/>
                </c:pt>
                <c:pt idx="5241">
                  <c:v/>
                </c:pt>
                <c:pt idx="5242">
                  <c:v/>
                </c:pt>
                <c:pt idx="5243">
                  <c:v/>
                </c:pt>
                <c:pt idx="5244">
                  <c:v/>
                </c:pt>
                <c:pt idx="5245">
                  <c:v/>
                </c:pt>
                <c:pt idx="5246">
                  <c:v/>
                </c:pt>
                <c:pt idx="5247">
                  <c:v/>
                </c:pt>
                <c:pt idx="5248">
                  <c:v/>
                </c:pt>
                <c:pt idx="5249">
                  <c:v/>
                </c:pt>
                <c:pt idx="5250">
                  <c:v/>
                </c:pt>
                <c:pt idx="5251">
                  <c:v/>
                </c:pt>
                <c:pt idx="5252">
                  <c:v/>
                </c:pt>
                <c:pt idx="5253">
                  <c:v/>
                </c:pt>
                <c:pt idx="5254">
                  <c:v/>
                </c:pt>
                <c:pt idx="5255">
                  <c:v/>
                </c:pt>
                <c:pt idx="5256">
                  <c:v/>
                </c:pt>
                <c:pt idx="5257">
                  <c:v/>
                </c:pt>
                <c:pt idx="5258">
                  <c:v/>
                </c:pt>
                <c:pt idx="5259">
                  <c:v/>
                </c:pt>
                <c:pt idx="5260">
                  <c:v/>
                </c:pt>
                <c:pt idx="5261">
                  <c:v/>
                </c:pt>
                <c:pt idx="5262">
                  <c:v/>
                </c:pt>
                <c:pt idx="5263">
                  <c:v/>
                </c:pt>
                <c:pt idx="5264">
                  <c:v/>
                </c:pt>
                <c:pt idx="5265">
                  <c:v/>
                </c:pt>
                <c:pt idx="5266">
                  <c:v/>
                </c:pt>
                <c:pt idx="5267">
                  <c:v/>
                </c:pt>
                <c:pt idx="5268">
                  <c:v/>
                </c:pt>
                <c:pt idx="5269">
                  <c:v/>
                </c:pt>
                <c:pt idx="5270">
                  <c:v/>
                </c:pt>
                <c:pt idx="5271">
                  <c:v/>
                </c:pt>
                <c:pt idx="5272">
                  <c:v/>
                </c:pt>
                <c:pt idx="5273">
                  <c:v/>
                </c:pt>
                <c:pt idx="5274">
                  <c:v/>
                </c:pt>
                <c:pt idx="5275">
                  <c:v/>
                </c:pt>
                <c:pt idx="5276">
                  <c:v/>
                </c:pt>
                <c:pt idx="5277">
                  <c:v/>
                </c:pt>
                <c:pt idx="5278">
                  <c:v/>
                </c:pt>
                <c:pt idx="5279">
                  <c:v/>
                </c:pt>
                <c:pt idx="5280">
                  <c:v/>
                </c:pt>
                <c:pt idx="5281">
                  <c:v/>
                </c:pt>
                <c:pt idx="5282">
                  <c:v/>
                </c:pt>
                <c:pt idx="5283">
                  <c:v/>
                </c:pt>
                <c:pt idx="5284">
                  <c:v/>
                </c:pt>
                <c:pt idx="5285">
                  <c:v/>
                </c:pt>
                <c:pt idx="5286">
                  <c:v/>
                </c:pt>
                <c:pt idx="5287">
                  <c:v/>
                </c:pt>
                <c:pt idx="5288">
                  <c:v/>
                </c:pt>
                <c:pt idx="5289">
                  <c:v/>
                </c:pt>
                <c:pt idx="5290">
                  <c:v/>
                </c:pt>
                <c:pt idx="5291">
                  <c:v/>
                </c:pt>
                <c:pt idx="5292">
                  <c:v/>
                </c:pt>
                <c:pt idx="5293">
                  <c:v/>
                </c:pt>
                <c:pt idx="5294">
                  <c:v/>
                </c:pt>
                <c:pt idx="5295">
                  <c:v/>
                </c:pt>
                <c:pt idx="5296">
                  <c:v/>
                </c:pt>
                <c:pt idx="5297">
                  <c:v/>
                </c:pt>
                <c:pt idx="5298">
                  <c:v/>
                </c:pt>
                <c:pt idx="5299">
                  <c:v/>
                </c:pt>
                <c:pt idx="5300">
                  <c:v/>
                </c:pt>
                <c:pt idx="5301">
                  <c:v/>
                </c:pt>
                <c:pt idx="5302">
                  <c:v/>
                </c:pt>
                <c:pt idx="5303">
                  <c:v/>
                </c:pt>
                <c:pt idx="5304">
                  <c:v/>
                </c:pt>
                <c:pt idx="5305">
                  <c:v/>
                </c:pt>
                <c:pt idx="5306">
                  <c:v/>
                </c:pt>
                <c:pt idx="5307">
                  <c:v/>
                </c:pt>
                <c:pt idx="5308">
                  <c:v/>
                </c:pt>
                <c:pt idx="5309">
                  <c:v/>
                </c:pt>
                <c:pt idx="5310">
                  <c:v/>
                </c:pt>
                <c:pt idx="5311">
                  <c:v/>
                </c:pt>
                <c:pt idx="5312">
                  <c:v/>
                </c:pt>
                <c:pt idx="5313">
                  <c:v/>
                </c:pt>
                <c:pt idx="5314">
                  <c:v/>
                </c:pt>
                <c:pt idx="5315">
                  <c:v/>
                </c:pt>
                <c:pt idx="5316">
                  <c:v/>
                </c:pt>
                <c:pt idx="5317">
                  <c:v/>
                </c:pt>
                <c:pt idx="5318">
                  <c:v/>
                </c:pt>
                <c:pt idx="5319">
                  <c:v/>
                </c:pt>
                <c:pt idx="5320">
                  <c:v/>
                </c:pt>
                <c:pt idx="5321">
                  <c:v/>
                </c:pt>
                <c:pt idx="5322">
                  <c:v/>
                </c:pt>
                <c:pt idx="5323">
                  <c:v/>
                </c:pt>
                <c:pt idx="5324">
                  <c:v/>
                </c:pt>
                <c:pt idx="5325">
                  <c:v/>
                </c:pt>
                <c:pt idx="5326">
                  <c:v/>
                </c:pt>
                <c:pt idx="5327">
                  <c:v/>
                </c:pt>
                <c:pt idx="5328">
                  <c:v/>
                </c:pt>
                <c:pt idx="5329">
                  <c:v/>
                </c:pt>
                <c:pt idx="5330">
                  <c:v/>
                </c:pt>
                <c:pt idx="5331">
                  <c:v/>
                </c:pt>
                <c:pt idx="5332">
                  <c:v/>
                </c:pt>
                <c:pt idx="5333">
                  <c:v/>
                </c:pt>
                <c:pt idx="5334">
                  <c:v/>
                </c:pt>
                <c:pt idx="5335">
                  <c:v/>
                </c:pt>
                <c:pt idx="5336">
                  <c:v/>
                </c:pt>
                <c:pt idx="5337">
                  <c:v/>
                </c:pt>
                <c:pt idx="5338">
                  <c:v/>
                </c:pt>
                <c:pt idx="5339">
                  <c:v/>
                </c:pt>
                <c:pt idx="5340">
                  <c:v/>
                </c:pt>
                <c:pt idx="5341">
                  <c:v/>
                </c:pt>
                <c:pt idx="5342">
                  <c:v/>
                </c:pt>
                <c:pt idx="5343">
                  <c:v/>
                </c:pt>
                <c:pt idx="5344">
                  <c:v/>
                </c:pt>
                <c:pt idx="5345">
                  <c:v/>
                </c:pt>
                <c:pt idx="5346">
                  <c:v/>
                </c:pt>
                <c:pt idx="5347">
                  <c:v/>
                </c:pt>
                <c:pt idx="5348">
                  <c:v/>
                </c:pt>
                <c:pt idx="5349">
                  <c:v/>
                </c:pt>
                <c:pt idx="5350">
                  <c:v/>
                </c:pt>
                <c:pt idx="5351">
                  <c:v/>
                </c:pt>
                <c:pt idx="5352">
                  <c:v/>
                </c:pt>
                <c:pt idx="5353">
                  <c:v/>
                </c:pt>
                <c:pt idx="5354">
                  <c:v/>
                </c:pt>
                <c:pt idx="5355">
                  <c:v/>
                </c:pt>
                <c:pt idx="5356">
                  <c:v/>
                </c:pt>
                <c:pt idx="5357">
                  <c:v/>
                </c:pt>
                <c:pt idx="5358">
                  <c:v/>
                </c:pt>
                <c:pt idx="5359">
                  <c:v/>
                </c:pt>
                <c:pt idx="5360">
                  <c:v/>
                </c:pt>
                <c:pt idx="5361">
                  <c:v/>
                </c:pt>
                <c:pt idx="5362">
                  <c:v/>
                </c:pt>
                <c:pt idx="5363">
                  <c:v/>
                </c:pt>
                <c:pt idx="5364">
                  <c:v/>
                </c:pt>
                <c:pt idx="5365">
                  <c:v/>
                </c:pt>
                <c:pt idx="5366">
                  <c:v/>
                </c:pt>
                <c:pt idx="5367">
                  <c:v/>
                </c:pt>
                <c:pt idx="5368">
                  <c:v/>
                </c:pt>
                <c:pt idx="5369">
                  <c:v/>
                </c:pt>
                <c:pt idx="5370">
                  <c:v/>
                </c:pt>
                <c:pt idx="5371">
                  <c:v/>
                </c:pt>
                <c:pt idx="5372">
                  <c:v/>
                </c:pt>
                <c:pt idx="5373">
                  <c:v/>
                </c:pt>
                <c:pt idx="5374">
                  <c:v/>
                </c:pt>
                <c:pt idx="5375">
                  <c:v/>
                </c:pt>
                <c:pt idx="5376">
                  <c:v/>
                </c:pt>
                <c:pt idx="5377">
                  <c:v/>
                </c:pt>
                <c:pt idx="5378">
                  <c:v/>
                </c:pt>
                <c:pt idx="5379">
                  <c:v/>
                </c:pt>
                <c:pt idx="5380">
                  <c:v/>
                </c:pt>
                <c:pt idx="5381">
                  <c:v/>
                </c:pt>
                <c:pt idx="5382">
                  <c:v/>
                </c:pt>
                <c:pt idx="5383">
                  <c:v/>
                </c:pt>
                <c:pt idx="5384">
                  <c:v/>
                </c:pt>
                <c:pt idx="5385">
                  <c:v/>
                </c:pt>
                <c:pt idx="5386">
                  <c:v/>
                </c:pt>
                <c:pt idx="5387">
                  <c:v/>
                </c:pt>
                <c:pt idx="5388">
                  <c:v/>
                </c:pt>
                <c:pt idx="5389">
                  <c:v/>
                </c:pt>
                <c:pt idx="5390">
                  <c:v/>
                </c:pt>
                <c:pt idx="5391">
                  <c:v/>
                </c:pt>
                <c:pt idx="5392">
                  <c:v/>
                </c:pt>
                <c:pt idx="5393">
                  <c:v/>
                </c:pt>
                <c:pt idx="5394">
                  <c:v/>
                </c:pt>
                <c:pt idx="5395">
                  <c:v/>
                </c:pt>
                <c:pt idx="5396">
                  <c:v/>
                </c:pt>
                <c:pt idx="5397">
                  <c:v/>
                </c:pt>
                <c:pt idx="5398">
                  <c:v/>
                </c:pt>
                <c:pt idx="5399">
                  <c:v/>
                </c:pt>
                <c:pt idx="5400">
                  <c:v/>
                </c:pt>
                <c:pt idx="5401">
                  <c:v/>
                </c:pt>
                <c:pt idx="5402">
                  <c:v/>
                </c:pt>
                <c:pt idx="5403">
                  <c:v/>
                </c:pt>
                <c:pt idx="5404">
                  <c:v/>
                </c:pt>
                <c:pt idx="5405">
                  <c:v/>
                </c:pt>
                <c:pt idx="5406">
                  <c:v/>
                </c:pt>
                <c:pt idx="5407">
                  <c:v/>
                </c:pt>
                <c:pt idx="5408">
                  <c:v/>
                </c:pt>
                <c:pt idx="5409">
                  <c:v/>
                </c:pt>
                <c:pt idx="5410">
                  <c:v/>
                </c:pt>
                <c:pt idx="5411">
                  <c:v/>
                </c:pt>
                <c:pt idx="5412">
                  <c:v/>
                </c:pt>
                <c:pt idx="5413">
                  <c:v/>
                </c:pt>
                <c:pt idx="5414">
                  <c:v/>
                </c:pt>
                <c:pt idx="5415">
                  <c:v/>
                </c:pt>
                <c:pt idx="5416">
                  <c:v/>
                </c:pt>
                <c:pt idx="5417">
                  <c:v/>
                </c:pt>
                <c:pt idx="5418">
                  <c:v/>
                </c:pt>
                <c:pt idx="5419">
                  <c:v/>
                </c:pt>
                <c:pt idx="5420">
                  <c:v/>
                </c:pt>
                <c:pt idx="5421">
                  <c:v/>
                </c:pt>
                <c:pt idx="5422">
                  <c:v/>
                </c:pt>
                <c:pt idx="5423">
                  <c:v/>
                </c:pt>
                <c:pt idx="5424">
                  <c:v/>
                </c:pt>
                <c:pt idx="5425">
                  <c:v/>
                </c:pt>
                <c:pt idx="5426">
                  <c:v/>
                </c:pt>
                <c:pt idx="5427">
                  <c:v/>
                </c:pt>
                <c:pt idx="5428">
                  <c:v/>
                </c:pt>
                <c:pt idx="5429">
                  <c:v/>
                </c:pt>
                <c:pt idx="5430">
                  <c:v/>
                </c:pt>
                <c:pt idx="5431">
                  <c:v/>
                </c:pt>
                <c:pt idx="5432">
                  <c:v/>
                </c:pt>
                <c:pt idx="5433">
                  <c:v/>
                </c:pt>
                <c:pt idx="5434">
                  <c:v/>
                </c:pt>
                <c:pt idx="5435">
                  <c:v/>
                </c:pt>
                <c:pt idx="5436">
                  <c:v/>
                </c:pt>
                <c:pt idx="5437">
                  <c:v/>
                </c:pt>
                <c:pt idx="5438">
                  <c:v/>
                </c:pt>
                <c:pt idx="5439">
                  <c:v/>
                </c:pt>
                <c:pt idx="5440">
                  <c:v/>
                </c:pt>
                <c:pt idx="5441">
                  <c:v/>
                </c:pt>
                <c:pt idx="5442">
                  <c:v/>
                </c:pt>
                <c:pt idx="5443">
                  <c:v/>
                </c:pt>
                <c:pt idx="5444">
                  <c:v/>
                </c:pt>
                <c:pt idx="5445">
                  <c:v/>
                </c:pt>
                <c:pt idx="5446">
                  <c:v/>
                </c:pt>
                <c:pt idx="5447">
                  <c:v/>
                </c:pt>
                <c:pt idx="5448">
                  <c:v/>
                </c:pt>
                <c:pt idx="5449">
                  <c:v/>
                </c:pt>
                <c:pt idx="5450">
                  <c:v/>
                </c:pt>
                <c:pt idx="5451">
                  <c:v/>
                </c:pt>
                <c:pt idx="5452">
                  <c:v/>
                </c:pt>
                <c:pt idx="5453">
                  <c:v/>
                </c:pt>
                <c:pt idx="5454">
                  <c:v/>
                </c:pt>
                <c:pt idx="5455">
                  <c:v/>
                </c:pt>
                <c:pt idx="5456">
                  <c:v/>
                </c:pt>
                <c:pt idx="5457">
                  <c:v/>
                </c:pt>
                <c:pt idx="5458">
                  <c:v/>
                </c:pt>
                <c:pt idx="5459">
                  <c:v/>
                </c:pt>
                <c:pt idx="5460">
                  <c:v/>
                </c:pt>
                <c:pt idx="5461">
                  <c:v/>
                </c:pt>
                <c:pt idx="5462">
                  <c:v/>
                </c:pt>
                <c:pt idx="5463">
                  <c:v/>
                </c:pt>
                <c:pt idx="5464">
                  <c:v/>
                </c:pt>
                <c:pt idx="5465">
                  <c:v/>
                </c:pt>
                <c:pt idx="5466">
                  <c:v/>
                </c:pt>
                <c:pt idx="5467">
                  <c:v/>
                </c:pt>
                <c:pt idx="5468">
                  <c:v/>
                </c:pt>
                <c:pt idx="5469">
                  <c:v/>
                </c:pt>
                <c:pt idx="5470">
                  <c:v/>
                </c:pt>
                <c:pt idx="5471">
                  <c:v/>
                </c:pt>
                <c:pt idx="5472">
                  <c:v/>
                </c:pt>
                <c:pt idx="5473">
                  <c:v/>
                </c:pt>
                <c:pt idx="5474">
                  <c:v/>
                </c:pt>
                <c:pt idx="5475">
                  <c:v/>
                </c:pt>
                <c:pt idx="5476">
                  <c:v/>
                </c:pt>
                <c:pt idx="5477">
                  <c:v/>
                </c:pt>
                <c:pt idx="5478">
                  <c:v/>
                </c:pt>
                <c:pt idx="5479">
                  <c:v/>
                </c:pt>
                <c:pt idx="5480">
                  <c:v/>
                </c:pt>
                <c:pt idx="5481">
                  <c:v/>
                </c:pt>
                <c:pt idx="5482">
                  <c:v/>
                </c:pt>
                <c:pt idx="5483">
                  <c:v/>
                </c:pt>
                <c:pt idx="5484">
                  <c:v/>
                </c:pt>
                <c:pt idx="5485">
                  <c:v/>
                </c:pt>
                <c:pt idx="5486">
                  <c:v/>
                </c:pt>
                <c:pt idx="5487">
                  <c:v/>
                </c:pt>
                <c:pt idx="5488">
                  <c:v/>
                </c:pt>
                <c:pt idx="5489">
                  <c:v/>
                </c:pt>
                <c:pt idx="5490">
                  <c:v/>
                </c:pt>
                <c:pt idx="5491">
                  <c:v/>
                </c:pt>
                <c:pt idx="5492">
                  <c:v/>
                </c:pt>
                <c:pt idx="5493">
                  <c:v/>
                </c:pt>
                <c:pt idx="5494">
                  <c:v/>
                </c:pt>
                <c:pt idx="5495">
                  <c:v/>
                </c:pt>
                <c:pt idx="5496">
                  <c:v/>
                </c:pt>
                <c:pt idx="5497">
                  <c:v/>
                </c:pt>
                <c:pt idx="5498">
                  <c:v/>
                </c:pt>
                <c:pt idx="5499">
                  <c:v/>
                </c:pt>
                <c:pt idx="5500">
                  <c:v/>
                </c:pt>
                <c:pt idx="5501">
                  <c:v/>
                </c:pt>
                <c:pt idx="5502">
                  <c:v/>
                </c:pt>
                <c:pt idx="5503">
                  <c:v/>
                </c:pt>
                <c:pt idx="5504">
                  <c:v/>
                </c:pt>
                <c:pt idx="5505">
                  <c:v/>
                </c:pt>
                <c:pt idx="5506">
                  <c:v/>
                </c:pt>
                <c:pt idx="5507">
                  <c:v/>
                </c:pt>
                <c:pt idx="5508">
                  <c:v/>
                </c:pt>
                <c:pt idx="5509">
                  <c:v/>
                </c:pt>
                <c:pt idx="5510">
                  <c:v/>
                </c:pt>
                <c:pt idx="5511">
                  <c:v/>
                </c:pt>
                <c:pt idx="5512">
                  <c:v/>
                </c:pt>
                <c:pt idx="5513">
                  <c:v/>
                </c:pt>
                <c:pt idx="5514">
                  <c:v/>
                </c:pt>
                <c:pt idx="5515">
                  <c:v/>
                </c:pt>
                <c:pt idx="5516">
                  <c:v/>
                </c:pt>
                <c:pt idx="5517">
                  <c:v/>
                </c:pt>
                <c:pt idx="5518">
                  <c:v/>
                </c:pt>
                <c:pt idx="5519">
                  <c:v/>
                </c:pt>
                <c:pt idx="5520">
                  <c:v/>
                </c:pt>
                <c:pt idx="5521">
                  <c:v/>
                </c:pt>
                <c:pt idx="5522">
                  <c:v/>
                </c:pt>
                <c:pt idx="5523">
                  <c:v/>
                </c:pt>
                <c:pt idx="5524">
                  <c:v/>
                </c:pt>
                <c:pt idx="5525">
                  <c:v/>
                </c:pt>
                <c:pt idx="5526">
                  <c:v/>
                </c:pt>
                <c:pt idx="5527">
                  <c:v/>
                </c:pt>
                <c:pt idx="5528">
                  <c:v/>
                </c:pt>
                <c:pt idx="5529">
                  <c:v/>
                </c:pt>
                <c:pt idx="5530">
                  <c:v/>
                </c:pt>
                <c:pt idx="5531">
                  <c:v/>
                </c:pt>
                <c:pt idx="5532">
                  <c:v/>
                </c:pt>
                <c:pt idx="5533">
                  <c:v/>
                </c:pt>
                <c:pt idx="5534">
                  <c:v/>
                </c:pt>
                <c:pt idx="5535">
                  <c:v/>
                </c:pt>
                <c:pt idx="5536">
                  <c:v/>
                </c:pt>
                <c:pt idx="5537">
                  <c:v/>
                </c:pt>
                <c:pt idx="5538">
                  <c:v/>
                </c:pt>
                <c:pt idx="5539">
                  <c:v/>
                </c:pt>
                <c:pt idx="5540">
                  <c:v/>
                </c:pt>
                <c:pt idx="5541">
                  <c:v/>
                </c:pt>
                <c:pt idx="5542">
                  <c:v/>
                </c:pt>
                <c:pt idx="5543">
                  <c:v/>
                </c:pt>
                <c:pt idx="5544">
                  <c:v/>
                </c:pt>
                <c:pt idx="5545">
                  <c:v/>
                </c:pt>
                <c:pt idx="5546">
                  <c:v/>
                </c:pt>
                <c:pt idx="5547">
                  <c:v/>
                </c:pt>
                <c:pt idx="5548">
                  <c:v/>
                </c:pt>
                <c:pt idx="5549">
                  <c:v/>
                </c:pt>
                <c:pt idx="5550">
                  <c:v/>
                </c:pt>
                <c:pt idx="5551">
                  <c:v/>
                </c:pt>
                <c:pt idx="5552">
                  <c:v/>
                </c:pt>
                <c:pt idx="5553">
                  <c:v/>
                </c:pt>
                <c:pt idx="5554">
                  <c:v/>
                </c:pt>
                <c:pt idx="5555">
                  <c:v/>
                </c:pt>
                <c:pt idx="5556">
                  <c:v/>
                </c:pt>
                <c:pt idx="5557">
                  <c:v/>
                </c:pt>
                <c:pt idx="5558">
                  <c:v/>
                </c:pt>
                <c:pt idx="5559">
                  <c:v/>
                </c:pt>
                <c:pt idx="5560">
                  <c:v/>
                </c:pt>
                <c:pt idx="5561">
                  <c:v/>
                </c:pt>
                <c:pt idx="5562">
                  <c:v/>
                </c:pt>
                <c:pt idx="5563">
                  <c:v/>
                </c:pt>
                <c:pt idx="5564">
                  <c:v/>
                </c:pt>
                <c:pt idx="5565">
                  <c:v/>
                </c:pt>
                <c:pt idx="5566">
                  <c:v/>
                </c:pt>
                <c:pt idx="5567">
                  <c:v/>
                </c:pt>
                <c:pt idx="5568">
                  <c:v/>
                </c:pt>
                <c:pt idx="5569">
                  <c:v/>
                </c:pt>
                <c:pt idx="5570">
                  <c:v/>
                </c:pt>
                <c:pt idx="5571">
                  <c:v/>
                </c:pt>
                <c:pt idx="5572">
                  <c:v/>
                </c:pt>
                <c:pt idx="5573">
                  <c:v/>
                </c:pt>
                <c:pt idx="5574">
                  <c:v/>
                </c:pt>
                <c:pt idx="5575">
                  <c:v/>
                </c:pt>
                <c:pt idx="5576">
                  <c:v/>
                </c:pt>
                <c:pt idx="5577">
                  <c:v/>
                </c:pt>
                <c:pt idx="5578">
                  <c:v/>
                </c:pt>
                <c:pt idx="5579">
                  <c:v/>
                </c:pt>
                <c:pt idx="5580">
                  <c:v/>
                </c:pt>
                <c:pt idx="5581">
                  <c:v/>
                </c:pt>
                <c:pt idx="5582">
                  <c:v/>
                </c:pt>
                <c:pt idx="5583">
                  <c:v/>
                </c:pt>
                <c:pt idx="5584">
                  <c:v/>
                </c:pt>
                <c:pt idx="5585">
                  <c:v/>
                </c:pt>
                <c:pt idx="5586">
                  <c:v/>
                </c:pt>
                <c:pt idx="5587">
                  <c:v/>
                </c:pt>
                <c:pt idx="5588">
                  <c:v/>
                </c:pt>
                <c:pt idx="5589">
                  <c:v/>
                </c:pt>
                <c:pt idx="5590">
                  <c:v/>
                </c:pt>
                <c:pt idx="5591">
                  <c:v/>
                </c:pt>
                <c:pt idx="5592">
                  <c:v/>
                </c:pt>
                <c:pt idx="5593">
                  <c:v/>
                </c:pt>
                <c:pt idx="5594">
                  <c:v/>
                </c:pt>
                <c:pt idx="5595">
                  <c:v/>
                </c:pt>
                <c:pt idx="5596">
                  <c:v/>
                </c:pt>
                <c:pt idx="5597">
                  <c:v/>
                </c:pt>
                <c:pt idx="5598">
                  <c:v/>
                </c:pt>
                <c:pt idx="5599">
                  <c:v/>
                </c:pt>
                <c:pt idx="5600">
                  <c:v/>
                </c:pt>
                <c:pt idx="5601">
                  <c:v/>
                </c:pt>
                <c:pt idx="5602">
                  <c:v/>
                </c:pt>
                <c:pt idx="5603">
                  <c:v/>
                </c:pt>
                <c:pt idx="5604">
                  <c:v/>
                </c:pt>
                <c:pt idx="5605">
                  <c:v/>
                </c:pt>
                <c:pt idx="5606">
                  <c:v/>
                </c:pt>
                <c:pt idx="5607">
                  <c:v/>
                </c:pt>
                <c:pt idx="5608">
                  <c:v/>
                </c:pt>
                <c:pt idx="5609">
                  <c:v/>
                </c:pt>
                <c:pt idx="5610">
                  <c:v/>
                </c:pt>
                <c:pt idx="5611">
                  <c:v/>
                </c:pt>
                <c:pt idx="5612">
                  <c:v/>
                </c:pt>
                <c:pt idx="5613">
                  <c:v/>
                </c:pt>
                <c:pt idx="5614">
                  <c:v/>
                </c:pt>
                <c:pt idx="5615">
                  <c:v/>
                </c:pt>
                <c:pt idx="5616">
                  <c:v/>
                </c:pt>
                <c:pt idx="5617">
                  <c:v/>
                </c:pt>
                <c:pt idx="5618">
                  <c:v/>
                </c:pt>
                <c:pt idx="5619">
                  <c:v/>
                </c:pt>
                <c:pt idx="5620">
                  <c:v/>
                </c:pt>
                <c:pt idx="5621">
                  <c:v/>
                </c:pt>
                <c:pt idx="5622">
                  <c:v/>
                </c:pt>
                <c:pt idx="5623">
                  <c:v/>
                </c:pt>
                <c:pt idx="5624">
                  <c:v/>
                </c:pt>
                <c:pt idx="5625">
                  <c:v/>
                </c:pt>
                <c:pt idx="5626">
                  <c:v/>
                </c:pt>
                <c:pt idx="5627">
                  <c:v/>
                </c:pt>
                <c:pt idx="5628">
                  <c:v/>
                </c:pt>
                <c:pt idx="5629">
                  <c:v/>
                </c:pt>
                <c:pt idx="5630">
                  <c:v/>
                </c:pt>
                <c:pt idx="5631">
                  <c:v/>
                </c:pt>
                <c:pt idx="5632">
                  <c:v/>
                </c:pt>
                <c:pt idx="5633">
                  <c:v/>
                </c:pt>
                <c:pt idx="5634">
                  <c:v/>
                </c:pt>
                <c:pt idx="5635">
                  <c:v/>
                </c:pt>
                <c:pt idx="5636">
                  <c:v/>
                </c:pt>
                <c:pt idx="5637">
                  <c:v/>
                </c:pt>
                <c:pt idx="5638">
                  <c:v/>
                </c:pt>
                <c:pt idx="5639">
                  <c:v/>
                </c:pt>
                <c:pt idx="5640">
                  <c:v/>
                </c:pt>
                <c:pt idx="5641">
                  <c:v/>
                </c:pt>
                <c:pt idx="5642">
                  <c:v/>
                </c:pt>
                <c:pt idx="5643">
                  <c:v/>
                </c:pt>
                <c:pt idx="5644">
                  <c:v/>
                </c:pt>
                <c:pt idx="5645">
                  <c:v/>
                </c:pt>
                <c:pt idx="5646">
                  <c:v/>
                </c:pt>
                <c:pt idx="5647">
                  <c:v/>
                </c:pt>
                <c:pt idx="5648">
                  <c:v/>
                </c:pt>
                <c:pt idx="5649">
                  <c:v/>
                </c:pt>
                <c:pt idx="5650">
                  <c:v/>
                </c:pt>
                <c:pt idx="5651">
                  <c:v/>
                </c:pt>
                <c:pt idx="5652">
                  <c:v/>
                </c:pt>
                <c:pt idx="5653">
                  <c:v/>
                </c:pt>
                <c:pt idx="5654">
                  <c:v/>
                </c:pt>
                <c:pt idx="5655">
                  <c:v/>
                </c:pt>
                <c:pt idx="5656">
                  <c:v/>
                </c:pt>
                <c:pt idx="5657">
                  <c:v/>
                </c:pt>
                <c:pt idx="5658">
                  <c:v/>
                </c:pt>
                <c:pt idx="5659">
                  <c:v/>
                </c:pt>
                <c:pt idx="5660">
                  <c:v/>
                </c:pt>
                <c:pt idx="5661">
                  <c:v/>
                </c:pt>
                <c:pt idx="5662">
                  <c:v/>
                </c:pt>
                <c:pt idx="5663">
                  <c:v/>
                </c:pt>
                <c:pt idx="5664">
                  <c:v/>
                </c:pt>
                <c:pt idx="5665">
                  <c:v/>
                </c:pt>
                <c:pt idx="5666">
                  <c:v/>
                </c:pt>
                <c:pt idx="5667">
                  <c:v/>
                </c:pt>
                <c:pt idx="5668">
                  <c:v/>
                </c:pt>
                <c:pt idx="5669">
                  <c:v/>
                </c:pt>
                <c:pt idx="5670">
                  <c:v/>
                </c:pt>
                <c:pt idx="5671">
                  <c:v/>
                </c:pt>
                <c:pt idx="5672">
                  <c:v/>
                </c:pt>
                <c:pt idx="5673">
                  <c:v/>
                </c:pt>
                <c:pt idx="5674">
                  <c:v/>
                </c:pt>
                <c:pt idx="5675">
                  <c:v/>
                </c:pt>
                <c:pt idx="5676">
                  <c:v/>
                </c:pt>
                <c:pt idx="5677">
                  <c:v/>
                </c:pt>
                <c:pt idx="5678">
                  <c:v/>
                </c:pt>
                <c:pt idx="5679">
                  <c:v/>
                </c:pt>
                <c:pt idx="5680">
                  <c:v/>
                </c:pt>
                <c:pt idx="5681">
                  <c:v/>
                </c:pt>
                <c:pt idx="5682">
                  <c:v/>
                </c:pt>
                <c:pt idx="5683">
                  <c:v/>
                </c:pt>
                <c:pt idx="5684">
                  <c:v/>
                </c:pt>
                <c:pt idx="5685">
                  <c:v/>
                </c:pt>
                <c:pt idx="5686">
                  <c:v/>
                </c:pt>
                <c:pt idx="5687">
                  <c:v/>
                </c:pt>
                <c:pt idx="5688">
                  <c:v/>
                </c:pt>
                <c:pt idx="5689">
                  <c:v/>
                </c:pt>
                <c:pt idx="5690">
                  <c:v/>
                </c:pt>
                <c:pt idx="5691">
                  <c:v/>
                </c:pt>
                <c:pt idx="5692">
                  <c:v/>
                </c:pt>
                <c:pt idx="5693">
                  <c:v/>
                </c:pt>
                <c:pt idx="5694">
                  <c:v/>
                </c:pt>
                <c:pt idx="5695">
                  <c:v/>
                </c:pt>
                <c:pt idx="5696">
                  <c:v/>
                </c:pt>
                <c:pt idx="5697">
                  <c:v/>
                </c:pt>
                <c:pt idx="5698">
                  <c:v/>
                </c:pt>
                <c:pt idx="5699">
                  <c:v/>
                </c:pt>
                <c:pt idx="5700">
                  <c:v/>
                </c:pt>
                <c:pt idx="5701">
                  <c:v/>
                </c:pt>
                <c:pt idx="5702">
                  <c:v/>
                </c:pt>
                <c:pt idx="5703">
                  <c:v/>
                </c:pt>
                <c:pt idx="5704">
                  <c:v/>
                </c:pt>
                <c:pt idx="5705">
                  <c:v/>
                </c:pt>
                <c:pt idx="5706">
                  <c:v/>
                </c:pt>
                <c:pt idx="5707">
                  <c:v/>
                </c:pt>
                <c:pt idx="5708">
                  <c:v/>
                </c:pt>
                <c:pt idx="5709">
                  <c:v/>
                </c:pt>
                <c:pt idx="5710">
                  <c:v/>
                </c:pt>
                <c:pt idx="5711">
                  <c:v/>
                </c:pt>
                <c:pt idx="5712">
                  <c:v/>
                </c:pt>
                <c:pt idx="5713">
                  <c:v/>
                </c:pt>
                <c:pt idx="5714">
                  <c:v/>
                </c:pt>
                <c:pt idx="5715">
                  <c:v/>
                </c:pt>
                <c:pt idx="5716">
                  <c:v/>
                </c:pt>
                <c:pt idx="5717">
                  <c:v/>
                </c:pt>
                <c:pt idx="5718">
                  <c:v/>
                </c:pt>
                <c:pt idx="5719">
                  <c:v/>
                </c:pt>
                <c:pt idx="5720">
                  <c:v/>
                </c:pt>
                <c:pt idx="5721">
                  <c:v/>
                </c:pt>
                <c:pt idx="5722">
                  <c:v/>
                </c:pt>
                <c:pt idx="5723">
                  <c:v/>
                </c:pt>
                <c:pt idx="5724">
                  <c:v/>
                </c:pt>
                <c:pt idx="5725">
                  <c:v/>
                </c:pt>
                <c:pt idx="5726">
                  <c:v/>
                </c:pt>
                <c:pt idx="5727">
                  <c:v/>
                </c:pt>
                <c:pt idx="5728">
                  <c:v/>
                </c:pt>
                <c:pt idx="5729">
                  <c:v/>
                </c:pt>
                <c:pt idx="5730">
                  <c:v/>
                </c:pt>
                <c:pt idx="5731">
                  <c:v/>
                </c:pt>
                <c:pt idx="5732">
                  <c:v/>
                </c:pt>
                <c:pt idx="5733">
                  <c:v/>
                </c:pt>
                <c:pt idx="5734">
                  <c:v/>
                </c:pt>
                <c:pt idx="5735">
                  <c:v/>
                </c:pt>
                <c:pt idx="5736">
                  <c:v/>
                </c:pt>
                <c:pt idx="5737">
                  <c:v/>
                </c:pt>
                <c:pt idx="5738">
                  <c:v/>
                </c:pt>
                <c:pt idx="5739">
                  <c:v/>
                </c:pt>
                <c:pt idx="5740">
                  <c:v/>
                </c:pt>
                <c:pt idx="5741">
                  <c:v/>
                </c:pt>
                <c:pt idx="5742">
                  <c:v/>
                </c:pt>
                <c:pt idx="5743">
                  <c:v/>
                </c:pt>
                <c:pt idx="5744">
                  <c:v/>
                </c:pt>
                <c:pt idx="5745">
                  <c:v/>
                </c:pt>
                <c:pt idx="5746">
                  <c:v/>
                </c:pt>
                <c:pt idx="5747">
                  <c:v/>
                </c:pt>
                <c:pt idx="5748">
                  <c:v/>
                </c:pt>
                <c:pt idx="5749">
                  <c:v/>
                </c:pt>
                <c:pt idx="5750">
                  <c:v/>
                </c:pt>
                <c:pt idx="5751">
                  <c:v/>
                </c:pt>
                <c:pt idx="5752">
                  <c:v/>
                </c:pt>
                <c:pt idx="5753">
                  <c:v/>
                </c:pt>
                <c:pt idx="5754">
                  <c:v/>
                </c:pt>
                <c:pt idx="5755">
                  <c:v/>
                </c:pt>
                <c:pt idx="5756">
                  <c:v/>
                </c:pt>
                <c:pt idx="5757">
                  <c:v/>
                </c:pt>
                <c:pt idx="5758">
                  <c:v/>
                </c:pt>
                <c:pt idx="5759">
                  <c:v/>
                </c:pt>
                <c:pt idx="5760">
                  <c:v/>
                </c:pt>
                <c:pt idx="5761">
                  <c:v/>
                </c:pt>
                <c:pt idx="5762">
                  <c:v/>
                </c:pt>
                <c:pt idx="5763">
                  <c:v/>
                </c:pt>
                <c:pt idx="5764">
                  <c:v/>
                </c:pt>
                <c:pt idx="5765">
                  <c:v/>
                </c:pt>
                <c:pt idx="5766">
                  <c:v/>
                </c:pt>
                <c:pt idx="5767">
                  <c:v/>
                </c:pt>
                <c:pt idx="5768">
                  <c:v/>
                </c:pt>
                <c:pt idx="5769">
                  <c:v/>
                </c:pt>
                <c:pt idx="5770">
                  <c:v/>
                </c:pt>
                <c:pt idx="5771">
                  <c:v/>
                </c:pt>
                <c:pt idx="5772">
                  <c:v/>
                </c:pt>
                <c:pt idx="5773">
                  <c:v/>
                </c:pt>
                <c:pt idx="5774">
                  <c:v/>
                </c:pt>
                <c:pt idx="5775">
                  <c:v/>
                </c:pt>
                <c:pt idx="5776">
                  <c:v/>
                </c:pt>
                <c:pt idx="5777">
                  <c:v/>
                </c:pt>
                <c:pt idx="5778">
                  <c:v/>
                </c:pt>
                <c:pt idx="5779">
                  <c:v/>
                </c:pt>
                <c:pt idx="5780">
                  <c:v/>
                </c:pt>
                <c:pt idx="5781">
                  <c:v/>
                </c:pt>
                <c:pt idx="5782">
                  <c:v/>
                </c:pt>
                <c:pt idx="5783">
                  <c:v/>
                </c:pt>
                <c:pt idx="5784">
                  <c:v/>
                </c:pt>
                <c:pt idx="5785">
                  <c:v/>
                </c:pt>
                <c:pt idx="5786">
                  <c:v/>
                </c:pt>
                <c:pt idx="5787">
                  <c:v/>
                </c:pt>
                <c:pt idx="5788">
                  <c:v/>
                </c:pt>
                <c:pt idx="5789">
                  <c:v/>
                </c:pt>
                <c:pt idx="5790">
                  <c:v/>
                </c:pt>
                <c:pt idx="5791">
                  <c:v/>
                </c:pt>
                <c:pt idx="5792">
                  <c:v/>
                </c:pt>
                <c:pt idx="5793">
                  <c:v/>
                </c:pt>
                <c:pt idx="5794">
                  <c:v/>
                </c:pt>
                <c:pt idx="5795">
                  <c:v/>
                </c:pt>
                <c:pt idx="5796">
                  <c:v/>
                </c:pt>
                <c:pt idx="5797">
                  <c:v/>
                </c:pt>
                <c:pt idx="5798">
                  <c:v/>
                </c:pt>
                <c:pt idx="5799">
                  <c:v/>
                </c:pt>
                <c:pt idx="5800">
                  <c:v/>
                </c:pt>
                <c:pt idx="5801">
                  <c:v/>
                </c:pt>
                <c:pt idx="5802">
                  <c:v/>
                </c:pt>
                <c:pt idx="5803">
                  <c:v/>
                </c:pt>
                <c:pt idx="5804">
                  <c:v/>
                </c:pt>
                <c:pt idx="5805">
                  <c:v/>
                </c:pt>
                <c:pt idx="5806">
                  <c:v/>
                </c:pt>
                <c:pt idx="5807">
                  <c:v/>
                </c:pt>
                <c:pt idx="5808">
                  <c:v/>
                </c:pt>
                <c:pt idx="5809">
                  <c:v/>
                </c:pt>
                <c:pt idx="5810">
                  <c:v/>
                </c:pt>
                <c:pt idx="5811">
                  <c:v/>
                </c:pt>
                <c:pt idx="5812">
                  <c:v/>
                </c:pt>
                <c:pt idx="5813">
                  <c:v/>
                </c:pt>
                <c:pt idx="5814">
                  <c:v/>
                </c:pt>
                <c:pt idx="5815">
                  <c:v/>
                </c:pt>
                <c:pt idx="5816">
                  <c:v/>
                </c:pt>
                <c:pt idx="5817">
                  <c:v/>
                </c:pt>
                <c:pt idx="5818">
                  <c:v/>
                </c:pt>
                <c:pt idx="5819">
                  <c:v/>
                </c:pt>
                <c:pt idx="5820">
                  <c:v/>
                </c:pt>
                <c:pt idx="5821">
                  <c:v/>
                </c:pt>
                <c:pt idx="5822">
                  <c:v/>
                </c:pt>
                <c:pt idx="5823">
                  <c:v/>
                </c:pt>
                <c:pt idx="5824">
                  <c:v/>
                </c:pt>
                <c:pt idx="5825">
                  <c:v/>
                </c:pt>
                <c:pt idx="5826">
                  <c:v/>
                </c:pt>
                <c:pt idx="5827">
                  <c:v/>
                </c:pt>
                <c:pt idx="5828">
                  <c:v/>
                </c:pt>
                <c:pt idx="5829">
                  <c:v/>
                </c:pt>
                <c:pt idx="5830">
                  <c:v/>
                </c:pt>
                <c:pt idx="5831">
                  <c:v/>
                </c:pt>
                <c:pt idx="5832">
                  <c:v/>
                </c:pt>
                <c:pt idx="5833">
                  <c:v/>
                </c:pt>
                <c:pt idx="5834">
                  <c:v/>
                </c:pt>
                <c:pt idx="5835">
                  <c:v/>
                </c:pt>
                <c:pt idx="5836">
                  <c:v/>
                </c:pt>
                <c:pt idx="5837">
                  <c:v/>
                </c:pt>
                <c:pt idx="5838">
                  <c:v/>
                </c:pt>
                <c:pt idx="5839">
                  <c:v/>
                </c:pt>
                <c:pt idx="5840">
                  <c:v/>
                </c:pt>
                <c:pt idx="5841">
                  <c:v/>
                </c:pt>
                <c:pt idx="5842">
                  <c:v/>
                </c:pt>
                <c:pt idx="5843">
                  <c:v/>
                </c:pt>
                <c:pt idx="5844">
                  <c:v/>
                </c:pt>
                <c:pt idx="5845">
                  <c:v/>
                </c:pt>
                <c:pt idx="5846">
                  <c:v/>
                </c:pt>
                <c:pt idx="5847">
                  <c:v/>
                </c:pt>
                <c:pt idx="5848">
                  <c:v/>
                </c:pt>
                <c:pt idx="5849">
                  <c:v/>
                </c:pt>
                <c:pt idx="5850">
                  <c:v/>
                </c:pt>
                <c:pt idx="5851">
                  <c:v/>
                </c:pt>
                <c:pt idx="5852">
                  <c:v/>
                </c:pt>
                <c:pt idx="5853">
                  <c:v/>
                </c:pt>
                <c:pt idx="5854">
                  <c:v/>
                </c:pt>
                <c:pt idx="5855">
                  <c:v/>
                </c:pt>
                <c:pt idx="5856">
                  <c:v/>
                </c:pt>
                <c:pt idx="5857">
                  <c:v/>
                </c:pt>
                <c:pt idx="5858">
                  <c:v/>
                </c:pt>
                <c:pt idx="5859">
                  <c:v/>
                </c:pt>
                <c:pt idx="5860">
                  <c:v/>
                </c:pt>
                <c:pt idx="5861">
                  <c:v/>
                </c:pt>
                <c:pt idx="5862">
                  <c:v/>
                </c:pt>
                <c:pt idx="5863">
                  <c:v/>
                </c:pt>
                <c:pt idx="5864">
                  <c:v/>
                </c:pt>
                <c:pt idx="5865">
                  <c:v/>
                </c:pt>
                <c:pt idx="5866">
                  <c:v/>
                </c:pt>
                <c:pt idx="5867">
                  <c:v/>
                </c:pt>
                <c:pt idx="5868">
                  <c:v/>
                </c:pt>
                <c:pt idx="5869">
                  <c:v/>
                </c:pt>
                <c:pt idx="5870">
                  <c:v/>
                </c:pt>
                <c:pt idx="5871">
                  <c:v/>
                </c:pt>
                <c:pt idx="5872">
                  <c:v/>
                </c:pt>
                <c:pt idx="5873">
                  <c:v/>
                </c:pt>
                <c:pt idx="5874">
                  <c:v/>
                </c:pt>
                <c:pt idx="5875">
                  <c:v/>
                </c:pt>
                <c:pt idx="5876">
                  <c:v/>
                </c:pt>
                <c:pt idx="5877">
                  <c:v/>
                </c:pt>
                <c:pt idx="5878">
                  <c:v/>
                </c:pt>
                <c:pt idx="5879">
                  <c:v/>
                </c:pt>
                <c:pt idx="5880">
                  <c:v/>
                </c:pt>
                <c:pt idx="5881">
                  <c:v/>
                </c:pt>
                <c:pt idx="5882">
                  <c:v/>
                </c:pt>
                <c:pt idx="5883">
                  <c:v/>
                </c:pt>
                <c:pt idx="5884">
                  <c:v/>
                </c:pt>
                <c:pt idx="5885">
                  <c:v/>
                </c:pt>
                <c:pt idx="5886">
                  <c:v/>
                </c:pt>
                <c:pt idx="5887">
                  <c:v/>
                </c:pt>
                <c:pt idx="5888">
                  <c:v/>
                </c:pt>
                <c:pt idx="5889">
                  <c:v/>
                </c:pt>
                <c:pt idx="5890">
                  <c:v/>
                </c:pt>
                <c:pt idx="5891">
                  <c:v/>
                </c:pt>
                <c:pt idx="5892">
                  <c:v/>
                </c:pt>
                <c:pt idx="5893">
                  <c:v/>
                </c:pt>
                <c:pt idx="5894">
                  <c:v/>
                </c:pt>
                <c:pt idx="5895">
                  <c:v/>
                </c:pt>
                <c:pt idx="5896">
                  <c:v/>
                </c:pt>
                <c:pt idx="5897">
                  <c:v/>
                </c:pt>
                <c:pt idx="5898">
                  <c:v/>
                </c:pt>
                <c:pt idx="5899">
                  <c:v/>
                </c:pt>
                <c:pt idx="5900">
                  <c:v/>
                </c:pt>
                <c:pt idx="5901">
                  <c:v/>
                </c:pt>
                <c:pt idx="5902">
                  <c:v/>
                </c:pt>
                <c:pt idx="5903">
                  <c:v/>
                </c:pt>
                <c:pt idx="5904">
                  <c:v/>
                </c:pt>
                <c:pt idx="5905">
                  <c:v/>
                </c:pt>
                <c:pt idx="5906">
                  <c:v/>
                </c:pt>
                <c:pt idx="5907">
                  <c:v/>
                </c:pt>
                <c:pt idx="5908">
                  <c:v/>
                </c:pt>
                <c:pt idx="5909">
                  <c:v/>
                </c:pt>
                <c:pt idx="5910">
                  <c:v/>
                </c:pt>
                <c:pt idx="5911">
                  <c:v/>
                </c:pt>
                <c:pt idx="5912">
                  <c:v/>
                </c:pt>
                <c:pt idx="5913">
                  <c:v/>
                </c:pt>
                <c:pt idx="5914">
                  <c:v/>
                </c:pt>
                <c:pt idx="5915">
                  <c:v/>
                </c:pt>
                <c:pt idx="5916">
                  <c:v/>
                </c:pt>
                <c:pt idx="5917">
                  <c:v/>
                </c:pt>
                <c:pt idx="5918">
                  <c:v/>
                </c:pt>
                <c:pt idx="5919">
                  <c:v/>
                </c:pt>
                <c:pt idx="5920">
                  <c:v/>
                </c:pt>
                <c:pt idx="5921">
                  <c:v/>
                </c:pt>
                <c:pt idx="5922">
                  <c:v/>
                </c:pt>
                <c:pt idx="5923">
                  <c:v/>
                </c:pt>
                <c:pt idx="5924">
                  <c:v/>
                </c:pt>
                <c:pt idx="5925">
                  <c:v/>
                </c:pt>
                <c:pt idx="5926">
                  <c:v/>
                </c:pt>
                <c:pt idx="5927">
                  <c:v/>
                </c:pt>
                <c:pt idx="5928">
                  <c:v/>
                </c:pt>
                <c:pt idx="5929">
                  <c:v/>
                </c:pt>
                <c:pt idx="5930">
                  <c:v/>
                </c:pt>
                <c:pt idx="5931">
                  <c:v/>
                </c:pt>
                <c:pt idx="5932">
                  <c:v/>
                </c:pt>
                <c:pt idx="5933">
                  <c:v/>
                </c:pt>
                <c:pt idx="5934">
                  <c:v/>
                </c:pt>
                <c:pt idx="5935">
                  <c:v/>
                </c:pt>
                <c:pt idx="5936">
                  <c:v/>
                </c:pt>
                <c:pt idx="5937">
                  <c:v/>
                </c:pt>
                <c:pt idx="5938">
                  <c:v/>
                </c:pt>
                <c:pt idx="5939">
                  <c:v/>
                </c:pt>
                <c:pt idx="5940">
                  <c:v/>
                </c:pt>
                <c:pt idx="5941">
                  <c:v/>
                </c:pt>
                <c:pt idx="5942">
                  <c:v/>
                </c:pt>
                <c:pt idx="5943">
                  <c:v/>
                </c:pt>
                <c:pt idx="5944">
                  <c:v/>
                </c:pt>
                <c:pt idx="5945">
                  <c:v/>
                </c:pt>
                <c:pt idx="5946">
                  <c:v/>
                </c:pt>
                <c:pt idx="5947">
                  <c:v/>
                </c:pt>
                <c:pt idx="5948">
                  <c:v/>
                </c:pt>
                <c:pt idx="5949">
                  <c:v/>
                </c:pt>
                <c:pt idx="5950">
                  <c:v/>
                </c:pt>
                <c:pt idx="5951">
                  <c:v/>
                </c:pt>
                <c:pt idx="5952">
                  <c:v/>
                </c:pt>
                <c:pt idx="5953">
                  <c:v/>
                </c:pt>
                <c:pt idx="5954">
                  <c:v/>
                </c:pt>
                <c:pt idx="5955">
                  <c:v/>
                </c:pt>
                <c:pt idx="5956">
                  <c:v/>
                </c:pt>
                <c:pt idx="5957">
                  <c:v/>
                </c:pt>
                <c:pt idx="5958">
                  <c:v/>
                </c:pt>
                <c:pt idx="5959">
                  <c:v/>
                </c:pt>
                <c:pt idx="5960">
                  <c:v/>
                </c:pt>
                <c:pt idx="5961">
                  <c:v/>
                </c:pt>
                <c:pt idx="5962">
                  <c:v/>
                </c:pt>
                <c:pt idx="5963">
                  <c:v/>
                </c:pt>
                <c:pt idx="5964">
                  <c:v/>
                </c:pt>
                <c:pt idx="5965">
                  <c:v/>
                </c:pt>
                <c:pt idx="5966">
                  <c:v/>
                </c:pt>
                <c:pt idx="5967">
                  <c:v/>
                </c:pt>
                <c:pt idx="5968">
                  <c:v/>
                </c:pt>
                <c:pt idx="5969">
                  <c:v/>
                </c:pt>
                <c:pt idx="5970">
                  <c:v/>
                </c:pt>
                <c:pt idx="5971">
                  <c:v/>
                </c:pt>
                <c:pt idx="5972">
                  <c:v/>
                </c:pt>
                <c:pt idx="5973">
                  <c:v/>
                </c:pt>
                <c:pt idx="5974">
                  <c:v/>
                </c:pt>
                <c:pt idx="5975">
                  <c:v/>
                </c:pt>
                <c:pt idx="5976">
                  <c:v/>
                </c:pt>
                <c:pt idx="5977">
                  <c:v/>
                </c:pt>
                <c:pt idx="5978">
                  <c:v/>
                </c:pt>
                <c:pt idx="5979">
                  <c:v/>
                </c:pt>
                <c:pt idx="5980">
                  <c:v/>
                </c:pt>
                <c:pt idx="5981">
                  <c:v/>
                </c:pt>
                <c:pt idx="5982">
                  <c:v/>
                </c:pt>
                <c:pt idx="5983">
                  <c:v/>
                </c:pt>
                <c:pt idx="5984">
                  <c:v/>
                </c:pt>
                <c:pt idx="5985">
                  <c:v/>
                </c:pt>
                <c:pt idx="5986">
                  <c:v/>
                </c:pt>
                <c:pt idx="5987">
                  <c:v/>
                </c:pt>
                <c:pt idx="5988">
                  <c:v/>
                </c:pt>
                <c:pt idx="5989">
                  <c:v/>
                </c:pt>
                <c:pt idx="5990">
                  <c:v/>
                </c:pt>
                <c:pt idx="5991">
                  <c:v/>
                </c:pt>
                <c:pt idx="5992">
                  <c:v/>
                </c:pt>
                <c:pt idx="5993">
                  <c:v/>
                </c:pt>
                <c:pt idx="5994">
                  <c:v/>
                </c:pt>
                <c:pt idx="5995">
                  <c:v/>
                </c:pt>
                <c:pt idx="5996">
                  <c:v/>
                </c:pt>
                <c:pt idx="5997">
                  <c:v/>
                </c:pt>
                <c:pt idx="5998">
                  <c:v/>
                </c:pt>
                <c:pt idx="5999">
                  <c:v/>
                </c:pt>
                <c:pt idx="6000">
                  <c:v/>
                </c:pt>
                <c:pt idx="6001">
                  <c:v/>
                </c:pt>
                <c:pt idx="6002">
                  <c:v/>
                </c:pt>
                <c:pt idx="6003">
                  <c:v/>
                </c:pt>
                <c:pt idx="6004">
                  <c:v/>
                </c:pt>
                <c:pt idx="6005">
                  <c:v/>
                </c:pt>
                <c:pt idx="6006">
                  <c:v/>
                </c:pt>
                <c:pt idx="6007">
                  <c:v/>
                </c:pt>
                <c:pt idx="6008">
                  <c:v/>
                </c:pt>
                <c:pt idx="6009">
                  <c:v/>
                </c:pt>
                <c:pt idx="6010">
                  <c:v/>
                </c:pt>
                <c:pt idx="6011">
                  <c:v/>
                </c:pt>
                <c:pt idx="6012">
                  <c:v/>
                </c:pt>
                <c:pt idx="6013">
                  <c:v/>
                </c:pt>
                <c:pt idx="6014">
                  <c:v/>
                </c:pt>
                <c:pt idx="6015">
                  <c:v/>
                </c:pt>
                <c:pt idx="6016">
                  <c:v/>
                </c:pt>
                <c:pt idx="6017">
                  <c:v/>
                </c:pt>
                <c:pt idx="6018">
                  <c:v/>
                </c:pt>
                <c:pt idx="6019">
                  <c:v/>
                </c:pt>
                <c:pt idx="6020">
                  <c:v/>
                </c:pt>
                <c:pt idx="6021">
                  <c:v/>
                </c:pt>
                <c:pt idx="6022">
                  <c:v/>
                </c:pt>
                <c:pt idx="6023">
                  <c:v/>
                </c:pt>
                <c:pt idx="6024">
                  <c:v/>
                </c:pt>
                <c:pt idx="6025">
                  <c:v/>
                </c:pt>
                <c:pt idx="6026">
                  <c:v/>
                </c:pt>
                <c:pt idx="6027">
                  <c:v/>
                </c:pt>
                <c:pt idx="6028">
                  <c:v/>
                </c:pt>
                <c:pt idx="6029">
                  <c:v/>
                </c:pt>
                <c:pt idx="6030">
                  <c:v/>
                </c:pt>
                <c:pt idx="6031">
                  <c:v/>
                </c:pt>
                <c:pt idx="6032">
                  <c:v/>
                </c:pt>
                <c:pt idx="6033">
                  <c:v/>
                </c:pt>
                <c:pt idx="6034">
                  <c:v/>
                </c:pt>
                <c:pt idx="6035">
                  <c:v/>
                </c:pt>
                <c:pt idx="6036">
                  <c:v/>
                </c:pt>
                <c:pt idx="6037">
                  <c:v/>
                </c:pt>
                <c:pt idx="6038">
                  <c:v/>
                </c:pt>
                <c:pt idx="6039">
                  <c:v/>
                </c:pt>
                <c:pt idx="6040">
                  <c:v/>
                </c:pt>
                <c:pt idx="6041">
                  <c:v/>
                </c:pt>
                <c:pt idx="6042">
                  <c:v/>
                </c:pt>
                <c:pt idx="6043">
                  <c:v/>
                </c:pt>
                <c:pt idx="6044">
                  <c:v/>
                </c:pt>
                <c:pt idx="6045">
                  <c:v/>
                </c:pt>
                <c:pt idx="6046">
                  <c:v/>
                </c:pt>
                <c:pt idx="6047">
                  <c:v/>
                </c:pt>
                <c:pt idx="6048">
                  <c:v/>
                </c:pt>
                <c:pt idx="6049">
                  <c:v/>
                </c:pt>
                <c:pt idx="6050">
                  <c:v/>
                </c:pt>
                <c:pt idx="6051">
                  <c:v/>
                </c:pt>
                <c:pt idx="6052">
                  <c:v/>
                </c:pt>
                <c:pt idx="6053">
                  <c:v/>
                </c:pt>
                <c:pt idx="6054">
                  <c:v/>
                </c:pt>
                <c:pt idx="6055">
                  <c:v/>
                </c:pt>
                <c:pt idx="6056">
                  <c:v/>
                </c:pt>
                <c:pt idx="6057">
                  <c:v/>
                </c:pt>
                <c:pt idx="6058">
                  <c:v/>
                </c:pt>
                <c:pt idx="6059">
                  <c:v/>
                </c:pt>
                <c:pt idx="6060">
                  <c:v/>
                </c:pt>
                <c:pt idx="6061">
                  <c:v/>
                </c:pt>
                <c:pt idx="6062">
                  <c:v/>
                </c:pt>
                <c:pt idx="6063">
                  <c:v/>
                </c:pt>
                <c:pt idx="6064">
                  <c:v/>
                </c:pt>
                <c:pt idx="6065">
                  <c:v/>
                </c:pt>
                <c:pt idx="6066">
                  <c:v/>
                </c:pt>
                <c:pt idx="6067">
                  <c:v/>
                </c:pt>
                <c:pt idx="6068">
                  <c:v/>
                </c:pt>
                <c:pt idx="6069">
                  <c:v/>
                </c:pt>
                <c:pt idx="6070">
                  <c:v/>
                </c:pt>
                <c:pt idx="6071">
                  <c:v/>
                </c:pt>
                <c:pt idx="6072">
                  <c:v/>
                </c:pt>
                <c:pt idx="6073">
                  <c:v/>
                </c:pt>
                <c:pt idx="6074">
                  <c:v/>
                </c:pt>
                <c:pt idx="6075">
                  <c:v/>
                </c:pt>
                <c:pt idx="6076">
                  <c:v/>
                </c:pt>
                <c:pt idx="6077">
                  <c:v/>
                </c:pt>
                <c:pt idx="6078">
                  <c:v/>
                </c:pt>
                <c:pt idx="6079">
                  <c:v/>
                </c:pt>
                <c:pt idx="6080">
                  <c:v/>
                </c:pt>
                <c:pt idx="6081">
                  <c:v/>
                </c:pt>
                <c:pt idx="6082">
                  <c:v/>
                </c:pt>
                <c:pt idx="6083">
                  <c:v/>
                </c:pt>
                <c:pt idx="6084">
                  <c:v/>
                </c:pt>
                <c:pt idx="6085">
                  <c:v/>
                </c:pt>
                <c:pt idx="6086">
                  <c:v/>
                </c:pt>
                <c:pt idx="6087">
                  <c:v/>
                </c:pt>
                <c:pt idx="6088">
                  <c:v/>
                </c:pt>
                <c:pt idx="6089">
                  <c:v/>
                </c:pt>
                <c:pt idx="6090">
                  <c:v/>
                </c:pt>
                <c:pt idx="6091">
                  <c:v/>
                </c:pt>
                <c:pt idx="6092">
                  <c:v/>
                </c:pt>
                <c:pt idx="6093">
                  <c:v/>
                </c:pt>
                <c:pt idx="6094">
                  <c:v/>
                </c:pt>
                <c:pt idx="6095">
                  <c:v/>
                </c:pt>
                <c:pt idx="6096">
                  <c:v/>
                </c:pt>
                <c:pt idx="6097">
                  <c:v/>
                </c:pt>
                <c:pt idx="6098">
                  <c:v/>
                </c:pt>
                <c:pt idx="6099">
                  <c:v/>
                </c:pt>
                <c:pt idx="6100">
                  <c:v/>
                </c:pt>
                <c:pt idx="6101">
                  <c:v/>
                </c:pt>
                <c:pt idx="6102">
                  <c:v/>
                </c:pt>
                <c:pt idx="6103">
                  <c:v/>
                </c:pt>
                <c:pt idx="6104">
                  <c:v/>
                </c:pt>
                <c:pt idx="6105">
                  <c:v/>
                </c:pt>
                <c:pt idx="6106">
                  <c:v/>
                </c:pt>
                <c:pt idx="6107">
                  <c:v/>
                </c:pt>
                <c:pt idx="6108">
                  <c:v/>
                </c:pt>
                <c:pt idx="6109">
                  <c:v/>
                </c:pt>
                <c:pt idx="6110">
                  <c:v/>
                </c:pt>
                <c:pt idx="6111">
                  <c:v/>
                </c:pt>
                <c:pt idx="6112">
                  <c:v/>
                </c:pt>
                <c:pt idx="6113">
                  <c:v/>
                </c:pt>
                <c:pt idx="6114">
                  <c:v/>
                </c:pt>
                <c:pt idx="6115">
                  <c:v/>
                </c:pt>
                <c:pt idx="6116">
                  <c:v/>
                </c:pt>
                <c:pt idx="6117">
                  <c:v/>
                </c:pt>
                <c:pt idx="6118">
                  <c:v/>
                </c:pt>
                <c:pt idx="6119">
                  <c:v/>
                </c:pt>
                <c:pt idx="6120">
                  <c:v/>
                </c:pt>
                <c:pt idx="6121">
                  <c:v/>
                </c:pt>
                <c:pt idx="6122">
                  <c:v/>
                </c:pt>
                <c:pt idx="6123">
                  <c:v/>
                </c:pt>
                <c:pt idx="6124">
                  <c:v/>
                </c:pt>
                <c:pt idx="6125">
                  <c:v/>
                </c:pt>
                <c:pt idx="6126">
                  <c:v/>
                </c:pt>
                <c:pt idx="6127">
                  <c:v/>
                </c:pt>
                <c:pt idx="6128">
                  <c:v/>
                </c:pt>
                <c:pt idx="6129">
                  <c:v/>
                </c:pt>
                <c:pt idx="6130">
                  <c:v/>
                </c:pt>
                <c:pt idx="6131">
                  <c:v/>
                </c:pt>
                <c:pt idx="6132">
                  <c:v/>
                </c:pt>
                <c:pt idx="6133">
                  <c:v/>
                </c:pt>
                <c:pt idx="6134">
                  <c:v/>
                </c:pt>
                <c:pt idx="6135">
                  <c:v/>
                </c:pt>
                <c:pt idx="6136">
                  <c:v/>
                </c:pt>
                <c:pt idx="6137">
                  <c:v/>
                </c:pt>
                <c:pt idx="6138">
                  <c:v/>
                </c:pt>
                <c:pt idx="6139">
                  <c:v/>
                </c:pt>
                <c:pt idx="6140">
                  <c:v/>
                </c:pt>
                <c:pt idx="6141">
                  <c:v/>
                </c:pt>
                <c:pt idx="6142">
                  <c:v/>
                </c:pt>
                <c:pt idx="6143">
                  <c:v/>
                </c:pt>
                <c:pt idx="6144">
                  <c:v/>
                </c:pt>
                <c:pt idx="6145">
                  <c:v/>
                </c:pt>
                <c:pt idx="6146">
                  <c:v/>
                </c:pt>
                <c:pt idx="6147">
                  <c:v/>
                </c:pt>
                <c:pt idx="6148">
                  <c:v/>
                </c:pt>
                <c:pt idx="6149">
                  <c:v/>
                </c:pt>
                <c:pt idx="6150">
                  <c:v/>
                </c:pt>
                <c:pt idx="6151">
                  <c:v/>
                </c:pt>
                <c:pt idx="6152">
                  <c:v/>
                </c:pt>
                <c:pt idx="6153">
                  <c:v/>
                </c:pt>
                <c:pt idx="6154">
                  <c:v/>
                </c:pt>
                <c:pt idx="6155">
                  <c:v/>
                </c:pt>
                <c:pt idx="6156">
                  <c:v/>
                </c:pt>
                <c:pt idx="6157">
                  <c:v/>
                </c:pt>
                <c:pt idx="6158">
                  <c:v/>
                </c:pt>
                <c:pt idx="6159">
                  <c:v/>
                </c:pt>
                <c:pt idx="6160">
                  <c:v/>
                </c:pt>
                <c:pt idx="6161">
                  <c:v/>
                </c:pt>
                <c:pt idx="6162">
                  <c:v/>
                </c:pt>
                <c:pt idx="6163">
                  <c:v/>
                </c:pt>
                <c:pt idx="6164">
                  <c:v/>
                </c:pt>
                <c:pt idx="6165">
                  <c:v/>
                </c:pt>
                <c:pt idx="6166">
                  <c:v/>
                </c:pt>
                <c:pt idx="6167">
                  <c:v/>
                </c:pt>
                <c:pt idx="6168">
                  <c:v/>
                </c:pt>
                <c:pt idx="6169">
                  <c:v/>
                </c:pt>
                <c:pt idx="6170">
                  <c:v/>
                </c:pt>
                <c:pt idx="6171">
                  <c:v/>
                </c:pt>
                <c:pt idx="6172">
                  <c:v/>
                </c:pt>
                <c:pt idx="6173">
                  <c:v/>
                </c:pt>
                <c:pt idx="6174">
                  <c:v/>
                </c:pt>
                <c:pt idx="6175">
                  <c:v/>
                </c:pt>
                <c:pt idx="6176">
                  <c:v/>
                </c:pt>
                <c:pt idx="6177">
                  <c:v/>
                </c:pt>
                <c:pt idx="6178">
                  <c:v/>
                </c:pt>
                <c:pt idx="6179">
                  <c:v/>
                </c:pt>
                <c:pt idx="6180">
                  <c:v/>
                </c:pt>
                <c:pt idx="6181">
                  <c:v/>
                </c:pt>
                <c:pt idx="6182">
                  <c:v/>
                </c:pt>
                <c:pt idx="6183">
                  <c:v/>
                </c:pt>
                <c:pt idx="6184">
                  <c:v/>
                </c:pt>
                <c:pt idx="6185">
                  <c:v/>
                </c:pt>
                <c:pt idx="6186">
                  <c:v/>
                </c:pt>
                <c:pt idx="6187">
                  <c:v/>
                </c:pt>
                <c:pt idx="6188">
                  <c:v/>
                </c:pt>
                <c:pt idx="6189">
                  <c:v/>
                </c:pt>
                <c:pt idx="6190">
                  <c:v/>
                </c:pt>
                <c:pt idx="6191">
                  <c:v/>
                </c:pt>
                <c:pt idx="6192">
                  <c:v/>
                </c:pt>
                <c:pt idx="6193">
                  <c:v/>
                </c:pt>
                <c:pt idx="6194">
                  <c:v/>
                </c:pt>
                <c:pt idx="6195">
                  <c:v/>
                </c:pt>
                <c:pt idx="6196">
                  <c:v/>
                </c:pt>
                <c:pt idx="6197">
                  <c:v/>
                </c:pt>
                <c:pt idx="6198">
                  <c:v/>
                </c:pt>
                <c:pt idx="6199">
                  <c:v/>
                </c:pt>
                <c:pt idx="6200">
                  <c:v/>
                </c:pt>
                <c:pt idx="6201">
                  <c:v/>
                </c:pt>
                <c:pt idx="6202">
                  <c:v/>
                </c:pt>
                <c:pt idx="6203">
                  <c:v/>
                </c:pt>
                <c:pt idx="6204">
                  <c:v/>
                </c:pt>
                <c:pt idx="6205">
                  <c:v/>
                </c:pt>
                <c:pt idx="6206">
                  <c:v/>
                </c:pt>
                <c:pt idx="6207">
                  <c:v/>
                </c:pt>
                <c:pt idx="6208">
                  <c:v/>
                </c:pt>
                <c:pt idx="6209">
                  <c:v/>
                </c:pt>
                <c:pt idx="6210">
                  <c:v/>
                </c:pt>
                <c:pt idx="6211">
                  <c:v/>
                </c:pt>
                <c:pt idx="6212">
                  <c:v/>
                </c:pt>
                <c:pt idx="6213">
                  <c:v/>
                </c:pt>
                <c:pt idx="6214">
                  <c:v/>
                </c:pt>
                <c:pt idx="6215">
                  <c:v/>
                </c:pt>
                <c:pt idx="6216">
                  <c:v/>
                </c:pt>
                <c:pt idx="6217">
                  <c:v/>
                </c:pt>
                <c:pt idx="6218">
                  <c:v/>
                </c:pt>
                <c:pt idx="6219">
                  <c:v/>
                </c:pt>
                <c:pt idx="6220">
                  <c:v/>
                </c:pt>
                <c:pt idx="6221">
                  <c:v/>
                </c:pt>
                <c:pt idx="6222">
                  <c:v/>
                </c:pt>
                <c:pt idx="6223">
                  <c:v/>
                </c:pt>
                <c:pt idx="6224">
                  <c:v/>
                </c:pt>
                <c:pt idx="6225">
                  <c:v/>
                </c:pt>
                <c:pt idx="6226">
                  <c:v/>
                </c:pt>
                <c:pt idx="6227">
                  <c:v/>
                </c:pt>
                <c:pt idx="6228">
                  <c:v/>
                </c:pt>
                <c:pt idx="6229">
                  <c:v/>
                </c:pt>
                <c:pt idx="6230">
                  <c:v/>
                </c:pt>
                <c:pt idx="6231">
                  <c:v/>
                </c:pt>
                <c:pt idx="6232">
                  <c:v/>
                </c:pt>
                <c:pt idx="6233">
                  <c:v/>
                </c:pt>
                <c:pt idx="6234">
                  <c:v/>
                </c:pt>
                <c:pt idx="6235">
                  <c:v/>
                </c:pt>
                <c:pt idx="6236">
                  <c:v/>
                </c:pt>
                <c:pt idx="6237">
                  <c:v/>
                </c:pt>
                <c:pt idx="6238">
                  <c:v/>
                </c:pt>
                <c:pt idx="6239">
                  <c:v/>
                </c:pt>
                <c:pt idx="6240">
                  <c:v/>
                </c:pt>
                <c:pt idx="6241">
                  <c:v/>
                </c:pt>
                <c:pt idx="6242">
                  <c:v/>
                </c:pt>
                <c:pt idx="6243">
                  <c:v/>
                </c:pt>
                <c:pt idx="6244">
                  <c:v/>
                </c:pt>
                <c:pt idx="6245">
                  <c:v/>
                </c:pt>
                <c:pt idx="6246">
                  <c:v/>
                </c:pt>
                <c:pt idx="6247">
                  <c:v/>
                </c:pt>
                <c:pt idx="6248">
                  <c:v/>
                </c:pt>
                <c:pt idx="6249">
                  <c:v/>
                </c:pt>
                <c:pt idx="6250">
                  <c:v/>
                </c:pt>
                <c:pt idx="6251">
                  <c:v/>
                </c:pt>
                <c:pt idx="6252">
                  <c:v/>
                </c:pt>
                <c:pt idx="6253">
                  <c:v/>
                </c:pt>
                <c:pt idx="6254">
                  <c:v/>
                </c:pt>
                <c:pt idx="6255">
                  <c:v/>
                </c:pt>
                <c:pt idx="6256">
                  <c:v/>
                </c:pt>
                <c:pt idx="6257">
                  <c:v/>
                </c:pt>
                <c:pt idx="6258">
                  <c:v/>
                </c:pt>
                <c:pt idx="6259">
                  <c:v/>
                </c:pt>
                <c:pt idx="6260">
                  <c:v/>
                </c:pt>
                <c:pt idx="6261">
                  <c:v/>
                </c:pt>
                <c:pt idx="6262">
                  <c:v/>
                </c:pt>
                <c:pt idx="6263">
                  <c:v/>
                </c:pt>
                <c:pt idx="6264">
                  <c:v/>
                </c:pt>
                <c:pt idx="6265">
                  <c:v/>
                </c:pt>
                <c:pt idx="6266">
                  <c:v/>
                </c:pt>
                <c:pt idx="6267">
                  <c:v/>
                </c:pt>
                <c:pt idx="6268">
                  <c:v/>
                </c:pt>
                <c:pt idx="6269">
                  <c:v/>
                </c:pt>
                <c:pt idx="6270">
                  <c:v/>
                </c:pt>
                <c:pt idx="6271">
                  <c:v/>
                </c:pt>
                <c:pt idx="6272">
                  <c:v/>
                </c:pt>
                <c:pt idx="6273">
                  <c:v/>
                </c:pt>
                <c:pt idx="6274">
                  <c:v/>
                </c:pt>
                <c:pt idx="6275">
                  <c:v/>
                </c:pt>
                <c:pt idx="6276">
                  <c:v/>
                </c:pt>
                <c:pt idx="6277">
                  <c:v/>
                </c:pt>
                <c:pt idx="6278">
                  <c:v/>
                </c:pt>
                <c:pt idx="6279">
                  <c:v/>
                </c:pt>
                <c:pt idx="6280">
                  <c:v/>
                </c:pt>
                <c:pt idx="6281">
                  <c:v/>
                </c:pt>
                <c:pt idx="6282">
                  <c:v/>
                </c:pt>
                <c:pt idx="6283">
                  <c:v/>
                </c:pt>
                <c:pt idx="6284">
                  <c:v/>
                </c:pt>
                <c:pt idx="6285">
                  <c:v/>
                </c:pt>
                <c:pt idx="6286">
                  <c:v/>
                </c:pt>
                <c:pt idx="6287">
                  <c:v/>
                </c:pt>
                <c:pt idx="6288">
                  <c:v/>
                </c:pt>
                <c:pt idx="6289">
                  <c:v/>
                </c:pt>
                <c:pt idx="6290">
                  <c:v/>
                </c:pt>
                <c:pt idx="6291">
                  <c:v/>
                </c:pt>
                <c:pt idx="6292">
                  <c:v/>
                </c:pt>
                <c:pt idx="6293">
                  <c:v/>
                </c:pt>
                <c:pt idx="6294">
                  <c:v/>
                </c:pt>
                <c:pt idx="6295">
                  <c:v/>
                </c:pt>
                <c:pt idx="6296">
                  <c:v/>
                </c:pt>
                <c:pt idx="6297">
                  <c:v/>
                </c:pt>
                <c:pt idx="6298">
                  <c:v/>
                </c:pt>
                <c:pt idx="6299">
                  <c:v/>
                </c:pt>
                <c:pt idx="6300">
                  <c:v/>
                </c:pt>
                <c:pt idx="6301">
                  <c:v/>
                </c:pt>
                <c:pt idx="6302">
                  <c:v/>
                </c:pt>
                <c:pt idx="6303">
                  <c:v/>
                </c:pt>
                <c:pt idx="6304">
                  <c:v/>
                </c:pt>
                <c:pt idx="6305">
                  <c:v/>
                </c:pt>
                <c:pt idx="6306">
                  <c:v/>
                </c:pt>
                <c:pt idx="6307">
                  <c:v/>
                </c:pt>
                <c:pt idx="6308">
                  <c:v/>
                </c:pt>
                <c:pt idx="6309">
                  <c:v/>
                </c:pt>
                <c:pt idx="6310">
                  <c:v/>
                </c:pt>
                <c:pt idx="6311">
                  <c:v/>
                </c:pt>
                <c:pt idx="6312">
                  <c:v/>
                </c:pt>
                <c:pt idx="6313">
                  <c:v/>
                </c:pt>
                <c:pt idx="6314">
                  <c:v/>
                </c:pt>
                <c:pt idx="6315">
                  <c:v/>
                </c:pt>
                <c:pt idx="6316">
                  <c:v/>
                </c:pt>
                <c:pt idx="6317">
                  <c:v/>
                </c:pt>
                <c:pt idx="6318">
                  <c:v/>
                </c:pt>
                <c:pt idx="6319">
                  <c:v/>
                </c:pt>
                <c:pt idx="6320">
                  <c:v/>
                </c:pt>
                <c:pt idx="6321">
                  <c:v/>
                </c:pt>
                <c:pt idx="6322">
                  <c:v/>
                </c:pt>
                <c:pt idx="6323">
                  <c:v/>
                </c:pt>
                <c:pt idx="6324">
                  <c:v/>
                </c:pt>
                <c:pt idx="6325">
                  <c:v/>
                </c:pt>
                <c:pt idx="6326">
                  <c:v/>
                </c:pt>
                <c:pt idx="6327">
                  <c:v/>
                </c:pt>
                <c:pt idx="6328">
                  <c:v/>
                </c:pt>
                <c:pt idx="6329">
                  <c:v/>
                </c:pt>
                <c:pt idx="6330">
                  <c:v/>
                </c:pt>
                <c:pt idx="6331">
                  <c:v/>
                </c:pt>
                <c:pt idx="6332">
                  <c:v/>
                </c:pt>
                <c:pt idx="6333">
                  <c:v/>
                </c:pt>
                <c:pt idx="6334">
                  <c:v/>
                </c:pt>
                <c:pt idx="6335">
                  <c:v/>
                </c:pt>
                <c:pt idx="6336">
                  <c:v/>
                </c:pt>
                <c:pt idx="6337">
                  <c:v/>
                </c:pt>
                <c:pt idx="6338">
                  <c:v/>
                </c:pt>
                <c:pt idx="6339">
                  <c:v/>
                </c:pt>
                <c:pt idx="6340">
                  <c:v/>
                </c:pt>
                <c:pt idx="6341">
                  <c:v/>
                </c:pt>
                <c:pt idx="6342">
                  <c:v/>
                </c:pt>
                <c:pt idx="6343">
                  <c:v/>
                </c:pt>
                <c:pt idx="6344">
                  <c:v/>
                </c:pt>
                <c:pt idx="6345">
                  <c:v/>
                </c:pt>
                <c:pt idx="6346">
                  <c:v/>
                </c:pt>
                <c:pt idx="6347">
                  <c:v/>
                </c:pt>
                <c:pt idx="6348">
                  <c:v/>
                </c:pt>
                <c:pt idx="6349">
                  <c:v/>
                </c:pt>
                <c:pt idx="6350">
                  <c:v/>
                </c:pt>
                <c:pt idx="6351">
                  <c:v/>
                </c:pt>
                <c:pt idx="6352">
                  <c:v/>
                </c:pt>
                <c:pt idx="6353">
                  <c:v/>
                </c:pt>
                <c:pt idx="6354">
                  <c:v/>
                </c:pt>
                <c:pt idx="6355">
                  <c:v/>
                </c:pt>
                <c:pt idx="6356">
                  <c:v/>
                </c:pt>
                <c:pt idx="6357">
                  <c:v/>
                </c:pt>
                <c:pt idx="6358">
                  <c:v/>
                </c:pt>
                <c:pt idx="6359">
                  <c:v/>
                </c:pt>
                <c:pt idx="6360">
                  <c:v/>
                </c:pt>
                <c:pt idx="6361">
                  <c:v/>
                </c:pt>
                <c:pt idx="6362">
                  <c:v/>
                </c:pt>
                <c:pt idx="6363">
                  <c:v/>
                </c:pt>
                <c:pt idx="6364">
                  <c:v/>
                </c:pt>
                <c:pt idx="6365">
                  <c:v/>
                </c:pt>
                <c:pt idx="6366">
                  <c:v/>
                </c:pt>
                <c:pt idx="6367">
                  <c:v/>
                </c:pt>
                <c:pt idx="6368">
                  <c:v/>
                </c:pt>
                <c:pt idx="6369">
                  <c:v/>
                </c:pt>
                <c:pt idx="6370">
                  <c:v/>
                </c:pt>
                <c:pt idx="6371">
                  <c:v/>
                </c:pt>
                <c:pt idx="6372">
                  <c:v/>
                </c:pt>
                <c:pt idx="6373">
                  <c:v/>
                </c:pt>
                <c:pt idx="6374">
                  <c:v/>
                </c:pt>
                <c:pt idx="6375">
                  <c:v/>
                </c:pt>
                <c:pt idx="6376">
                  <c:v/>
                </c:pt>
                <c:pt idx="6377">
                  <c:v/>
                </c:pt>
                <c:pt idx="6378">
                  <c:v/>
                </c:pt>
                <c:pt idx="6379">
                  <c:v/>
                </c:pt>
                <c:pt idx="6380">
                  <c:v/>
                </c:pt>
                <c:pt idx="6381">
                  <c:v/>
                </c:pt>
                <c:pt idx="6382">
                  <c:v/>
                </c:pt>
                <c:pt idx="6383">
                  <c:v/>
                </c:pt>
                <c:pt idx="6384">
                  <c:v/>
                </c:pt>
                <c:pt idx="6385">
                  <c:v/>
                </c:pt>
                <c:pt idx="6386">
                  <c:v/>
                </c:pt>
                <c:pt idx="6387">
                  <c:v/>
                </c:pt>
                <c:pt idx="6388">
                  <c:v/>
                </c:pt>
                <c:pt idx="6389">
                  <c:v/>
                </c:pt>
                <c:pt idx="6390">
                  <c:v/>
                </c:pt>
                <c:pt idx="6391">
                  <c:v/>
                </c:pt>
                <c:pt idx="6392">
                  <c:v/>
                </c:pt>
                <c:pt idx="6393">
                  <c:v/>
                </c:pt>
                <c:pt idx="6394">
                  <c:v/>
                </c:pt>
                <c:pt idx="6395">
                  <c:v/>
                </c:pt>
                <c:pt idx="6396">
                  <c:v/>
                </c:pt>
                <c:pt idx="6397">
                  <c:v/>
                </c:pt>
                <c:pt idx="6398">
                  <c:v/>
                </c:pt>
                <c:pt idx="6399">
                  <c:v/>
                </c:pt>
                <c:pt idx="6400">
                  <c:v/>
                </c:pt>
                <c:pt idx="6401">
                  <c:v/>
                </c:pt>
                <c:pt idx="6402">
                  <c:v/>
                </c:pt>
                <c:pt idx="6403">
                  <c:v/>
                </c:pt>
                <c:pt idx="6404">
                  <c:v/>
                </c:pt>
                <c:pt idx="6405">
                  <c:v/>
                </c:pt>
                <c:pt idx="6406">
                  <c:v/>
                </c:pt>
                <c:pt idx="6407">
                  <c:v/>
                </c:pt>
                <c:pt idx="6408">
                  <c:v/>
                </c:pt>
                <c:pt idx="6409">
                  <c:v/>
                </c:pt>
                <c:pt idx="6410">
                  <c:v/>
                </c:pt>
                <c:pt idx="6411">
                  <c:v/>
                </c:pt>
                <c:pt idx="6412">
                  <c:v/>
                </c:pt>
                <c:pt idx="6413">
                  <c:v/>
                </c:pt>
                <c:pt idx="6414">
                  <c:v/>
                </c:pt>
                <c:pt idx="6415">
                  <c:v/>
                </c:pt>
                <c:pt idx="6416">
                  <c:v/>
                </c:pt>
                <c:pt idx="6417">
                  <c:v/>
                </c:pt>
                <c:pt idx="6418">
                  <c:v/>
                </c:pt>
                <c:pt idx="6419">
                  <c:v/>
                </c:pt>
                <c:pt idx="6420">
                  <c:v/>
                </c:pt>
                <c:pt idx="6421">
                  <c:v/>
                </c:pt>
                <c:pt idx="6422">
                  <c:v/>
                </c:pt>
                <c:pt idx="6423">
                  <c:v/>
                </c:pt>
                <c:pt idx="6424">
                  <c:v/>
                </c:pt>
                <c:pt idx="6425">
                  <c:v/>
                </c:pt>
                <c:pt idx="6426">
                  <c:v/>
                </c:pt>
                <c:pt idx="6427">
                  <c:v/>
                </c:pt>
                <c:pt idx="6428">
                  <c:v/>
                </c:pt>
                <c:pt idx="6429">
                  <c:v/>
                </c:pt>
                <c:pt idx="6430">
                  <c:v/>
                </c:pt>
                <c:pt idx="6431">
                  <c:v/>
                </c:pt>
                <c:pt idx="6432">
                  <c:v/>
                </c:pt>
                <c:pt idx="6433">
                  <c:v/>
                </c:pt>
                <c:pt idx="6434">
                  <c:v/>
                </c:pt>
                <c:pt idx="6435">
                  <c:v/>
                </c:pt>
                <c:pt idx="6436">
                  <c:v/>
                </c:pt>
                <c:pt idx="6437">
                  <c:v/>
                </c:pt>
                <c:pt idx="6438">
                  <c:v/>
                </c:pt>
                <c:pt idx="6439">
                  <c:v/>
                </c:pt>
                <c:pt idx="6440">
                  <c:v/>
                </c:pt>
                <c:pt idx="6441">
                  <c:v/>
                </c:pt>
                <c:pt idx="6442">
                  <c:v/>
                </c:pt>
                <c:pt idx="6443">
                  <c:v/>
                </c:pt>
                <c:pt idx="6444">
                  <c:v/>
                </c:pt>
                <c:pt idx="6445">
                  <c:v/>
                </c:pt>
                <c:pt idx="6446">
                  <c:v/>
                </c:pt>
                <c:pt idx="6447">
                  <c:v/>
                </c:pt>
                <c:pt idx="6448">
                  <c:v/>
                </c:pt>
                <c:pt idx="6449">
                  <c:v/>
                </c:pt>
                <c:pt idx="6450">
                  <c:v/>
                </c:pt>
                <c:pt idx="6451">
                  <c:v/>
                </c:pt>
                <c:pt idx="6452">
                  <c:v/>
                </c:pt>
                <c:pt idx="6453">
                  <c:v/>
                </c:pt>
                <c:pt idx="6454">
                  <c:v/>
                </c:pt>
                <c:pt idx="6455">
                  <c:v/>
                </c:pt>
                <c:pt idx="6456">
                  <c:v/>
                </c:pt>
                <c:pt idx="6457">
                  <c:v/>
                </c:pt>
                <c:pt idx="6458">
                  <c:v/>
                </c:pt>
                <c:pt idx="6459">
                  <c:v/>
                </c:pt>
                <c:pt idx="6460">
                  <c:v/>
                </c:pt>
                <c:pt idx="6461">
                  <c:v/>
                </c:pt>
                <c:pt idx="6462">
                  <c:v/>
                </c:pt>
                <c:pt idx="6463">
                  <c:v/>
                </c:pt>
                <c:pt idx="6464">
                  <c:v/>
                </c:pt>
                <c:pt idx="6465">
                  <c:v/>
                </c:pt>
                <c:pt idx="6466">
                  <c:v/>
                </c:pt>
                <c:pt idx="6467">
                  <c:v/>
                </c:pt>
                <c:pt idx="6468">
                  <c:v/>
                </c:pt>
                <c:pt idx="6469">
                  <c:v/>
                </c:pt>
                <c:pt idx="6470">
                  <c:v/>
                </c:pt>
                <c:pt idx="6471">
                  <c:v/>
                </c:pt>
                <c:pt idx="6472">
                  <c:v/>
                </c:pt>
                <c:pt idx="6473">
                  <c:v/>
                </c:pt>
                <c:pt idx="6474">
                  <c:v/>
                </c:pt>
                <c:pt idx="6475">
                  <c:v/>
                </c:pt>
                <c:pt idx="6476">
                  <c:v/>
                </c:pt>
                <c:pt idx="6477">
                  <c:v/>
                </c:pt>
                <c:pt idx="6478">
                  <c:v/>
                </c:pt>
                <c:pt idx="6479">
                  <c:v/>
                </c:pt>
                <c:pt idx="6480">
                  <c:v/>
                </c:pt>
                <c:pt idx="6481">
                  <c:v/>
                </c:pt>
                <c:pt idx="6482">
                  <c:v/>
                </c:pt>
                <c:pt idx="6483">
                  <c:v/>
                </c:pt>
                <c:pt idx="6484">
                  <c:v/>
                </c:pt>
                <c:pt idx="6485">
                  <c:v/>
                </c:pt>
                <c:pt idx="6486">
                  <c:v/>
                </c:pt>
                <c:pt idx="6487">
                  <c:v/>
                </c:pt>
                <c:pt idx="6488">
                  <c:v/>
                </c:pt>
                <c:pt idx="6489">
                  <c:v/>
                </c:pt>
                <c:pt idx="6490">
                  <c:v/>
                </c:pt>
                <c:pt idx="6491">
                  <c:v/>
                </c:pt>
                <c:pt idx="6492">
                  <c:v/>
                </c:pt>
                <c:pt idx="6493">
                  <c:v/>
                </c:pt>
                <c:pt idx="6494">
                  <c:v/>
                </c:pt>
                <c:pt idx="6495">
                  <c:v/>
                </c:pt>
                <c:pt idx="6496">
                  <c:v/>
                </c:pt>
                <c:pt idx="6497">
                  <c:v/>
                </c:pt>
                <c:pt idx="6498">
                  <c:v/>
                </c:pt>
                <c:pt idx="6499">
                  <c:v/>
                </c:pt>
                <c:pt idx="6500">
                  <c:v/>
                </c:pt>
                <c:pt idx="6501">
                  <c:v/>
                </c:pt>
                <c:pt idx="6502">
                  <c:v/>
                </c:pt>
                <c:pt idx="6503">
                  <c:v/>
                </c:pt>
                <c:pt idx="6504">
                  <c:v/>
                </c:pt>
                <c:pt idx="6505">
                  <c:v/>
                </c:pt>
                <c:pt idx="6506">
                  <c:v/>
                </c:pt>
                <c:pt idx="6507">
                  <c:v/>
                </c:pt>
                <c:pt idx="6508">
                  <c:v/>
                </c:pt>
                <c:pt idx="6509">
                  <c:v/>
                </c:pt>
                <c:pt idx="6510">
                  <c:v/>
                </c:pt>
                <c:pt idx="6511">
                  <c:v/>
                </c:pt>
                <c:pt idx="6512">
                  <c:v/>
                </c:pt>
                <c:pt idx="6513">
                  <c:v/>
                </c:pt>
                <c:pt idx="6514">
                  <c:v/>
                </c:pt>
                <c:pt idx="6515">
                  <c:v/>
                </c:pt>
                <c:pt idx="6516">
                  <c:v/>
                </c:pt>
                <c:pt idx="6517">
                  <c:v/>
                </c:pt>
                <c:pt idx="6518">
                  <c:v/>
                </c:pt>
                <c:pt idx="6519">
                  <c:v/>
                </c:pt>
                <c:pt idx="6520">
                  <c:v/>
                </c:pt>
                <c:pt idx="6521">
                  <c:v/>
                </c:pt>
                <c:pt idx="6522">
                  <c:v/>
                </c:pt>
                <c:pt idx="6523">
                  <c:v/>
                </c:pt>
                <c:pt idx="6524">
                  <c:v/>
                </c:pt>
                <c:pt idx="6525">
                  <c:v/>
                </c:pt>
                <c:pt idx="6526">
                  <c:v/>
                </c:pt>
                <c:pt idx="6527">
                  <c:v/>
                </c:pt>
                <c:pt idx="6528">
                  <c:v/>
                </c:pt>
                <c:pt idx="6529">
                  <c:v/>
                </c:pt>
                <c:pt idx="6530">
                  <c:v/>
                </c:pt>
                <c:pt idx="6531">
                  <c:v/>
                </c:pt>
                <c:pt idx="6532">
                  <c:v/>
                </c:pt>
                <c:pt idx="6533">
                  <c:v/>
                </c:pt>
                <c:pt idx="6534">
                  <c:v/>
                </c:pt>
                <c:pt idx="6535">
                  <c:v/>
                </c:pt>
                <c:pt idx="6536">
                  <c:v/>
                </c:pt>
                <c:pt idx="6537">
                  <c:v/>
                </c:pt>
                <c:pt idx="6538">
                  <c:v/>
                </c:pt>
                <c:pt idx="6539">
                  <c:v/>
                </c:pt>
                <c:pt idx="6540">
                  <c:v/>
                </c:pt>
                <c:pt idx="6541">
                  <c:v/>
                </c:pt>
                <c:pt idx="6542">
                  <c:v/>
                </c:pt>
                <c:pt idx="6543">
                  <c:v/>
                </c:pt>
                <c:pt idx="6544">
                  <c:v/>
                </c:pt>
                <c:pt idx="6545">
                  <c:v/>
                </c:pt>
                <c:pt idx="6546">
                  <c:v/>
                </c:pt>
                <c:pt idx="6547">
                  <c:v/>
                </c:pt>
                <c:pt idx="6548">
                  <c:v/>
                </c:pt>
                <c:pt idx="6549">
                  <c:v/>
                </c:pt>
                <c:pt idx="6550">
                  <c:v/>
                </c:pt>
                <c:pt idx="6551">
                  <c:v/>
                </c:pt>
                <c:pt idx="6552">
                  <c:v/>
                </c:pt>
                <c:pt idx="6553">
                  <c:v/>
                </c:pt>
                <c:pt idx="6554">
                  <c:v/>
                </c:pt>
                <c:pt idx="6555">
                  <c:v/>
                </c:pt>
                <c:pt idx="6556">
                  <c:v/>
                </c:pt>
                <c:pt idx="6557">
                  <c:v/>
                </c:pt>
                <c:pt idx="6558">
                  <c:v/>
                </c:pt>
                <c:pt idx="6559">
                  <c:v/>
                </c:pt>
                <c:pt idx="6560">
                  <c:v/>
                </c:pt>
                <c:pt idx="6561">
                  <c:v/>
                </c:pt>
                <c:pt idx="6562">
                  <c:v/>
                </c:pt>
                <c:pt idx="6563">
                  <c:v/>
                </c:pt>
                <c:pt idx="6564">
                  <c:v/>
                </c:pt>
                <c:pt idx="6565">
                  <c:v/>
                </c:pt>
                <c:pt idx="6566">
                  <c:v/>
                </c:pt>
                <c:pt idx="6567">
                  <c:v/>
                </c:pt>
                <c:pt idx="6568">
                  <c:v/>
                </c:pt>
                <c:pt idx="6569">
                  <c:v/>
                </c:pt>
                <c:pt idx="6570">
                  <c:v/>
                </c:pt>
                <c:pt idx="6571">
                  <c:v/>
                </c:pt>
                <c:pt idx="6572">
                  <c:v/>
                </c:pt>
                <c:pt idx="6573">
                  <c:v/>
                </c:pt>
                <c:pt idx="6574">
                  <c:v/>
                </c:pt>
                <c:pt idx="6575">
                  <c:v/>
                </c:pt>
                <c:pt idx="6576">
                  <c:v/>
                </c:pt>
                <c:pt idx="6577">
                  <c:v/>
                </c:pt>
                <c:pt idx="6578">
                  <c:v/>
                </c:pt>
                <c:pt idx="6579">
                  <c:v/>
                </c:pt>
                <c:pt idx="6580">
                  <c:v/>
                </c:pt>
                <c:pt idx="6581">
                  <c:v/>
                </c:pt>
                <c:pt idx="6582">
                  <c:v/>
                </c:pt>
                <c:pt idx="6583">
                  <c:v/>
                </c:pt>
                <c:pt idx="6584">
                  <c:v/>
                </c:pt>
                <c:pt idx="6585">
                  <c:v/>
                </c:pt>
                <c:pt idx="6586">
                  <c:v/>
                </c:pt>
                <c:pt idx="6587">
                  <c:v/>
                </c:pt>
                <c:pt idx="6588">
                  <c:v/>
                </c:pt>
                <c:pt idx="6589">
                  <c:v/>
                </c:pt>
                <c:pt idx="6590">
                  <c:v/>
                </c:pt>
                <c:pt idx="6591">
                  <c:v/>
                </c:pt>
                <c:pt idx="6592">
                  <c:v/>
                </c:pt>
                <c:pt idx="6593">
                  <c:v/>
                </c:pt>
                <c:pt idx="6594">
                  <c:v/>
                </c:pt>
                <c:pt idx="6595">
                  <c:v/>
                </c:pt>
                <c:pt idx="6596">
                  <c:v/>
                </c:pt>
                <c:pt idx="6597">
                  <c:v/>
                </c:pt>
                <c:pt idx="6598">
                  <c:v/>
                </c:pt>
                <c:pt idx="6599">
                  <c:v/>
                </c:pt>
                <c:pt idx="6600">
                  <c:v/>
                </c:pt>
                <c:pt idx="6601">
                  <c:v/>
                </c:pt>
                <c:pt idx="6602">
                  <c:v/>
                </c:pt>
                <c:pt idx="6603">
                  <c:v/>
                </c:pt>
                <c:pt idx="6604">
                  <c:v/>
                </c:pt>
                <c:pt idx="6605">
                  <c:v/>
                </c:pt>
                <c:pt idx="6606">
                  <c:v/>
                </c:pt>
                <c:pt idx="6607">
                  <c:v/>
                </c:pt>
                <c:pt idx="6608">
                  <c:v/>
                </c:pt>
                <c:pt idx="6609">
                  <c:v/>
                </c:pt>
                <c:pt idx="6610">
                  <c:v/>
                </c:pt>
                <c:pt idx="6611">
                  <c:v/>
                </c:pt>
                <c:pt idx="6612">
                  <c:v/>
                </c:pt>
                <c:pt idx="6613">
                  <c:v/>
                </c:pt>
                <c:pt idx="6614">
                  <c:v/>
                </c:pt>
                <c:pt idx="6615">
                  <c:v/>
                </c:pt>
                <c:pt idx="6616">
                  <c:v/>
                </c:pt>
                <c:pt idx="6617">
                  <c:v/>
                </c:pt>
                <c:pt idx="6618">
                  <c:v/>
                </c:pt>
                <c:pt idx="6619">
                  <c:v/>
                </c:pt>
                <c:pt idx="6620">
                  <c:v/>
                </c:pt>
                <c:pt idx="6621">
                  <c:v/>
                </c:pt>
                <c:pt idx="6622">
                  <c:v/>
                </c:pt>
                <c:pt idx="6623">
                  <c:v/>
                </c:pt>
                <c:pt idx="6624">
                  <c:v/>
                </c:pt>
                <c:pt idx="6625">
                  <c:v/>
                </c:pt>
                <c:pt idx="6626">
                  <c:v/>
                </c:pt>
                <c:pt idx="6627">
                  <c:v/>
                </c:pt>
                <c:pt idx="6628">
                  <c:v/>
                </c:pt>
                <c:pt idx="6629">
                  <c:v/>
                </c:pt>
                <c:pt idx="6630">
                  <c:v/>
                </c:pt>
                <c:pt idx="6631">
                  <c:v/>
                </c:pt>
                <c:pt idx="6632">
                  <c:v/>
                </c:pt>
                <c:pt idx="6633">
                  <c:v/>
                </c:pt>
                <c:pt idx="6634">
                  <c:v/>
                </c:pt>
                <c:pt idx="6635">
                  <c:v/>
                </c:pt>
                <c:pt idx="6636">
                  <c:v/>
                </c:pt>
                <c:pt idx="6637">
                  <c:v/>
                </c:pt>
                <c:pt idx="6638">
                  <c:v/>
                </c:pt>
                <c:pt idx="6639">
                  <c:v/>
                </c:pt>
                <c:pt idx="6640">
                  <c:v/>
                </c:pt>
                <c:pt idx="6641">
                  <c:v/>
                </c:pt>
                <c:pt idx="6642">
                  <c:v/>
                </c:pt>
                <c:pt idx="6643">
                  <c:v/>
                </c:pt>
                <c:pt idx="6644">
                  <c:v/>
                </c:pt>
                <c:pt idx="6645">
                  <c:v/>
                </c:pt>
                <c:pt idx="6646">
                  <c:v/>
                </c:pt>
                <c:pt idx="6647">
                  <c:v/>
                </c:pt>
                <c:pt idx="6648">
                  <c:v/>
                </c:pt>
                <c:pt idx="6649">
                  <c:v/>
                </c:pt>
                <c:pt idx="6650">
                  <c:v/>
                </c:pt>
                <c:pt idx="6651">
                  <c:v/>
                </c:pt>
                <c:pt idx="6652">
                  <c:v/>
                </c:pt>
                <c:pt idx="6653">
                  <c:v/>
                </c:pt>
                <c:pt idx="6654">
                  <c:v/>
                </c:pt>
                <c:pt idx="6655">
                  <c:v/>
                </c:pt>
                <c:pt idx="6656">
                  <c:v/>
                </c:pt>
                <c:pt idx="6657">
                  <c:v/>
                </c:pt>
                <c:pt idx="6658">
                  <c:v/>
                </c:pt>
                <c:pt idx="6659">
                  <c:v/>
                </c:pt>
                <c:pt idx="6660">
                  <c:v/>
                </c:pt>
                <c:pt idx="6661">
                  <c:v/>
                </c:pt>
                <c:pt idx="6662">
                  <c:v/>
                </c:pt>
                <c:pt idx="6663">
                  <c:v/>
                </c:pt>
                <c:pt idx="6664">
                  <c:v/>
                </c:pt>
                <c:pt idx="6665">
                  <c:v/>
                </c:pt>
                <c:pt idx="6666">
                  <c:v/>
                </c:pt>
                <c:pt idx="6667">
                  <c:v/>
                </c:pt>
                <c:pt idx="6668">
                  <c:v/>
                </c:pt>
                <c:pt idx="6669">
                  <c:v/>
                </c:pt>
                <c:pt idx="6670">
                  <c:v/>
                </c:pt>
                <c:pt idx="6671">
                  <c:v/>
                </c:pt>
                <c:pt idx="6672">
                  <c:v/>
                </c:pt>
                <c:pt idx="6673">
                  <c:v/>
                </c:pt>
                <c:pt idx="6674">
                  <c:v/>
                </c:pt>
                <c:pt idx="6675">
                  <c:v/>
                </c:pt>
                <c:pt idx="6676">
                  <c:v/>
                </c:pt>
                <c:pt idx="6677">
                  <c:v/>
                </c:pt>
                <c:pt idx="6678">
                  <c:v/>
                </c:pt>
                <c:pt idx="6679">
                  <c:v/>
                </c:pt>
                <c:pt idx="6680">
                  <c:v/>
                </c:pt>
                <c:pt idx="6681">
                  <c:v/>
                </c:pt>
                <c:pt idx="6682">
                  <c:v/>
                </c:pt>
                <c:pt idx="6683">
                  <c:v/>
                </c:pt>
                <c:pt idx="6684">
                  <c:v/>
                </c:pt>
                <c:pt idx="6685">
                  <c:v/>
                </c:pt>
                <c:pt idx="6686">
                  <c:v/>
                </c:pt>
                <c:pt idx="6687">
                  <c:v/>
                </c:pt>
                <c:pt idx="6688">
                  <c:v/>
                </c:pt>
                <c:pt idx="6689">
                  <c:v/>
                </c:pt>
                <c:pt idx="6690">
                  <c:v/>
                </c:pt>
                <c:pt idx="6691">
                  <c:v/>
                </c:pt>
                <c:pt idx="6692">
                  <c:v/>
                </c:pt>
                <c:pt idx="6693">
                  <c:v/>
                </c:pt>
                <c:pt idx="6694">
                  <c:v/>
                </c:pt>
                <c:pt idx="6695">
                  <c:v/>
                </c:pt>
                <c:pt idx="6696">
                  <c:v/>
                </c:pt>
                <c:pt idx="6697">
                  <c:v/>
                </c:pt>
                <c:pt idx="6698">
                  <c:v/>
                </c:pt>
                <c:pt idx="6699">
                  <c:v/>
                </c:pt>
                <c:pt idx="6700">
                  <c:v/>
                </c:pt>
                <c:pt idx="6701">
                  <c:v/>
                </c:pt>
                <c:pt idx="6702">
                  <c:v/>
                </c:pt>
                <c:pt idx="6703">
                  <c:v/>
                </c:pt>
                <c:pt idx="6704">
                  <c:v/>
                </c:pt>
                <c:pt idx="6705">
                  <c:v/>
                </c:pt>
                <c:pt idx="6706">
                  <c:v/>
                </c:pt>
                <c:pt idx="6707">
                  <c:v/>
                </c:pt>
                <c:pt idx="6708">
                  <c:v/>
                </c:pt>
                <c:pt idx="6709">
                  <c:v/>
                </c:pt>
                <c:pt idx="6710">
                  <c:v/>
                </c:pt>
                <c:pt idx="6711">
                  <c:v/>
                </c:pt>
                <c:pt idx="6712">
                  <c:v/>
                </c:pt>
                <c:pt idx="6713">
                  <c:v/>
                </c:pt>
                <c:pt idx="6714">
                  <c:v/>
                </c:pt>
                <c:pt idx="6715">
                  <c:v/>
                </c:pt>
                <c:pt idx="6716">
                  <c:v/>
                </c:pt>
                <c:pt idx="6717">
                  <c:v/>
                </c:pt>
                <c:pt idx="6718">
                  <c:v/>
                </c:pt>
                <c:pt idx="6719">
                  <c:v/>
                </c:pt>
                <c:pt idx="6720">
                  <c:v/>
                </c:pt>
                <c:pt idx="6721">
                  <c:v/>
                </c:pt>
                <c:pt idx="6722">
                  <c:v/>
                </c:pt>
                <c:pt idx="6723">
                  <c:v/>
                </c:pt>
                <c:pt idx="6724">
                  <c:v/>
                </c:pt>
                <c:pt idx="6725">
                  <c:v/>
                </c:pt>
                <c:pt idx="6726">
                  <c:v/>
                </c:pt>
                <c:pt idx="6727">
                  <c:v/>
                </c:pt>
                <c:pt idx="6728">
                  <c:v/>
                </c:pt>
                <c:pt idx="6729">
                  <c:v/>
                </c:pt>
                <c:pt idx="6730">
                  <c:v/>
                </c:pt>
                <c:pt idx="6731">
                  <c:v/>
                </c:pt>
                <c:pt idx="6732">
                  <c:v/>
                </c:pt>
                <c:pt idx="6733">
                  <c:v/>
                </c:pt>
                <c:pt idx="6734">
                  <c:v/>
                </c:pt>
                <c:pt idx="6735">
                  <c:v/>
                </c:pt>
                <c:pt idx="6736">
                  <c:v/>
                </c:pt>
                <c:pt idx="6737">
                  <c:v/>
                </c:pt>
                <c:pt idx="6738">
                  <c:v/>
                </c:pt>
                <c:pt idx="6739">
                  <c:v/>
                </c:pt>
                <c:pt idx="6740">
                  <c:v/>
                </c:pt>
                <c:pt idx="6741">
                  <c:v/>
                </c:pt>
                <c:pt idx="6742">
                  <c:v/>
                </c:pt>
                <c:pt idx="6743">
                  <c:v/>
                </c:pt>
                <c:pt idx="6744">
                  <c:v/>
                </c:pt>
                <c:pt idx="6745">
                  <c:v/>
                </c:pt>
                <c:pt idx="6746">
                  <c:v/>
                </c:pt>
                <c:pt idx="6747">
                  <c:v/>
                </c:pt>
                <c:pt idx="6748">
                  <c:v/>
                </c:pt>
                <c:pt idx="6749">
                  <c:v/>
                </c:pt>
                <c:pt idx="6750">
                  <c:v/>
                </c:pt>
                <c:pt idx="6751">
                  <c:v/>
                </c:pt>
                <c:pt idx="6752">
                  <c:v/>
                </c:pt>
                <c:pt idx="6753">
                  <c:v/>
                </c:pt>
                <c:pt idx="6754">
                  <c:v/>
                </c:pt>
                <c:pt idx="6755">
                  <c:v/>
                </c:pt>
                <c:pt idx="6756">
                  <c:v/>
                </c:pt>
                <c:pt idx="6757">
                  <c:v/>
                </c:pt>
                <c:pt idx="6758">
                  <c:v/>
                </c:pt>
                <c:pt idx="6759">
                  <c:v/>
                </c:pt>
                <c:pt idx="6760">
                  <c:v/>
                </c:pt>
                <c:pt idx="6761">
                  <c:v/>
                </c:pt>
                <c:pt idx="6762">
                  <c:v/>
                </c:pt>
                <c:pt idx="6763">
                  <c:v/>
                </c:pt>
                <c:pt idx="6764">
                  <c:v/>
                </c:pt>
                <c:pt idx="6765">
                  <c:v/>
                </c:pt>
                <c:pt idx="6766">
                  <c:v/>
                </c:pt>
                <c:pt idx="6767">
                  <c:v/>
                </c:pt>
                <c:pt idx="6768">
                  <c:v/>
                </c:pt>
                <c:pt idx="6769">
                  <c:v/>
                </c:pt>
                <c:pt idx="6770">
                  <c:v/>
                </c:pt>
                <c:pt idx="6771">
                  <c:v/>
                </c:pt>
                <c:pt idx="6772">
                  <c:v/>
                </c:pt>
                <c:pt idx="6773">
                  <c:v/>
                </c:pt>
                <c:pt idx="6774">
                  <c:v/>
                </c:pt>
                <c:pt idx="6775">
                  <c:v/>
                </c:pt>
                <c:pt idx="6776">
                  <c:v/>
                </c:pt>
                <c:pt idx="6777">
                  <c:v/>
                </c:pt>
                <c:pt idx="6778">
                  <c:v/>
                </c:pt>
                <c:pt idx="6779">
                  <c:v/>
                </c:pt>
                <c:pt idx="6780">
                  <c:v/>
                </c:pt>
                <c:pt idx="6781">
                  <c:v/>
                </c:pt>
                <c:pt idx="6782">
                  <c:v/>
                </c:pt>
                <c:pt idx="6783">
                  <c:v/>
                </c:pt>
                <c:pt idx="6784">
                  <c:v/>
                </c:pt>
                <c:pt idx="6785">
                  <c:v/>
                </c:pt>
                <c:pt idx="6786">
                  <c:v/>
                </c:pt>
                <c:pt idx="6787">
                  <c:v/>
                </c:pt>
                <c:pt idx="6788">
                  <c:v/>
                </c:pt>
                <c:pt idx="6789">
                  <c:v/>
                </c:pt>
                <c:pt idx="6790">
                  <c:v/>
                </c:pt>
                <c:pt idx="6791">
                  <c:v/>
                </c:pt>
                <c:pt idx="6792">
                  <c:v/>
                </c:pt>
                <c:pt idx="6793">
                  <c:v/>
                </c:pt>
                <c:pt idx="6794">
                  <c:v/>
                </c:pt>
                <c:pt idx="6795">
                  <c:v/>
                </c:pt>
                <c:pt idx="6796">
                  <c:v/>
                </c:pt>
                <c:pt idx="6797">
                  <c:v/>
                </c:pt>
                <c:pt idx="6798">
                  <c:v/>
                </c:pt>
                <c:pt idx="6799">
                  <c:v/>
                </c:pt>
                <c:pt idx="6800">
                  <c:v/>
                </c:pt>
                <c:pt idx="6801">
                  <c:v/>
                </c:pt>
                <c:pt idx="6802">
                  <c:v/>
                </c:pt>
                <c:pt idx="6803">
                  <c:v/>
                </c:pt>
                <c:pt idx="6804">
                  <c:v/>
                </c:pt>
                <c:pt idx="6805">
                  <c:v/>
                </c:pt>
                <c:pt idx="6806">
                  <c:v/>
                </c:pt>
                <c:pt idx="6807">
                  <c:v/>
                </c:pt>
                <c:pt idx="6808">
                  <c:v/>
                </c:pt>
                <c:pt idx="6809">
                  <c:v/>
                </c:pt>
                <c:pt idx="6810">
                  <c:v/>
                </c:pt>
                <c:pt idx="6811">
                  <c:v/>
                </c:pt>
                <c:pt idx="6812">
                  <c:v/>
                </c:pt>
                <c:pt idx="6813">
                  <c:v/>
                </c:pt>
                <c:pt idx="6814">
                  <c:v/>
                </c:pt>
                <c:pt idx="6815">
                  <c:v/>
                </c:pt>
                <c:pt idx="6816">
                  <c:v/>
                </c:pt>
                <c:pt idx="6817">
                  <c:v/>
                </c:pt>
                <c:pt idx="6818">
                  <c:v/>
                </c:pt>
                <c:pt idx="6819">
                  <c:v/>
                </c:pt>
                <c:pt idx="6820">
                  <c:v/>
                </c:pt>
                <c:pt idx="6821">
                  <c:v/>
                </c:pt>
                <c:pt idx="6822">
                  <c:v/>
                </c:pt>
                <c:pt idx="6823">
                  <c:v/>
                </c:pt>
                <c:pt idx="6824">
                  <c:v/>
                </c:pt>
                <c:pt idx="6825">
                  <c:v/>
                </c:pt>
                <c:pt idx="6826">
                  <c:v/>
                </c:pt>
                <c:pt idx="6827">
                  <c:v/>
                </c:pt>
                <c:pt idx="6828">
                  <c:v/>
                </c:pt>
                <c:pt idx="6829">
                  <c:v/>
                </c:pt>
                <c:pt idx="6830">
                  <c:v/>
                </c:pt>
                <c:pt idx="6831">
                  <c:v/>
                </c:pt>
                <c:pt idx="6832">
                  <c:v/>
                </c:pt>
                <c:pt idx="6833">
                  <c:v/>
                </c:pt>
                <c:pt idx="6834">
                  <c:v/>
                </c:pt>
                <c:pt idx="6835">
                  <c:v/>
                </c:pt>
                <c:pt idx="6836">
                  <c:v/>
                </c:pt>
                <c:pt idx="6837">
                  <c:v/>
                </c:pt>
                <c:pt idx="6838">
                  <c:v/>
                </c:pt>
                <c:pt idx="6839">
                  <c:v/>
                </c:pt>
                <c:pt idx="6840">
                  <c:v/>
                </c:pt>
                <c:pt idx="6841">
                  <c:v/>
                </c:pt>
                <c:pt idx="6842">
                  <c:v/>
                </c:pt>
                <c:pt idx="6843">
                  <c:v/>
                </c:pt>
                <c:pt idx="6844">
                  <c:v/>
                </c:pt>
                <c:pt idx="6845">
                  <c:v/>
                </c:pt>
                <c:pt idx="6846">
                  <c:v/>
                </c:pt>
                <c:pt idx="6847">
                  <c:v/>
                </c:pt>
                <c:pt idx="6848">
                  <c:v/>
                </c:pt>
                <c:pt idx="6849">
                  <c:v/>
                </c:pt>
                <c:pt idx="6850">
                  <c:v/>
                </c:pt>
                <c:pt idx="6851">
                  <c:v/>
                </c:pt>
                <c:pt idx="6852">
                  <c:v/>
                </c:pt>
                <c:pt idx="6853">
                  <c:v/>
                </c:pt>
                <c:pt idx="6854">
                  <c:v/>
                </c:pt>
                <c:pt idx="6855">
                  <c:v/>
                </c:pt>
                <c:pt idx="6856">
                  <c:v/>
                </c:pt>
                <c:pt idx="6857">
                  <c:v/>
                </c:pt>
                <c:pt idx="6858">
                  <c:v/>
                </c:pt>
                <c:pt idx="6859">
                  <c:v/>
                </c:pt>
                <c:pt idx="6860">
                  <c:v/>
                </c:pt>
                <c:pt idx="6861">
                  <c:v/>
                </c:pt>
                <c:pt idx="6862">
                  <c:v/>
                </c:pt>
                <c:pt idx="6863">
                  <c:v/>
                </c:pt>
                <c:pt idx="6864">
                  <c:v/>
                </c:pt>
                <c:pt idx="6865">
                  <c:v/>
                </c:pt>
                <c:pt idx="6866">
                  <c:v/>
                </c:pt>
                <c:pt idx="6867">
                  <c:v/>
                </c:pt>
                <c:pt idx="6868">
                  <c:v/>
                </c:pt>
                <c:pt idx="6869">
                  <c:v/>
                </c:pt>
                <c:pt idx="6870">
                  <c:v/>
                </c:pt>
                <c:pt idx="6871">
                  <c:v/>
                </c:pt>
                <c:pt idx="6872">
                  <c:v/>
                </c:pt>
                <c:pt idx="6873">
                  <c:v/>
                </c:pt>
                <c:pt idx="6874">
                  <c:v/>
                </c:pt>
                <c:pt idx="6875">
                  <c:v/>
                </c:pt>
                <c:pt idx="6876">
                  <c:v/>
                </c:pt>
                <c:pt idx="6877">
                  <c:v/>
                </c:pt>
                <c:pt idx="6878">
                  <c:v/>
                </c:pt>
                <c:pt idx="6879">
                  <c:v/>
                </c:pt>
                <c:pt idx="6880">
                  <c:v/>
                </c:pt>
                <c:pt idx="6881">
                  <c:v/>
                </c:pt>
                <c:pt idx="6882">
                  <c:v/>
                </c:pt>
                <c:pt idx="6883">
                  <c:v/>
                </c:pt>
                <c:pt idx="6884">
                  <c:v/>
                </c:pt>
                <c:pt idx="6885">
                  <c:v/>
                </c:pt>
                <c:pt idx="6886">
                  <c:v/>
                </c:pt>
                <c:pt idx="6887">
                  <c:v/>
                </c:pt>
                <c:pt idx="6888">
                  <c:v/>
                </c:pt>
                <c:pt idx="6889">
                  <c:v/>
                </c:pt>
                <c:pt idx="6890">
                  <c:v/>
                </c:pt>
                <c:pt idx="6891">
                  <c:v/>
                </c:pt>
                <c:pt idx="6892">
                  <c:v/>
                </c:pt>
                <c:pt idx="6893">
                  <c:v/>
                </c:pt>
                <c:pt idx="6894">
                  <c:v/>
                </c:pt>
                <c:pt idx="6895">
                  <c:v/>
                </c:pt>
                <c:pt idx="6896">
                  <c:v/>
                </c:pt>
                <c:pt idx="6897">
                  <c:v/>
                </c:pt>
                <c:pt idx="6898">
                  <c:v/>
                </c:pt>
                <c:pt idx="6899">
                  <c:v/>
                </c:pt>
                <c:pt idx="6900">
                  <c:v/>
                </c:pt>
                <c:pt idx="6901">
                  <c:v/>
                </c:pt>
                <c:pt idx="6902">
                  <c:v/>
                </c:pt>
                <c:pt idx="6903">
                  <c:v/>
                </c:pt>
                <c:pt idx="6904">
                  <c:v/>
                </c:pt>
                <c:pt idx="6905">
                  <c:v/>
                </c:pt>
                <c:pt idx="6906">
                  <c:v/>
                </c:pt>
                <c:pt idx="6907">
                  <c:v/>
                </c:pt>
                <c:pt idx="6908">
                  <c:v/>
                </c:pt>
                <c:pt idx="6909">
                  <c:v/>
                </c:pt>
                <c:pt idx="6910">
                  <c:v/>
                </c:pt>
                <c:pt idx="6911">
                  <c:v/>
                </c:pt>
                <c:pt idx="6912">
                  <c:v/>
                </c:pt>
                <c:pt idx="6913">
                  <c:v/>
                </c:pt>
                <c:pt idx="6914">
                  <c:v/>
                </c:pt>
                <c:pt idx="6915">
                  <c:v/>
                </c:pt>
                <c:pt idx="6916">
                  <c:v/>
                </c:pt>
                <c:pt idx="6917">
                  <c:v/>
                </c:pt>
                <c:pt idx="6918">
                  <c:v/>
                </c:pt>
                <c:pt idx="6919">
                  <c:v/>
                </c:pt>
                <c:pt idx="6920">
                  <c:v/>
                </c:pt>
                <c:pt idx="6921">
                  <c:v/>
                </c:pt>
                <c:pt idx="6922">
                  <c:v/>
                </c:pt>
                <c:pt idx="6923">
                  <c:v/>
                </c:pt>
                <c:pt idx="6924">
                  <c:v/>
                </c:pt>
                <c:pt idx="6925">
                  <c:v/>
                </c:pt>
                <c:pt idx="6926">
                  <c:v/>
                </c:pt>
                <c:pt idx="6927">
                  <c:v/>
                </c:pt>
                <c:pt idx="6928">
                  <c:v/>
                </c:pt>
                <c:pt idx="6929">
                  <c:v/>
                </c:pt>
                <c:pt idx="6930">
                  <c:v/>
                </c:pt>
                <c:pt idx="6931">
                  <c:v/>
                </c:pt>
                <c:pt idx="6932">
                  <c:v/>
                </c:pt>
                <c:pt idx="6933">
                  <c:v/>
                </c:pt>
                <c:pt idx="6934">
                  <c:v/>
                </c:pt>
                <c:pt idx="6935">
                  <c:v/>
                </c:pt>
                <c:pt idx="6936">
                  <c:v/>
                </c:pt>
                <c:pt idx="6937">
                  <c:v/>
                </c:pt>
                <c:pt idx="6938">
                  <c:v/>
                </c:pt>
                <c:pt idx="6939">
                  <c:v/>
                </c:pt>
                <c:pt idx="6940">
                  <c:v/>
                </c:pt>
                <c:pt idx="6941">
                  <c:v/>
                </c:pt>
                <c:pt idx="6942">
                  <c:v/>
                </c:pt>
                <c:pt idx="6943">
                  <c:v/>
                </c:pt>
                <c:pt idx="6944">
                  <c:v/>
                </c:pt>
                <c:pt idx="6945">
                  <c:v/>
                </c:pt>
                <c:pt idx="6946">
                  <c:v/>
                </c:pt>
                <c:pt idx="6947">
                  <c:v/>
                </c:pt>
                <c:pt idx="6948">
                  <c:v/>
                </c:pt>
                <c:pt idx="6949">
                  <c:v/>
                </c:pt>
                <c:pt idx="6950">
                  <c:v/>
                </c:pt>
                <c:pt idx="6951">
                  <c:v/>
                </c:pt>
                <c:pt idx="6952">
                  <c:v/>
                </c:pt>
                <c:pt idx="6953">
                  <c:v/>
                </c:pt>
                <c:pt idx="6954">
                  <c:v/>
                </c:pt>
                <c:pt idx="6955">
                  <c:v/>
                </c:pt>
                <c:pt idx="6956">
                  <c:v/>
                </c:pt>
                <c:pt idx="6957">
                  <c:v/>
                </c:pt>
                <c:pt idx="6958">
                  <c:v/>
                </c:pt>
                <c:pt idx="6959">
                  <c:v/>
                </c:pt>
                <c:pt idx="6960">
                  <c:v/>
                </c:pt>
                <c:pt idx="6961">
                  <c:v/>
                </c:pt>
                <c:pt idx="6962">
                  <c:v/>
                </c:pt>
                <c:pt idx="6963">
                  <c:v/>
                </c:pt>
                <c:pt idx="6964">
                  <c:v/>
                </c:pt>
                <c:pt idx="6965">
                  <c:v/>
                </c:pt>
                <c:pt idx="6966">
                  <c:v/>
                </c:pt>
                <c:pt idx="6967">
                  <c:v/>
                </c:pt>
                <c:pt idx="6968">
                  <c:v/>
                </c:pt>
                <c:pt idx="6969">
                  <c:v/>
                </c:pt>
                <c:pt idx="6970">
                  <c:v/>
                </c:pt>
                <c:pt idx="6971">
                  <c:v/>
                </c:pt>
                <c:pt idx="6972">
                  <c:v/>
                </c:pt>
                <c:pt idx="6973">
                  <c:v/>
                </c:pt>
                <c:pt idx="6974">
                  <c:v/>
                </c:pt>
                <c:pt idx="6975">
                  <c:v/>
                </c:pt>
                <c:pt idx="6976">
                  <c:v/>
                </c:pt>
                <c:pt idx="6977">
                  <c:v/>
                </c:pt>
                <c:pt idx="6978">
                  <c:v/>
                </c:pt>
                <c:pt idx="6979">
                  <c:v/>
                </c:pt>
                <c:pt idx="6980">
                  <c:v/>
                </c:pt>
                <c:pt idx="6981">
                  <c:v/>
                </c:pt>
                <c:pt idx="6982">
                  <c:v/>
                </c:pt>
                <c:pt idx="6983">
                  <c:v/>
                </c:pt>
                <c:pt idx="6984">
                  <c:v/>
                </c:pt>
                <c:pt idx="6985">
                  <c:v/>
                </c:pt>
                <c:pt idx="6986">
                  <c:v/>
                </c:pt>
                <c:pt idx="6987">
                  <c:v/>
                </c:pt>
                <c:pt idx="6988">
                  <c:v/>
                </c:pt>
                <c:pt idx="6989">
                  <c:v/>
                </c:pt>
                <c:pt idx="6990">
                  <c:v/>
                </c:pt>
                <c:pt idx="6991">
                  <c:v/>
                </c:pt>
                <c:pt idx="6992">
                  <c:v/>
                </c:pt>
                <c:pt idx="6993">
                  <c:v/>
                </c:pt>
                <c:pt idx="6994">
                  <c:v/>
                </c:pt>
                <c:pt idx="6995">
                  <c:v/>
                </c:pt>
                <c:pt idx="6996">
                  <c:v/>
                </c:pt>
                <c:pt idx="6997">
                  <c:v/>
                </c:pt>
                <c:pt idx="6998">
                  <c:v/>
                </c:pt>
                <c:pt idx="6999">
                  <c:v/>
                </c:pt>
                <c:pt idx="7000">
                  <c:v/>
                </c:pt>
                <c:pt idx="7001">
                  <c:v/>
                </c:pt>
                <c:pt idx="7002">
                  <c:v/>
                </c:pt>
                <c:pt idx="7003">
                  <c:v/>
                </c:pt>
                <c:pt idx="7004">
                  <c:v/>
                </c:pt>
                <c:pt idx="7005">
                  <c:v/>
                </c:pt>
                <c:pt idx="7006">
                  <c:v/>
                </c:pt>
                <c:pt idx="7007">
                  <c:v/>
                </c:pt>
                <c:pt idx="7008">
                  <c:v/>
                </c:pt>
                <c:pt idx="7009">
                  <c:v/>
                </c:pt>
                <c:pt idx="7010">
                  <c:v/>
                </c:pt>
                <c:pt idx="7011">
                  <c:v/>
                </c:pt>
                <c:pt idx="7012">
                  <c:v/>
                </c:pt>
                <c:pt idx="7013">
                  <c:v/>
                </c:pt>
                <c:pt idx="7014">
                  <c:v/>
                </c:pt>
                <c:pt idx="7015">
                  <c:v/>
                </c:pt>
                <c:pt idx="7016">
                  <c:v/>
                </c:pt>
                <c:pt idx="7017">
                  <c:v/>
                </c:pt>
                <c:pt idx="7018">
                  <c:v/>
                </c:pt>
                <c:pt idx="7019">
                  <c:v/>
                </c:pt>
                <c:pt idx="7020">
                  <c:v/>
                </c:pt>
                <c:pt idx="7021">
                  <c:v/>
                </c:pt>
                <c:pt idx="7022">
                  <c:v/>
                </c:pt>
                <c:pt idx="7023">
                  <c:v/>
                </c:pt>
                <c:pt idx="7024">
                  <c:v/>
                </c:pt>
                <c:pt idx="7025">
                  <c:v/>
                </c:pt>
                <c:pt idx="7026">
                  <c:v/>
                </c:pt>
                <c:pt idx="7027">
                  <c:v/>
                </c:pt>
                <c:pt idx="7028">
                  <c:v/>
                </c:pt>
                <c:pt idx="7029">
                  <c:v/>
                </c:pt>
                <c:pt idx="7030">
                  <c:v/>
                </c:pt>
                <c:pt idx="7031">
                  <c:v/>
                </c:pt>
                <c:pt idx="7032">
                  <c:v/>
                </c:pt>
                <c:pt idx="7033">
                  <c:v/>
                </c:pt>
                <c:pt idx="7034">
                  <c:v/>
                </c:pt>
                <c:pt idx="7035">
                  <c:v/>
                </c:pt>
                <c:pt idx="7036">
                  <c:v/>
                </c:pt>
                <c:pt idx="7037">
                  <c:v/>
                </c:pt>
                <c:pt idx="7038">
                  <c:v/>
                </c:pt>
                <c:pt idx="7039">
                  <c:v/>
                </c:pt>
                <c:pt idx="7040">
                  <c:v/>
                </c:pt>
                <c:pt idx="7041">
                  <c:v/>
                </c:pt>
                <c:pt idx="7042">
                  <c:v/>
                </c:pt>
                <c:pt idx="7043">
                  <c:v/>
                </c:pt>
                <c:pt idx="7044">
                  <c:v/>
                </c:pt>
                <c:pt idx="7045">
                  <c:v/>
                </c:pt>
                <c:pt idx="7046">
                  <c:v/>
                </c:pt>
                <c:pt idx="7047">
                  <c:v/>
                </c:pt>
                <c:pt idx="7048">
                  <c:v/>
                </c:pt>
                <c:pt idx="7049">
                  <c:v/>
                </c:pt>
                <c:pt idx="7050">
                  <c:v/>
                </c:pt>
                <c:pt idx="7051">
                  <c:v/>
                </c:pt>
                <c:pt idx="7052">
                  <c:v/>
                </c:pt>
                <c:pt idx="7053">
                  <c:v/>
                </c:pt>
                <c:pt idx="7054">
                  <c:v/>
                </c:pt>
                <c:pt idx="7055">
                  <c:v/>
                </c:pt>
                <c:pt idx="7056">
                  <c:v/>
                </c:pt>
                <c:pt idx="7057">
                  <c:v/>
                </c:pt>
                <c:pt idx="7058">
                  <c:v/>
                </c:pt>
                <c:pt idx="7059">
                  <c:v/>
                </c:pt>
                <c:pt idx="7060">
                  <c:v/>
                </c:pt>
                <c:pt idx="7061">
                  <c:v/>
                </c:pt>
                <c:pt idx="7062">
                  <c:v/>
                </c:pt>
                <c:pt idx="7063">
                  <c:v/>
                </c:pt>
                <c:pt idx="7064">
                  <c:v/>
                </c:pt>
                <c:pt idx="7065">
                  <c:v/>
                </c:pt>
                <c:pt idx="7066">
                  <c:v/>
                </c:pt>
                <c:pt idx="7067">
                  <c:v/>
                </c:pt>
                <c:pt idx="7068">
                  <c:v/>
                </c:pt>
                <c:pt idx="7069">
                  <c:v/>
                </c:pt>
                <c:pt idx="7070">
                  <c:v/>
                </c:pt>
                <c:pt idx="7071">
                  <c:v/>
                </c:pt>
                <c:pt idx="7072">
                  <c:v/>
                </c:pt>
                <c:pt idx="7073">
                  <c:v/>
                </c:pt>
                <c:pt idx="7074">
                  <c:v/>
                </c:pt>
                <c:pt idx="7075">
                  <c:v/>
                </c:pt>
                <c:pt idx="7076">
                  <c:v/>
                </c:pt>
                <c:pt idx="7077">
                  <c:v/>
                </c:pt>
                <c:pt idx="7078">
                  <c:v/>
                </c:pt>
                <c:pt idx="7079">
                  <c:v/>
                </c:pt>
                <c:pt idx="7080">
                  <c:v/>
                </c:pt>
                <c:pt idx="7081">
                  <c:v/>
                </c:pt>
                <c:pt idx="7082">
                  <c:v/>
                </c:pt>
                <c:pt idx="7083">
                  <c:v/>
                </c:pt>
                <c:pt idx="7084">
                  <c:v/>
                </c:pt>
                <c:pt idx="7085">
                  <c:v/>
                </c:pt>
                <c:pt idx="7086">
                  <c:v/>
                </c:pt>
                <c:pt idx="7087">
                  <c:v/>
                </c:pt>
                <c:pt idx="7088">
                  <c:v/>
                </c:pt>
                <c:pt idx="7089">
                  <c:v/>
                </c:pt>
                <c:pt idx="7090">
                  <c:v/>
                </c:pt>
                <c:pt idx="7091">
                  <c:v/>
                </c:pt>
                <c:pt idx="7092">
                  <c:v/>
                </c:pt>
                <c:pt idx="7093">
                  <c:v/>
                </c:pt>
                <c:pt idx="7094">
                  <c:v/>
                </c:pt>
                <c:pt idx="7095">
                  <c:v/>
                </c:pt>
                <c:pt idx="7096">
                  <c:v/>
                </c:pt>
                <c:pt idx="7097">
                  <c:v/>
                </c:pt>
                <c:pt idx="7098">
                  <c:v/>
                </c:pt>
                <c:pt idx="7099">
                  <c:v/>
                </c:pt>
                <c:pt idx="7100">
                  <c:v/>
                </c:pt>
                <c:pt idx="7101">
                  <c:v/>
                </c:pt>
                <c:pt idx="7102">
                  <c:v/>
                </c:pt>
                <c:pt idx="7103">
                  <c:v/>
                </c:pt>
                <c:pt idx="7104">
                  <c:v/>
                </c:pt>
                <c:pt idx="7105">
                  <c:v/>
                </c:pt>
                <c:pt idx="7106">
                  <c:v/>
                </c:pt>
                <c:pt idx="7107">
                  <c:v/>
                </c:pt>
                <c:pt idx="7108">
                  <c:v/>
                </c:pt>
                <c:pt idx="7109">
                  <c:v/>
                </c:pt>
                <c:pt idx="7110">
                  <c:v/>
                </c:pt>
                <c:pt idx="7111">
                  <c:v/>
                </c:pt>
                <c:pt idx="7112">
                  <c:v/>
                </c:pt>
                <c:pt idx="7113">
                  <c:v/>
                </c:pt>
                <c:pt idx="7114">
                  <c:v/>
                </c:pt>
                <c:pt idx="7115">
                  <c:v/>
                </c:pt>
                <c:pt idx="7116">
                  <c:v/>
                </c:pt>
                <c:pt idx="7117">
                  <c:v/>
                </c:pt>
                <c:pt idx="7118">
                  <c:v/>
                </c:pt>
                <c:pt idx="7119">
                  <c:v/>
                </c:pt>
                <c:pt idx="7120">
                  <c:v/>
                </c:pt>
                <c:pt idx="7121">
                  <c:v/>
                </c:pt>
                <c:pt idx="7122">
                  <c:v/>
                </c:pt>
                <c:pt idx="7123">
                  <c:v/>
                </c:pt>
                <c:pt idx="7124">
                  <c:v/>
                </c:pt>
                <c:pt idx="7125">
                  <c:v/>
                </c:pt>
                <c:pt idx="7126">
                  <c:v/>
                </c:pt>
                <c:pt idx="7127">
                  <c:v/>
                </c:pt>
                <c:pt idx="7128">
                  <c:v/>
                </c:pt>
                <c:pt idx="7129">
                  <c:v/>
                </c:pt>
                <c:pt idx="7130">
                  <c:v/>
                </c:pt>
                <c:pt idx="7131">
                  <c:v/>
                </c:pt>
                <c:pt idx="7132">
                  <c:v/>
                </c:pt>
                <c:pt idx="7133">
                  <c:v/>
                </c:pt>
                <c:pt idx="7134">
                  <c:v/>
                </c:pt>
                <c:pt idx="7135">
                  <c:v/>
                </c:pt>
                <c:pt idx="7136">
                  <c:v/>
                </c:pt>
                <c:pt idx="7137">
                  <c:v/>
                </c:pt>
                <c:pt idx="7138">
                  <c:v/>
                </c:pt>
                <c:pt idx="7139">
                  <c:v/>
                </c:pt>
                <c:pt idx="7140">
                  <c:v/>
                </c:pt>
                <c:pt idx="7141">
                  <c:v/>
                </c:pt>
                <c:pt idx="7142">
                  <c:v/>
                </c:pt>
                <c:pt idx="7143">
                  <c:v/>
                </c:pt>
                <c:pt idx="7144">
                  <c:v/>
                </c:pt>
                <c:pt idx="7145">
                  <c:v/>
                </c:pt>
                <c:pt idx="7146">
                  <c:v/>
                </c:pt>
                <c:pt idx="7147">
                  <c:v/>
                </c:pt>
                <c:pt idx="7148">
                  <c:v/>
                </c:pt>
                <c:pt idx="7149">
                  <c:v/>
                </c:pt>
                <c:pt idx="7150">
                  <c:v/>
                </c:pt>
                <c:pt idx="7151">
                  <c:v/>
                </c:pt>
                <c:pt idx="7152">
                  <c:v/>
                </c:pt>
                <c:pt idx="7153">
                  <c:v/>
                </c:pt>
                <c:pt idx="7154">
                  <c:v/>
                </c:pt>
                <c:pt idx="7155">
                  <c:v/>
                </c:pt>
                <c:pt idx="7156">
                  <c:v/>
                </c:pt>
                <c:pt idx="7157">
                  <c:v/>
                </c:pt>
                <c:pt idx="7158">
                  <c:v/>
                </c:pt>
                <c:pt idx="7159">
                  <c:v/>
                </c:pt>
                <c:pt idx="7160">
                  <c:v/>
                </c:pt>
                <c:pt idx="7161">
                  <c:v/>
                </c:pt>
                <c:pt idx="7162">
                  <c:v/>
                </c:pt>
                <c:pt idx="7163">
                  <c:v/>
                </c:pt>
                <c:pt idx="7164">
                  <c:v/>
                </c:pt>
                <c:pt idx="7165">
                  <c:v/>
                </c:pt>
                <c:pt idx="7166">
                  <c:v/>
                </c:pt>
                <c:pt idx="7167">
                  <c:v/>
                </c:pt>
                <c:pt idx="7168">
                  <c:v/>
                </c:pt>
                <c:pt idx="7169">
                  <c:v/>
                </c:pt>
                <c:pt idx="7170">
                  <c:v/>
                </c:pt>
                <c:pt idx="7171">
                  <c:v/>
                </c:pt>
                <c:pt idx="7172">
                  <c:v/>
                </c:pt>
                <c:pt idx="7173">
                  <c:v/>
                </c:pt>
                <c:pt idx="7174">
                  <c:v/>
                </c:pt>
                <c:pt idx="7175">
                  <c:v/>
                </c:pt>
                <c:pt idx="7176">
                  <c:v/>
                </c:pt>
                <c:pt idx="7177">
                  <c:v/>
                </c:pt>
                <c:pt idx="7178">
                  <c:v/>
                </c:pt>
                <c:pt idx="7179">
                  <c:v/>
                </c:pt>
                <c:pt idx="7180">
                  <c:v/>
                </c:pt>
                <c:pt idx="7181">
                  <c:v/>
                </c:pt>
                <c:pt idx="7182">
                  <c:v/>
                </c:pt>
                <c:pt idx="7183">
                  <c:v/>
                </c:pt>
                <c:pt idx="7184">
                  <c:v/>
                </c:pt>
                <c:pt idx="7185">
                  <c:v/>
                </c:pt>
                <c:pt idx="7186">
                  <c:v/>
                </c:pt>
                <c:pt idx="7187">
                  <c:v/>
                </c:pt>
                <c:pt idx="7188">
                  <c:v/>
                </c:pt>
                <c:pt idx="7189">
                  <c:v/>
                </c:pt>
                <c:pt idx="7190">
                  <c:v/>
                </c:pt>
                <c:pt idx="7191">
                  <c:v/>
                </c:pt>
                <c:pt idx="7192">
                  <c:v/>
                </c:pt>
                <c:pt idx="7193">
                  <c:v/>
                </c:pt>
                <c:pt idx="7194">
                  <c:v/>
                </c:pt>
                <c:pt idx="7195">
                  <c:v/>
                </c:pt>
                <c:pt idx="7196">
                  <c:v/>
                </c:pt>
                <c:pt idx="7197">
                  <c:v/>
                </c:pt>
                <c:pt idx="7198">
                  <c:v/>
                </c:pt>
                <c:pt idx="7199">
                  <c:v/>
                </c:pt>
                <c:pt idx="7200">
                  <c:v/>
                </c:pt>
                <c:pt idx="7201">
                  <c:v/>
                </c:pt>
                <c:pt idx="7202">
                  <c:v/>
                </c:pt>
                <c:pt idx="7203">
                  <c:v/>
                </c:pt>
                <c:pt idx="7204">
                  <c:v/>
                </c:pt>
                <c:pt idx="7205">
                  <c:v/>
                </c:pt>
                <c:pt idx="7206">
                  <c:v/>
                </c:pt>
                <c:pt idx="7207">
                  <c:v/>
                </c:pt>
                <c:pt idx="7208">
                  <c:v/>
                </c:pt>
                <c:pt idx="7209">
                  <c:v/>
                </c:pt>
                <c:pt idx="7210">
                  <c:v/>
                </c:pt>
                <c:pt idx="7211">
                  <c:v/>
                </c:pt>
                <c:pt idx="7212">
                  <c:v/>
                </c:pt>
                <c:pt idx="7213">
                  <c:v/>
                </c:pt>
                <c:pt idx="7214">
                  <c:v/>
                </c:pt>
                <c:pt idx="7215">
                  <c:v/>
                </c:pt>
                <c:pt idx="7216">
                  <c:v/>
                </c:pt>
                <c:pt idx="7217">
                  <c:v/>
                </c:pt>
                <c:pt idx="7218">
                  <c:v/>
                </c:pt>
                <c:pt idx="7219">
                  <c:v/>
                </c:pt>
                <c:pt idx="7220">
                  <c:v/>
                </c:pt>
                <c:pt idx="7221">
                  <c:v/>
                </c:pt>
                <c:pt idx="7222">
                  <c:v/>
                </c:pt>
                <c:pt idx="7223">
                  <c:v/>
                </c:pt>
                <c:pt idx="7224">
                  <c:v/>
                </c:pt>
                <c:pt idx="7225">
                  <c:v/>
                </c:pt>
                <c:pt idx="7226">
                  <c:v/>
                </c:pt>
                <c:pt idx="7227">
                  <c:v/>
                </c:pt>
                <c:pt idx="7228">
                  <c:v/>
                </c:pt>
                <c:pt idx="7229">
                  <c:v/>
                </c:pt>
                <c:pt idx="7230">
                  <c:v/>
                </c:pt>
                <c:pt idx="7231">
                  <c:v/>
                </c:pt>
                <c:pt idx="7232">
                  <c:v/>
                </c:pt>
                <c:pt idx="7233">
                  <c:v/>
                </c:pt>
                <c:pt idx="7234">
                  <c:v/>
                </c:pt>
                <c:pt idx="7235">
                  <c:v/>
                </c:pt>
                <c:pt idx="7236">
                  <c:v/>
                </c:pt>
                <c:pt idx="7237">
                  <c:v/>
                </c:pt>
                <c:pt idx="7238">
                  <c:v/>
                </c:pt>
                <c:pt idx="7239">
                  <c:v/>
                </c:pt>
                <c:pt idx="7240">
                  <c:v/>
                </c:pt>
                <c:pt idx="7241">
                  <c:v/>
                </c:pt>
                <c:pt idx="7242">
                  <c:v/>
                </c:pt>
                <c:pt idx="7243">
                  <c:v/>
                </c:pt>
                <c:pt idx="7244">
                  <c:v/>
                </c:pt>
                <c:pt idx="7245">
                  <c:v/>
                </c:pt>
                <c:pt idx="7246">
                  <c:v/>
                </c:pt>
                <c:pt idx="7247">
                  <c:v/>
                </c:pt>
                <c:pt idx="7248">
                  <c:v/>
                </c:pt>
                <c:pt idx="7249">
                  <c:v/>
                </c:pt>
                <c:pt idx="7250">
                  <c:v/>
                </c:pt>
                <c:pt idx="7251">
                  <c:v/>
                </c:pt>
                <c:pt idx="7252">
                  <c:v/>
                </c:pt>
                <c:pt idx="7253">
                  <c:v/>
                </c:pt>
                <c:pt idx="7254">
                  <c:v/>
                </c:pt>
                <c:pt idx="7255">
                  <c:v/>
                </c:pt>
                <c:pt idx="7256">
                  <c:v/>
                </c:pt>
                <c:pt idx="7257">
                  <c:v/>
                </c:pt>
                <c:pt idx="7258">
                  <c:v/>
                </c:pt>
                <c:pt idx="7259">
                  <c:v/>
                </c:pt>
                <c:pt idx="7260">
                  <c:v/>
                </c:pt>
                <c:pt idx="7261">
                  <c:v/>
                </c:pt>
                <c:pt idx="7262">
                  <c:v/>
                </c:pt>
                <c:pt idx="7263">
                  <c:v/>
                </c:pt>
                <c:pt idx="7264">
                  <c:v/>
                </c:pt>
                <c:pt idx="7265">
                  <c:v/>
                </c:pt>
                <c:pt idx="7266">
                  <c:v/>
                </c:pt>
                <c:pt idx="7267">
                  <c:v/>
                </c:pt>
                <c:pt idx="7268">
                  <c:v/>
                </c:pt>
                <c:pt idx="7269">
                  <c:v/>
                </c:pt>
                <c:pt idx="7270">
                  <c:v/>
                </c:pt>
                <c:pt idx="7271">
                  <c:v/>
                </c:pt>
                <c:pt idx="7272">
                  <c:v/>
                </c:pt>
                <c:pt idx="7273">
                  <c:v/>
                </c:pt>
                <c:pt idx="7274">
                  <c:v/>
                </c:pt>
                <c:pt idx="7275">
                  <c:v/>
                </c:pt>
                <c:pt idx="7276">
                  <c:v/>
                </c:pt>
                <c:pt idx="7277">
                  <c:v/>
                </c:pt>
                <c:pt idx="7278">
                  <c:v/>
                </c:pt>
                <c:pt idx="7279">
                  <c:v/>
                </c:pt>
                <c:pt idx="7280">
                  <c:v/>
                </c:pt>
                <c:pt idx="7281">
                  <c:v/>
                </c:pt>
                <c:pt idx="7282">
                  <c:v/>
                </c:pt>
                <c:pt idx="7283">
                  <c:v/>
                </c:pt>
                <c:pt idx="7284">
                  <c:v/>
                </c:pt>
                <c:pt idx="7285">
                  <c:v/>
                </c:pt>
                <c:pt idx="7286">
                  <c:v/>
                </c:pt>
                <c:pt idx="7287">
                  <c:v/>
                </c:pt>
                <c:pt idx="7288">
                  <c:v/>
                </c:pt>
                <c:pt idx="7289">
                  <c:v/>
                </c:pt>
                <c:pt idx="7290">
                  <c:v/>
                </c:pt>
                <c:pt idx="7291">
                  <c:v/>
                </c:pt>
                <c:pt idx="7292">
                  <c:v/>
                </c:pt>
                <c:pt idx="7293">
                  <c:v/>
                </c:pt>
                <c:pt idx="7294">
                  <c:v/>
                </c:pt>
                <c:pt idx="7295">
                  <c:v/>
                </c:pt>
                <c:pt idx="7296">
                  <c:v/>
                </c:pt>
                <c:pt idx="7297">
                  <c:v/>
                </c:pt>
                <c:pt idx="7298">
                  <c:v/>
                </c:pt>
                <c:pt idx="7299">
                  <c:v/>
                </c:pt>
                <c:pt idx="7300">
                  <c:v/>
                </c:pt>
                <c:pt idx="7301">
                  <c:v/>
                </c:pt>
                <c:pt idx="7302">
                  <c:v/>
                </c:pt>
                <c:pt idx="7303">
                  <c:v/>
                </c:pt>
                <c:pt idx="7304">
                  <c:v/>
                </c:pt>
                <c:pt idx="7305">
                  <c:v/>
                </c:pt>
                <c:pt idx="7306">
                  <c:v/>
                </c:pt>
                <c:pt idx="7307">
                  <c:v/>
                </c:pt>
                <c:pt idx="7308">
                  <c:v/>
                </c:pt>
                <c:pt idx="7309">
                  <c:v/>
                </c:pt>
                <c:pt idx="7310">
                  <c:v/>
                </c:pt>
                <c:pt idx="7311">
                  <c:v/>
                </c:pt>
                <c:pt idx="7312">
                  <c:v/>
                </c:pt>
                <c:pt idx="7313">
                  <c:v/>
                </c:pt>
                <c:pt idx="7314">
                  <c:v/>
                </c:pt>
                <c:pt idx="7315">
                  <c:v/>
                </c:pt>
                <c:pt idx="7316">
                  <c:v/>
                </c:pt>
                <c:pt idx="7317">
                  <c:v/>
                </c:pt>
                <c:pt idx="7318">
                  <c:v/>
                </c:pt>
                <c:pt idx="7319">
                  <c:v/>
                </c:pt>
                <c:pt idx="7320">
                  <c:v/>
                </c:pt>
                <c:pt idx="7321">
                  <c:v/>
                </c:pt>
                <c:pt idx="7322">
                  <c:v/>
                </c:pt>
                <c:pt idx="7323">
                  <c:v/>
                </c:pt>
                <c:pt idx="7324">
                  <c:v/>
                </c:pt>
                <c:pt idx="7325">
                  <c:v/>
                </c:pt>
                <c:pt idx="7326">
                  <c:v/>
                </c:pt>
                <c:pt idx="7327">
                  <c:v/>
                </c:pt>
                <c:pt idx="7328">
                  <c:v/>
                </c:pt>
                <c:pt idx="7329">
                  <c:v/>
                </c:pt>
                <c:pt idx="7330">
                  <c:v/>
                </c:pt>
                <c:pt idx="7331">
                  <c:v/>
                </c:pt>
                <c:pt idx="7332">
                  <c:v/>
                </c:pt>
                <c:pt idx="7333">
                  <c:v/>
                </c:pt>
                <c:pt idx="7334">
                  <c:v/>
                </c:pt>
                <c:pt idx="7335">
                  <c:v/>
                </c:pt>
                <c:pt idx="7336">
                  <c:v/>
                </c:pt>
                <c:pt idx="7337">
                  <c:v/>
                </c:pt>
                <c:pt idx="7338">
                  <c:v/>
                </c:pt>
                <c:pt idx="7339">
                  <c:v/>
                </c:pt>
                <c:pt idx="7340">
                  <c:v/>
                </c:pt>
                <c:pt idx="7341">
                  <c:v/>
                </c:pt>
                <c:pt idx="7342">
                  <c:v/>
                </c:pt>
                <c:pt idx="7343">
                  <c:v/>
                </c:pt>
                <c:pt idx="7344">
                  <c:v/>
                </c:pt>
                <c:pt idx="7345">
                  <c:v/>
                </c:pt>
                <c:pt idx="7346">
                  <c:v/>
                </c:pt>
                <c:pt idx="7347">
                  <c:v/>
                </c:pt>
                <c:pt idx="7348">
                  <c:v/>
                </c:pt>
                <c:pt idx="7349">
                  <c:v/>
                </c:pt>
                <c:pt idx="7350">
                  <c:v/>
                </c:pt>
                <c:pt idx="7351">
                  <c:v/>
                </c:pt>
                <c:pt idx="7352">
                  <c:v/>
                </c:pt>
                <c:pt idx="7353">
                  <c:v/>
                </c:pt>
                <c:pt idx="7354">
                  <c:v/>
                </c:pt>
                <c:pt idx="7355">
                  <c:v/>
                </c:pt>
                <c:pt idx="7356">
                  <c:v/>
                </c:pt>
                <c:pt idx="7357">
                  <c:v/>
                </c:pt>
                <c:pt idx="7358">
                  <c:v/>
                </c:pt>
                <c:pt idx="7359">
                  <c:v/>
                </c:pt>
                <c:pt idx="7360">
                  <c:v/>
                </c:pt>
                <c:pt idx="7361">
                  <c:v/>
                </c:pt>
                <c:pt idx="7362">
                  <c:v/>
                </c:pt>
                <c:pt idx="7363">
                  <c:v/>
                </c:pt>
                <c:pt idx="7364">
                  <c:v/>
                </c:pt>
                <c:pt idx="7365">
                  <c:v/>
                </c:pt>
                <c:pt idx="7366">
                  <c:v/>
                </c:pt>
                <c:pt idx="7367">
                  <c:v/>
                </c:pt>
                <c:pt idx="7368">
                  <c:v/>
                </c:pt>
                <c:pt idx="7369">
                  <c:v/>
                </c:pt>
                <c:pt idx="7370">
                  <c:v/>
                </c:pt>
                <c:pt idx="7371">
                  <c:v/>
                </c:pt>
                <c:pt idx="7372">
                  <c:v/>
                </c:pt>
                <c:pt idx="7373">
                  <c:v/>
                </c:pt>
                <c:pt idx="7374">
                  <c:v/>
                </c:pt>
                <c:pt idx="7375">
                  <c:v/>
                </c:pt>
                <c:pt idx="7376">
                  <c:v/>
                </c:pt>
                <c:pt idx="7377">
                  <c:v/>
                </c:pt>
                <c:pt idx="7378">
                  <c:v/>
                </c:pt>
                <c:pt idx="7379">
                  <c:v/>
                </c:pt>
                <c:pt idx="7380">
                  <c:v/>
                </c:pt>
                <c:pt idx="7381">
                  <c:v/>
                </c:pt>
                <c:pt idx="7382">
                  <c:v/>
                </c:pt>
                <c:pt idx="7383">
                  <c:v/>
                </c:pt>
                <c:pt idx="7384">
                  <c:v/>
                </c:pt>
                <c:pt idx="7385">
                  <c:v/>
                </c:pt>
                <c:pt idx="7386">
                  <c:v/>
                </c:pt>
                <c:pt idx="7387">
                  <c:v/>
                </c:pt>
                <c:pt idx="7388">
                  <c:v/>
                </c:pt>
                <c:pt idx="7389">
                  <c:v/>
                </c:pt>
                <c:pt idx="7390">
                  <c:v/>
                </c:pt>
                <c:pt idx="7391">
                  <c:v/>
                </c:pt>
                <c:pt idx="7392">
                  <c:v/>
                </c:pt>
                <c:pt idx="7393">
                  <c:v/>
                </c:pt>
                <c:pt idx="7394">
                  <c:v/>
                </c:pt>
                <c:pt idx="7395">
                  <c:v/>
                </c:pt>
                <c:pt idx="7396">
                  <c:v/>
                </c:pt>
                <c:pt idx="7397">
                  <c:v/>
                </c:pt>
                <c:pt idx="7398">
                  <c:v/>
                </c:pt>
                <c:pt idx="7399">
                  <c:v/>
                </c:pt>
                <c:pt idx="7400">
                  <c:v/>
                </c:pt>
                <c:pt idx="7401">
                  <c:v/>
                </c:pt>
                <c:pt idx="7402">
                  <c:v/>
                </c:pt>
                <c:pt idx="7403">
                  <c:v/>
                </c:pt>
                <c:pt idx="7404">
                  <c:v/>
                </c:pt>
                <c:pt idx="7405">
                  <c:v/>
                </c:pt>
                <c:pt idx="7406">
                  <c:v/>
                </c:pt>
                <c:pt idx="7407">
                  <c:v/>
                </c:pt>
                <c:pt idx="7408">
                  <c:v/>
                </c:pt>
                <c:pt idx="7409">
                  <c:v/>
                </c:pt>
                <c:pt idx="7410">
                  <c:v/>
                </c:pt>
                <c:pt idx="7411">
                  <c:v/>
                </c:pt>
                <c:pt idx="7412">
                  <c:v/>
                </c:pt>
                <c:pt idx="7413">
                  <c:v/>
                </c:pt>
                <c:pt idx="7414">
                  <c:v/>
                </c:pt>
                <c:pt idx="7415">
                  <c:v/>
                </c:pt>
                <c:pt idx="7416">
                  <c:v/>
                </c:pt>
                <c:pt idx="7417">
                  <c:v/>
                </c:pt>
                <c:pt idx="7418">
                  <c:v/>
                </c:pt>
                <c:pt idx="7419">
                  <c:v/>
                </c:pt>
                <c:pt idx="7420">
                  <c:v/>
                </c:pt>
                <c:pt idx="7421">
                  <c:v/>
                </c:pt>
                <c:pt idx="7422">
                  <c:v/>
                </c:pt>
                <c:pt idx="7423">
                  <c:v/>
                </c:pt>
                <c:pt idx="7424">
                  <c:v/>
                </c:pt>
                <c:pt idx="7425">
                  <c:v/>
                </c:pt>
                <c:pt idx="7426">
                  <c:v/>
                </c:pt>
                <c:pt idx="7427">
                  <c:v/>
                </c:pt>
                <c:pt idx="7428">
                  <c:v/>
                </c:pt>
                <c:pt idx="7429">
                  <c:v/>
                </c:pt>
                <c:pt idx="7430">
                  <c:v/>
                </c:pt>
                <c:pt idx="7431">
                  <c:v/>
                </c:pt>
                <c:pt idx="7432">
                  <c:v/>
                </c:pt>
                <c:pt idx="7433">
                  <c:v/>
                </c:pt>
                <c:pt idx="7434">
                  <c:v/>
                </c:pt>
                <c:pt idx="7435">
                  <c:v/>
                </c:pt>
                <c:pt idx="7436">
                  <c:v/>
                </c:pt>
                <c:pt idx="7437">
                  <c:v/>
                </c:pt>
                <c:pt idx="7438">
                  <c:v/>
                </c:pt>
                <c:pt idx="7439">
                  <c:v/>
                </c:pt>
                <c:pt idx="7440">
                  <c:v/>
                </c:pt>
                <c:pt idx="7441">
                  <c:v/>
                </c:pt>
                <c:pt idx="7442">
                  <c:v/>
                </c:pt>
                <c:pt idx="7443">
                  <c:v/>
                </c:pt>
                <c:pt idx="7444">
                  <c:v/>
                </c:pt>
                <c:pt idx="7445">
                  <c:v/>
                </c:pt>
                <c:pt idx="7446">
                  <c:v/>
                </c:pt>
                <c:pt idx="7447">
                  <c:v/>
                </c:pt>
                <c:pt idx="7448">
                  <c:v/>
                </c:pt>
                <c:pt idx="7449">
                  <c:v/>
                </c:pt>
                <c:pt idx="7450">
                  <c:v/>
                </c:pt>
                <c:pt idx="7451">
                  <c:v/>
                </c:pt>
                <c:pt idx="7452">
                  <c:v/>
                </c:pt>
                <c:pt idx="7453">
                  <c:v/>
                </c:pt>
                <c:pt idx="7454">
                  <c:v/>
                </c:pt>
                <c:pt idx="7455">
                  <c:v/>
                </c:pt>
                <c:pt idx="7456">
                  <c:v/>
                </c:pt>
                <c:pt idx="7457">
                  <c:v/>
                </c:pt>
                <c:pt idx="7458">
                  <c:v/>
                </c:pt>
                <c:pt idx="7459">
                  <c:v/>
                </c:pt>
                <c:pt idx="7460">
                  <c:v/>
                </c:pt>
                <c:pt idx="7461">
                  <c:v/>
                </c:pt>
                <c:pt idx="7462">
                  <c:v/>
                </c:pt>
                <c:pt idx="7463">
                  <c:v/>
                </c:pt>
                <c:pt idx="7464">
                  <c:v/>
                </c:pt>
                <c:pt idx="7465">
                  <c:v/>
                </c:pt>
                <c:pt idx="7466">
                  <c:v/>
                </c:pt>
                <c:pt idx="7467">
                  <c:v/>
                </c:pt>
                <c:pt idx="7468">
                  <c:v/>
                </c:pt>
                <c:pt idx="7469">
                  <c:v/>
                </c:pt>
                <c:pt idx="7470">
                  <c:v/>
                </c:pt>
                <c:pt idx="7471">
                  <c:v/>
                </c:pt>
                <c:pt idx="7472">
                  <c:v/>
                </c:pt>
                <c:pt idx="7473">
                  <c:v/>
                </c:pt>
                <c:pt idx="7474">
                  <c:v/>
                </c:pt>
                <c:pt idx="7475">
                  <c:v/>
                </c:pt>
                <c:pt idx="7476">
                  <c:v/>
                </c:pt>
                <c:pt idx="7477">
                  <c:v/>
                </c:pt>
                <c:pt idx="7478">
                  <c:v/>
                </c:pt>
                <c:pt idx="7479">
                  <c:v/>
                </c:pt>
                <c:pt idx="7480">
                  <c:v/>
                </c:pt>
                <c:pt idx="7481">
                  <c:v/>
                </c:pt>
                <c:pt idx="7482">
                  <c:v/>
                </c:pt>
                <c:pt idx="7483">
                  <c:v/>
                </c:pt>
                <c:pt idx="7484">
                  <c:v/>
                </c:pt>
                <c:pt idx="7485">
                  <c:v/>
                </c:pt>
                <c:pt idx="7486">
                  <c:v/>
                </c:pt>
                <c:pt idx="7487">
                  <c:v/>
                </c:pt>
                <c:pt idx="7488">
                  <c:v/>
                </c:pt>
                <c:pt idx="7489">
                  <c:v/>
                </c:pt>
                <c:pt idx="7490">
                  <c:v/>
                </c:pt>
                <c:pt idx="7491">
                  <c:v/>
                </c:pt>
                <c:pt idx="7492">
                  <c:v/>
                </c:pt>
                <c:pt idx="7493">
                  <c:v/>
                </c:pt>
                <c:pt idx="7494">
                  <c:v/>
                </c:pt>
                <c:pt idx="7495">
                  <c:v/>
                </c:pt>
                <c:pt idx="7496">
                  <c:v/>
                </c:pt>
                <c:pt idx="7497">
                  <c:v/>
                </c:pt>
                <c:pt idx="7498">
                  <c:v/>
                </c:pt>
                <c:pt idx="7499">
                  <c:v/>
                </c:pt>
                <c:pt idx="7500">
                  <c:v/>
                </c:pt>
                <c:pt idx="7501">
                  <c:v/>
                </c:pt>
                <c:pt idx="7502">
                  <c:v/>
                </c:pt>
                <c:pt idx="7503">
                  <c:v/>
                </c:pt>
                <c:pt idx="7504">
                  <c:v/>
                </c:pt>
                <c:pt idx="7505">
                  <c:v/>
                </c:pt>
                <c:pt idx="7506">
                  <c:v/>
                </c:pt>
                <c:pt idx="7507">
                  <c:v/>
                </c:pt>
                <c:pt idx="7508">
                  <c:v/>
                </c:pt>
                <c:pt idx="7509">
                  <c:v/>
                </c:pt>
                <c:pt idx="7510">
                  <c:v/>
                </c:pt>
                <c:pt idx="7511">
                  <c:v/>
                </c:pt>
                <c:pt idx="7512">
                  <c:v/>
                </c:pt>
                <c:pt idx="7513">
                  <c:v/>
                </c:pt>
                <c:pt idx="7514">
                  <c:v/>
                </c:pt>
                <c:pt idx="7515">
                  <c:v/>
                </c:pt>
                <c:pt idx="7516">
                  <c:v/>
                </c:pt>
                <c:pt idx="7517">
                  <c:v/>
                </c:pt>
                <c:pt idx="7518">
                  <c:v/>
                </c:pt>
                <c:pt idx="7519">
                  <c:v/>
                </c:pt>
                <c:pt idx="7520">
                  <c:v/>
                </c:pt>
                <c:pt idx="7521">
                  <c:v/>
                </c:pt>
                <c:pt idx="7522">
                  <c:v/>
                </c:pt>
                <c:pt idx="7523">
                  <c:v/>
                </c:pt>
                <c:pt idx="7524">
                  <c:v/>
                </c:pt>
                <c:pt idx="7525">
                  <c:v/>
                </c:pt>
                <c:pt idx="7526">
                  <c:v/>
                </c:pt>
                <c:pt idx="7527">
                  <c:v/>
                </c:pt>
                <c:pt idx="7528">
                  <c:v/>
                </c:pt>
                <c:pt idx="7529">
                  <c:v/>
                </c:pt>
                <c:pt idx="7530">
                  <c:v/>
                </c:pt>
                <c:pt idx="7531">
                  <c:v/>
                </c:pt>
                <c:pt idx="7532">
                  <c:v/>
                </c:pt>
                <c:pt idx="7533">
                  <c:v/>
                </c:pt>
                <c:pt idx="7534">
                  <c:v/>
                </c:pt>
                <c:pt idx="7535">
                  <c:v/>
                </c:pt>
                <c:pt idx="7536">
                  <c:v/>
                </c:pt>
                <c:pt idx="7537">
                  <c:v/>
                </c:pt>
                <c:pt idx="7538">
                  <c:v/>
                </c:pt>
                <c:pt idx="7539">
                  <c:v/>
                </c:pt>
                <c:pt idx="7540">
                  <c:v/>
                </c:pt>
                <c:pt idx="7541">
                  <c:v/>
                </c:pt>
                <c:pt idx="7542">
                  <c:v/>
                </c:pt>
                <c:pt idx="7543">
                  <c:v/>
                </c:pt>
                <c:pt idx="7544">
                  <c:v/>
                </c:pt>
                <c:pt idx="7545">
                  <c:v/>
                </c:pt>
                <c:pt idx="7546">
                  <c:v/>
                </c:pt>
                <c:pt idx="7547">
                  <c:v/>
                </c:pt>
                <c:pt idx="7548">
                  <c:v/>
                </c:pt>
                <c:pt idx="7549">
                  <c:v/>
                </c:pt>
                <c:pt idx="7550">
                  <c:v/>
                </c:pt>
                <c:pt idx="7551">
                  <c:v/>
                </c:pt>
                <c:pt idx="7552">
                  <c:v/>
                </c:pt>
                <c:pt idx="7553">
                  <c:v/>
                </c:pt>
                <c:pt idx="7554">
                  <c:v/>
                </c:pt>
                <c:pt idx="7555">
                  <c:v/>
                </c:pt>
                <c:pt idx="7556">
                  <c:v/>
                </c:pt>
                <c:pt idx="7557">
                  <c:v/>
                </c:pt>
                <c:pt idx="7558">
                  <c:v/>
                </c:pt>
                <c:pt idx="7559">
                  <c:v/>
                </c:pt>
                <c:pt idx="7560">
                  <c:v/>
                </c:pt>
                <c:pt idx="7561">
                  <c:v/>
                </c:pt>
                <c:pt idx="7562">
                  <c:v/>
                </c:pt>
                <c:pt idx="7563">
                  <c:v/>
                </c:pt>
                <c:pt idx="7564">
                  <c:v/>
                </c:pt>
                <c:pt idx="7565">
                  <c:v/>
                </c:pt>
                <c:pt idx="7566">
                  <c:v/>
                </c:pt>
                <c:pt idx="7567">
                  <c:v/>
                </c:pt>
                <c:pt idx="7568">
                  <c:v/>
                </c:pt>
                <c:pt idx="7569">
                  <c:v/>
                </c:pt>
                <c:pt idx="7570">
                  <c:v/>
                </c:pt>
                <c:pt idx="7571">
                  <c:v/>
                </c:pt>
                <c:pt idx="7572">
                  <c:v/>
                </c:pt>
                <c:pt idx="7573">
                  <c:v/>
                </c:pt>
                <c:pt idx="7574">
                  <c:v/>
                </c:pt>
                <c:pt idx="7575">
                  <c:v/>
                </c:pt>
                <c:pt idx="7576">
                  <c:v/>
                </c:pt>
                <c:pt idx="7577">
                  <c:v/>
                </c:pt>
                <c:pt idx="7578">
                  <c:v/>
                </c:pt>
                <c:pt idx="7579">
                  <c:v/>
                </c:pt>
                <c:pt idx="7580">
                  <c:v/>
                </c:pt>
                <c:pt idx="7581">
                  <c:v/>
                </c:pt>
                <c:pt idx="7582">
                  <c:v/>
                </c:pt>
                <c:pt idx="7583">
                  <c:v/>
                </c:pt>
                <c:pt idx="7584">
                  <c:v/>
                </c:pt>
                <c:pt idx="7585">
                  <c:v/>
                </c:pt>
                <c:pt idx="7586">
                  <c:v/>
                </c:pt>
                <c:pt idx="7587">
                  <c:v/>
                </c:pt>
                <c:pt idx="7588">
                  <c:v/>
                </c:pt>
                <c:pt idx="7589">
                  <c:v/>
                </c:pt>
                <c:pt idx="7590">
                  <c:v/>
                </c:pt>
                <c:pt idx="7591">
                  <c:v/>
                </c:pt>
                <c:pt idx="7592">
                  <c:v/>
                </c:pt>
                <c:pt idx="7593">
                  <c:v/>
                </c:pt>
                <c:pt idx="7594">
                  <c:v/>
                </c:pt>
                <c:pt idx="7595">
                  <c:v/>
                </c:pt>
                <c:pt idx="7596">
                  <c:v/>
                </c:pt>
                <c:pt idx="7597">
                  <c:v/>
                </c:pt>
                <c:pt idx="7598">
                  <c:v/>
                </c:pt>
                <c:pt idx="7599">
                  <c:v/>
                </c:pt>
                <c:pt idx="7600">
                  <c:v/>
                </c:pt>
                <c:pt idx="7601">
                  <c:v/>
                </c:pt>
                <c:pt idx="7602">
                  <c:v/>
                </c:pt>
                <c:pt idx="7603">
                  <c:v/>
                </c:pt>
                <c:pt idx="7604">
                  <c:v/>
                </c:pt>
                <c:pt idx="7605">
                  <c:v/>
                </c:pt>
                <c:pt idx="7606">
                  <c:v/>
                </c:pt>
                <c:pt idx="7607">
                  <c:v/>
                </c:pt>
                <c:pt idx="7608">
                  <c:v/>
                </c:pt>
                <c:pt idx="7609">
                  <c:v/>
                </c:pt>
                <c:pt idx="7610">
                  <c:v/>
                </c:pt>
                <c:pt idx="7611">
                  <c:v/>
                </c:pt>
                <c:pt idx="7612">
                  <c:v/>
                </c:pt>
                <c:pt idx="7613">
                  <c:v/>
                </c:pt>
                <c:pt idx="7614">
                  <c:v/>
                </c:pt>
                <c:pt idx="7615">
                  <c:v/>
                </c:pt>
                <c:pt idx="7616">
                  <c:v/>
                </c:pt>
                <c:pt idx="7617">
                  <c:v/>
                </c:pt>
                <c:pt idx="7618">
                  <c:v/>
                </c:pt>
                <c:pt idx="7619">
                  <c:v/>
                </c:pt>
                <c:pt idx="7620">
                  <c:v/>
                </c:pt>
                <c:pt idx="7621">
                  <c:v/>
                </c:pt>
                <c:pt idx="7622">
                  <c:v/>
                </c:pt>
                <c:pt idx="7623">
                  <c:v/>
                </c:pt>
                <c:pt idx="7624">
                  <c:v/>
                </c:pt>
                <c:pt idx="7625">
                  <c:v/>
                </c:pt>
                <c:pt idx="7626">
                  <c:v/>
                </c:pt>
                <c:pt idx="7627">
                  <c:v/>
                </c:pt>
                <c:pt idx="7628">
                  <c:v/>
                </c:pt>
                <c:pt idx="7629">
                  <c:v/>
                </c:pt>
                <c:pt idx="7630">
                  <c:v/>
                </c:pt>
                <c:pt idx="7631">
                  <c:v/>
                </c:pt>
                <c:pt idx="7632">
                  <c:v/>
                </c:pt>
                <c:pt idx="7633">
                  <c:v/>
                </c:pt>
                <c:pt idx="7634">
                  <c:v/>
                </c:pt>
                <c:pt idx="7635">
                  <c:v/>
                </c:pt>
                <c:pt idx="7636">
                  <c:v/>
                </c:pt>
                <c:pt idx="7637">
                  <c:v/>
                </c:pt>
                <c:pt idx="7638">
                  <c:v/>
                </c:pt>
                <c:pt idx="7639">
                  <c:v/>
                </c:pt>
                <c:pt idx="7640">
                  <c:v/>
                </c:pt>
                <c:pt idx="7641">
                  <c:v/>
                </c:pt>
                <c:pt idx="7642">
                  <c:v/>
                </c:pt>
                <c:pt idx="7643">
                  <c:v/>
                </c:pt>
                <c:pt idx="7644">
                  <c:v/>
                </c:pt>
                <c:pt idx="7645">
                  <c:v/>
                </c:pt>
                <c:pt idx="7646">
                  <c:v/>
                </c:pt>
                <c:pt idx="7647">
                  <c:v/>
                </c:pt>
                <c:pt idx="7648">
                  <c:v/>
                </c:pt>
                <c:pt idx="7649">
                  <c:v/>
                </c:pt>
                <c:pt idx="7650">
                  <c:v/>
                </c:pt>
                <c:pt idx="7651">
                  <c:v/>
                </c:pt>
                <c:pt idx="7652">
                  <c:v/>
                </c:pt>
                <c:pt idx="7653">
                  <c:v/>
                </c:pt>
                <c:pt idx="7654">
                  <c:v/>
                </c:pt>
                <c:pt idx="7655">
                  <c:v/>
                </c:pt>
                <c:pt idx="7656">
                  <c:v/>
                </c:pt>
                <c:pt idx="7657">
                  <c:v/>
                </c:pt>
                <c:pt idx="7658">
                  <c:v/>
                </c:pt>
                <c:pt idx="7659">
                  <c:v/>
                </c:pt>
                <c:pt idx="7660">
                  <c:v/>
                </c:pt>
                <c:pt idx="7661">
                  <c:v/>
                </c:pt>
                <c:pt idx="7662">
                  <c:v/>
                </c:pt>
                <c:pt idx="7663">
                  <c:v/>
                </c:pt>
                <c:pt idx="7664">
                  <c:v/>
                </c:pt>
                <c:pt idx="7665">
                  <c:v/>
                </c:pt>
                <c:pt idx="7666">
                  <c:v/>
                </c:pt>
                <c:pt idx="7667">
                  <c:v/>
                </c:pt>
                <c:pt idx="7668">
                  <c:v/>
                </c:pt>
                <c:pt idx="7669">
                  <c:v/>
                </c:pt>
                <c:pt idx="7670">
                  <c:v/>
                </c:pt>
                <c:pt idx="7671">
                  <c:v/>
                </c:pt>
                <c:pt idx="7672">
                  <c:v/>
                </c:pt>
                <c:pt idx="7673">
                  <c:v/>
                </c:pt>
                <c:pt idx="7674">
                  <c:v/>
                </c:pt>
                <c:pt idx="7675">
                  <c:v/>
                </c:pt>
                <c:pt idx="7676">
                  <c:v/>
                </c:pt>
                <c:pt idx="7677">
                  <c:v/>
                </c:pt>
                <c:pt idx="7678">
                  <c:v/>
                </c:pt>
                <c:pt idx="7679">
                  <c:v/>
                </c:pt>
                <c:pt idx="7680">
                  <c:v/>
                </c:pt>
                <c:pt idx="7681">
                  <c:v/>
                </c:pt>
                <c:pt idx="7682">
                  <c:v/>
                </c:pt>
                <c:pt idx="7683">
                  <c:v/>
                </c:pt>
                <c:pt idx="7684">
                  <c:v/>
                </c:pt>
                <c:pt idx="7685">
                  <c:v/>
                </c:pt>
                <c:pt idx="7686">
                  <c:v/>
                </c:pt>
              </c:numCache>
            </c:numRef>
          </c:yVal>
          <c:smooth val="0"/>
        </c:ser>
        <c:ser>
          <c:idx val="2"/>
          <c:order val="2"/>
          <c:spPr>
            <a:solidFill>
              <a:srgbClr val="33cc33"/>
            </a:solidFill>
            <a:ln w="19080">
              <a:solidFill>
                <a:srgbClr val="33cc33"/>
              </a:solidFill>
              <a:round/>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76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numCache>
            </c:numRef>
          </c:xVal>
          <c:yVal>
            <c:numRef>
              <c:f>4</c:f>
              <c:numCache>
                <c:formatCode>General</c:formatCode>
                <c:ptCount val="7687"/>
                <c:pt idx="0">
                  <c:v>1.202</c:v>
                </c:pt>
                <c:pt idx="1">
                  <c:v>0.857</c:v>
                </c:pt>
                <c:pt idx="2">
                  <c:v>0.857</c:v>
                </c:pt>
                <c:pt idx="3">
                  <c:v>0.857</c:v>
                </c:pt>
                <c:pt idx="4">
                  <c:v>0.857</c:v>
                </c:pt>
                <c:pt idx="5">
                  <c:v>0.857</c:v>
                </c:pt>
                <c:pt idx="6">
                  <c:v>0.871</c:v>
                </c:pt>
                <c:pt idx="7">
                  <c:v>0.927</c:v>
                </c:pt>
                <c:pt idx="8">
                  <c:v>0.983</c:v>
                </c:pt>
                <c:pt idx="9">
                  <c:v>0.983</c:v>
                </c:pt>
                <c:pt idx="10">
                  <c:v>0.983</c:v>
                </c:pt>
                <c:pt idx="11">
                  <c:v>0.983</c:v>
                </c:pt>
                <c:pt idx="12">
                  <c:v>0.983</c:v>
                </c:pt>
                <c:pt idx="13">
                  <c:v>0.983</c:v>
                </c:pt>
                <c:pt idx="14">
                  <c:v>0.983</c:v>
                </c:pt>
                <c:pt idx="15">
                  <c:v>0.798</c:v>
                </c:pt>
                <c:pt idx="16">
                  <c:v>0.798</c:v>
                </c:pt>
                <c:pt idx="17">
                  <c:v>0.798</c:v>
                </c:pt>
                <c:pt idx="18">
                  <c:v>0.798</c:v>
                </c:pt>
                <c:pt idx="19">
                  <c:v>0.801</c:v>
                </c:pt>
                <c:pt idx="20">
                  <c:v>0.807</c:v>
                </c:pt>
                <c:pt idx="21">
                  <c:v>0.807</c:v>
                </c:pt>
                <c:pt idx="22">
                  <c:v>0.807</c:v>
                </c:pt>
                <c:pt idx="23">
                  <c:v>0.807</c:v>
                </c:pt>
                <c:pt idx="24">
                  <c:v>0.807</c:v>
                </c:pt>
                <c:pt idx="25">
                  <c:v>0.807</c:v>
                </c:pt>
                <c:pt idx="26">
                  <c:v>0.807</c:v>
                </c:pt>
                <c:pt idx="27">
                  <c:v>0.807</c:v>
                </c:pt>
                <c:pt idx="28">
                  <c:v>0.807</c:v>
                </c:pt>
                <c:pt idx="29">
                  <c:v>0.919</c:v>
                </c:pt>
                <c:pt idx="30">
                  <c:v>0.975</c:v>
                </c:pt>
                <c:pt idx="31">
                  <c:v>0.975</c:v>
                </c:pt>
                <c:pt idx="32">
                  <c:v>0.958</c:v>
                </c:pt>
                <c:pt idx="33">
                  <c:v>1.036</c:v>
                </c:pt>
                <c:pt idx="34">
                  <c:v>1.092</c:v>
                </c:pt>
                <c:pt idx="35">
                  <c:v>1.092</c:v>
                </c:pt>
                <c:pt idx="36">
                  <c:v>1.092</c:v>
                </c:pt>
                <c:pt idx="37">
                  <c:v>1.092</c:v>
                </c:pt>
                <c:pt idx="38">
                  <c:v>1.092</c:v>
                </c:pt>
                <c:pt idx="39">
                  <c:v>1.092</c:v>
                </c:pt>
                <c:pt idx="40">
                  <c:v>1.092</c:v>
                </c:pt>
                <c:pt idx="41">
                  <c:v>1.092</c:v>
                </c:pt>
                <c:pt idx="42">
                  <c:v>1.092</c:v>
                </c:pt>
                <c:pt idx="43">
                  <c:v>1.092</c:v>
                </c:pt>
                <c:pt idx="44">
                  <c:v>1.092</c:v>
                </c:pt>
                <c:pt idx="45">
                  <c:v>1.092</c:v>
                </c:pt>
                <c:pt idx="46">
                  <c:v>1.092</c:v>
                </c:pt>
                <c:pt idx="47">
                  <c:v>1.092</c:v>
                </c:pt>
                <c:pt idx="48">
                  <c:v>1.092</c:v>
                </c:pt>
                <c:pt idx="49">
                  <c:v>1.092</c:v>
                </c:pt>
                <c:pt idx="50">
                  <c:v>1.092</c:v>
                </c:pt>
                <c:pt idx="51">
                  <c:v>1.092</c:v>
                </c:pt>
                <c:pt idx="52">
                  <c:v>1.092</c:v>
                </c:pt>
                <c:pt idx="53">
                  <c:v>1.092</c:v>
                </c:pt>
                <c:pt idx="54">
                  <c:v>1.092</c:v>
                </c:pt>
                <c:pt idx="55">
                  <c:v>1.092</c:v>
                </c:pt>
                <c:pt idx="56">
                  <c:v>1.092</c:v>
                </c:pt>
                <c:pt idx="57">
                  <c:v>1.092</c:v>
                </c:pt>
                <c:pt idx="58">
                  <c:v>1.092</c:v>
                </c:pt>
                <c:pt idx="59">
                  <c:v>1.092</c:v>
                </c:pt>
                <c:pt idx="60">
                  <c:v>1.092</c:v>
                </c:pt>
                <c:pt idx="61">
                  <c:v>1.05333333333333</c:v>
                </c:pt>
                <c:pt idx="62">
                  <c:v>1.344</c:v>
                </c:pt>
                <c:pt idx="63">
                  <c:v>1.344</c:v>
                </c:pt>
                <c:pt idx="64">
                  <c:v>1.344</c:v>
                </c:pt>
                <c:pt idx="65">
                  <c:v>1.344</c:v>
                </c:pt>
                <c:pt idx="66">
                  <c:v>1.31333333333333</c:v>
                </c:pt>
                <c:pt idx="67">
                  <c:v>0.63</c:v>
                </c:pt>
                <c:pt idx="68">
                  <c:v>0.63</c:v>
                </c:pt>
                <c:pt idx="69">
                  <c:v>0.63</c:v>
                </c:pt>
                <c:pt idx="70">
                  <c:v>0.63</c:v>
                </c:pt>
                <c:pt idx="71">
                  <c:v>0.63</c:v>
                </c:pt>
                <c:pt idx="72">
                  <c:v>0.972</c:v>
                </c:pt>
                <c:pt idx="73">
                  <c:v>1.143</c:v>
                </c:pt>
                <c:pt idx="74">
                  <c:v>1.143</c:v>
                </c:pt>
                <c:pt idx="75">
                  <c:v>1.143</c:v>
                </c:pt>
                <c:pt idx="76">
                  <c:v>1.143</c:v>
                </c:pt>
                <c:pt idx="77">
                  <c:v>1.143</c:v>
                </c:pt>
                <c:pt idx="78">
                  <c:v>1.143</c:v>
                </c:pt>
                <c:pt idx="79">
                  <c:v>1.08966666666667</c:v>
                </c:pt>
                <c:pt idx="80">
                  <c:v>0.983</c:v>
                </c:pt>
                <c:pt idx="81">
                  <c:v>0.983</c:v>
                </c:pt>
                <c:pt idx="82">
                  <c:v>0.983</c:v>
                </c:pt>
                <c:pt idx="83">
                  <c:v>0.983</c:v>
                </c:pt>
                <c:pt idx="84">
                  <c:v>0.983</c:v>
                </c:pt>
                <c:pt idx="85">
                  <c:v>1.095</c:v>
                </c:pt>
                <c:pt idx="86">
                  <c:v>1.151</c:v>
                </c:pt>
                <c:pt idx="87">
                  <c:v>1.151</c:v>
                </c:pt>
                <c:pt idx="88">
                  <c:v>1.151</c:v>
                </c:pt>
                <c:pt idx="89">
                  <c:v>1.151</c:v>
                </c:pt>
                <c:pt idx="90">
                  <c:v>1.151</c:v>
                </c:pt>
                <c:pt idx="91">
                  <c:v>1.151</c:v>
                </c:pt>
                <c:pt idx="92">
                  <c:v>1.151</c:v>
                </c:pt>
                <c:pt idx="93">
                  <c:v>1.154</c:v>
                </c:pt>
                <c:pt idx="94">
                  <c:v>1.16</c:v>
                </c:pt>
                <c:pt idx="95">
                  <c:v>1.16</c:v>
                </c:pt>
                <c:pt idx="96">
                  <c:v>1.16</c:v>
                </c:pt>
                <c:pt idx="97">
                  <c:v>1.16</c:v>
                </c:pt>
                <c:pt idx="98">
                  <c:v>0.846</c:v>
                </c:pt>
                <c:pt idx="99">
                  <c:v>0.689</c:v>
                </c:pt>
                <c:pt idx="100">
                  <c:v>0.689</c:v>
                </c:pt>
                <c:pt idx="101">
                  <c:v>0.689</c:v>
                </c:pt>
                <c:pt idx="102">
                  <c:v>0.689</c:v>
                </c:pt>
                <c:pt idx="103">
                  <c:v>0.689</c:v>
                </c:pt>
                <c:pt idx="104">
                  <c:v>0.689</c:v>
                </c:pt>
                <c:pt idx="105">
                  <c:v>0.689</c:v>
                </c:pt>
                <c:pt idx="106">
                  <c:v>0.689</c:v>
                </c:pt>
                <c:pt idx="107">
                  <c:v>0.689</c:v>
                </c:pt>
                <c:pt idx="108">
                  <c:v>0.765</c:v>
                </c:pt>
                <c:pt idx="109">
                  <c:v>0.765</c:v>
                </c:pt>
                <c:pt idx="110">
                  <c:v>0.765</c:v>
                </c:pt>
                <c:pt idx="111">
                  <c:v>0.821</c:v>
                </c:pt>
                <c:pt idx="112">
                  <c:v>0.849</c:v>
                </c:pt>
                <c:pt idx="113">
                  <c:v>0.849</c:v>
                </c:pt>
                <c:pt idx="114">
                  <c:v>0.849</c:v>
                </c:pt>
                <c:pt idx="115">
                  <c:v>0.874</c:v>
                </c:pt>
                <c:pt idx="116">
                  <c:v>0.924</c:v>
                </c:pt>
                <c:pt idx="117">
                  <c:v>0.924</c:v>
                </c:pt>
                <c:pt idx="118">
                  <c:v>0.924</c:v>
                </c:pt>
                <c:pt idx="119">
                  <c:v>0.924</c:v>
                </c:pt>
                <c:pt idx="120">
                  <c:v>0.924</c:v>
                </c:pt>
                <c:pt idx="121">
                  <c:v>0.924</c:v>
                </c:pt>
                <c:pt idx="122">
                  <c:v>0.924</c:v>
                </c:pt>
                <c:pt idx="123">
                  <c:v>0.924</c:v>
                </c:pt>
                <c:pt idx="124">
                  <c:v>0.907333333333333</c:v>
                </c:pt>
                <c:pt idx="125">
                  <c:v>0.899</c:v>
                </c:pt>
                <c:pt idx="126">
                  <c:v>0.910333333333333</c:v>
                </c:pt>
                <c:pt idx="127">
                  <c:v>0.916</c:v>
                </c:pt>
                <c:pt idx="128">
                  <c:v>0.888</c:v>
                </c:pt>
                <c:pt idx="129">
                  <c:v>0.874</c:v>
                </c:pt>
                <c:pt idx="130">
                  <c:v>0.874</c:v>
                </c:pt>
                <c:pt idx="131">
                  <c:v>0.874</c:v>
                </c:pt>
                <c:pt idx="132">
                  <c:v>0.874</c:v>
                </c:pt>
                <c:pt idx="133">
                  <c:v>0.874</c:v>
                </c:pt>
                <c:pt idx="134">
                  <c:v>0.874</c:v>
                </c:pt>
                <c:pt idx="135">
                  <c:v>0.874</c:v>
                </c:pt>
                <c:pt idx="136">
                  <c:v>0.874</c:v>
                </c:pt>
                <c:pt idx="137">
                  <c:v>0.862666666666667</c:v>
                </c:pt>
                <c:pt idx="138">
                  <c:v>0.857</c:v>
                </c:pt>
                <c:pt idx="139">
                  <c:v>0.857</c:v>
                </c:pt>
                <c:pt idx="140">
                  <c:v>0.857</c:v>
                </c:pt>
                <c:pt idx="141">
                  <c:v>0.857</c:v>
                </c:pt>
                <c:pt idx="142">
                  <c:v>0.857</c:v>
                </c:pt>
                <c:pt idx="143">
                  <c:v>0.854333333333334</c:v>
                </c:pt>
                <c:pt idx="144">
                  <c:v>0.849</c:v>
                </c:pt>
                <c:pt idx="145">
                  <c:v>0.849</c:v>
                </c:pt>
                <c:pt idx="146">
                  <c:v>0.849</c:v>
                </c:pt>
                <c:pt idx="147">
                  <c:v>0.849</c:v>
                </c:pt>
                <c:pt idx="148">
                  <c:v>0.849</c:v>
                </c:pt>
                <c:pt idx="149">
                  <c:v>0.849</c:v>
                </c:pt>
                <c:pt idx="150">
                  <c:v>0.770333333333334</c:v>
                </c:pt>
                <c:pt idx="151">
                  <c:v>0.731</c:v>
                </c:pt>
                <c:pt idx="152">
                  <c:v>0.731</c:v>
                </c:pt>
                <c:pt idx="153">
                  <c:v>0.731</c:v>
                </c:pt>
                <c:pt idx="154">
                  <c:v>0.731</c:v>
                </c:pt>
                <c:pt idx="155">
                  <c:v>0.731</c:v>
                </c:pt>
                <c:pt idx="156">
                  <c:v>0.731</c:v>
                </c:pt>
                <c:pt idx="157">
                  <c:v>0.731</c:v>
                </c:pt>
                <c:pt idx="158">
                  <c:v>0.731</c:v>
                </c:pt>
                <c:pt idx="159">
                  <c:v>0.731</c:v>
                </c:pt>
                <c:pt idx="160">
                  <c:v>0.745</c:v>
                </c:pt>
                <c:pt idx="161">
                  <c:v>0.739</c:v>
                </c:pt>
                <c:pt idx="162">
                  <c:v>0.739</c:v>
                </c:pt>
                <c:pt idx="163">
                  <c:v>0.739</c:v>
                </c:pt>
                <c:pt idx="164">
                  <c:v>0.801</c:v>
                </c:pt>
                <c:pt idx="165">
                  <c:v>0.832</c:v>
                </c:pt>
                <c:pt idx="166">
                  <c:v>0.832</c:v>
                </c:pt>
                <c:pt idx="167">
                  <c:v>0.832</c:v>
                </c:pt>
                <c:pt idx="168">
                  <c:v>0.832</c:v>
                </c:pt>
                <c:pt idx="169">
                  <c:v>0.832</c:v>
                </c:pt>
                <c:pt idx="170">
                  <c:v>0.832</c:v>
                </c:pt>
                <c:pt idx="171">
                  <c:v>0.834666666666667</c:v>
                </c:pt>
                <c:pt idx="172">
                  <c:v>0.84</c:v>
                </c:pt>
                <c:pt idx="173">
                  <c:v>0.84</c:v>
                </c:pt>
                <c:pt idx="174">
                  <c:v>0.84</c:v>
                </c:pt>
                <c:pt idx="175">
                  <c:v>0.885333333333333</c:v>
                </c:pt>
                <c:pt idx="176">
                  <c:v>0.908</c:v>
                </c:pt>
                <c:pt idx="177">
                  <c:v>0.908</c:v>
                </c:pt>
                <c:pt idx="178">
                  <c:v>0.908</c:v>
                </c:pt>
                <c:pt idx="179">
                  <c:v>0.894</c:v>
                </c:pt>
                <c:pt idx="180">
                  <c:v>0.866</c:v>
                </c:pt>
                <c:pt idx="181">
                  <c:v>0.866</c:v>
                </c:pt>
                <c:pt idx="182">
                  <c:v>0.894</c:v>
                </c:pt>
                <c:pt idx="183">
                  <c:v>0.908</c:v>
                </c:pt>
                <c:pt idx="184">
                  <c:v>0.908</c:v>
                </c:pt>
                <c:pt idx="185">
                  <c:v>0.908</c:v>
                </c:pt>
                <c:pt idx="186">
                  <c:v>0.908</c:v>
                </c:pt>
                <c:pt idx="187">
                  <c:v>0.908</c:v>
                </c:pt>
                <c:pt idx="188">
                  <c:v>0.908</c:v>
                </c:pt>
                <c:pt idx="189">
                  <c:v>0.795333333333333</c:v>
                </c:pt>
                <c:pt idx="190">
                  <c:v>0.739</c:v>
                </c:pt>
                <c:pt idx="191">
                  <c:v>0.739</c:v>
                </c:pt>
                <c:pt idx="192">
                  <c:v>0.739</c:v>
                </c:pt>
                <c:pt idx="193">
                  <c:v>0.739</c:v>
                </c:pt>
                <c:pt idx="194">
                  <c:v>0.739</c:v>
                </c:pt>
                <c:pt idx="195">
                  <c:v>0.739</c:v>
                </c:pt>
                <c:pt idx="196">
                  <c:v>0.739</c:v>
                </c:pt>
                <c:pt idx="197">
                  <c:v>0.739</c:v>
                </c:pt>
                <c:pt idx="198">
                  <c:v>0.739</c:v>
                </c:pt>
                <c:pt idx="199">
                  <c:v>0.739</c:v>
                </c:pt>
                <c:pt idx="200">
                  <c:v>0.739</c:v>
                </c:pt>
                <c:pt idx="201">
                  <c:v>0.739</c:v>
                </c:pt>
                <c:pt idx="202">
                  <c:v>0.739</c:v>
                </c:pt>
                <c:pt idx="203">
                  <c:v>0.739</c:v>
                </c:pt>
                <c:pt idx="204">
                  <c:v>0.739</c:v>
                </c:pt>
                <c:pt idx="205">
                  <c:v>0.739</c:v>
                </c:pt>
                <c:pt idx="206">
                  <c:v>0.739</c:v>
                </c:pt>
                <c:pt idx="207">
                  <c:v>0.739</c:v>
                </c:pt>
                <c:pt idx="208">
                  <c:v>0.739</c:v>
                </c:pt>
                <c:pt idx="209">
                  <c:v>0.908</c:v>
                </c:pt>
                <c:pt idx="210">
                  <c:v>0.908</c:v>
                </c:pt>
                <c:pt idx="211">
                  <c:v>0.908</c:v>
                </c:pt>
                <c:pt idx="212">
                  <c:v>0.946666666666666</c:v>
                </c:pt>
                <c:pt idx="213">
                  <c:v>0.966</c:v>
                </c:pt>
                <c:pt idx="214">
                  <c:v>0.966</c:v>
                </c:pt>
                <c:pt idx="215">
                  <c:v>0.966</c:v>
                </c:pt>
                <c:pt idx="216">
                  <c:v>0.966</c:v>
                </c:pt>
                <c:pt idx="217">
                  <c:v>0.966</c:v>
                </c:pt>
                <c:pt idx="218">
                  <c:v>0.966</c:v>
                </c:pt>
                <c:pt idx="219">
                  <c:v>0.966</c:v>
                </c:pt>
                <c:pt idx="220">
                  <c:v>0.882</c:v>
                </c:pt>
                <c:pt idx="221">
                  <c:v>0.882</c:v>
                </c:pt>
                <c:pt idx="222">
                  <c:v>0.882</c:v>
                </c:pt>
                <c:pt idx="223">
                  <c:v>0.904666666666667</c:v>
                </c:pt>
                <c:pt idx="224">
                  <c:v>0.781</c:v>
                </c:pt>
                <c:pt idx="225">
                  <c:v>0.781</c:v>
                </c:pt>
                <c:pt idx="226">
                  <c:v>0.781</c:v>
                </c:pt>
                <c:pt idx="227">
                  <c:v>0.781</c:v>
                </c:pt>
                <c:pt idx="228">
                  <c:v>0.781</c:v>
                </c:pt>
                <c:pt idx="229">
                  <c:v>0.781</c:v>
                </c:pt>
                <c:pt idx="230">
                  <c:v>0.781</c:v>
                </c:pt>
                <c:pt idx="231">
                  <c:v>0.781</c:v>
                </c:pt>
                <c:pt idx="232">
                  <c:v>0.781</c:v>
                </c:pt>
                <c:pt idx="233">
                  <c:v>0.781</c:v>
                </c:pt>
                <c:pt idx="234">
                  <c:v>0.781</c:v>
                </c:pt>
                <c:pt idx="235">
                  <c:v>0.756</c:v>
                </c:pt>
                <c:pt idx="236">
                  <c:v>0.756</c:v>
                </c:pt>
                <c:pt idx="237">
                  <c:v>0.756</c:v>
                </c:pt>
                <c:pt idx="238">
                  <c:v>0.756</c:v>
                </c:pt>
                <c:pt idx="239">
                  <c:v>0.874</c:v>
                </c:pt>
                <c:pt idx="240">
                  <c:v>0.874</c:v>
                </c:pt>
                <c:pt idx="241">
                  <c:v>0.874</c:v>
                </c:pt>
                <c:pt idx="242">
                  <c:v>0.874</c:v>
                </c:pt>
                <c:pt idx="243">
                  <c:v>0.874</c:v>
                </c:pt>
                <c:pt idx="244">
                  <c:v>0.874</c:v>
                </c:pt>
                <c:pt idx="245">
                  <c:v>0.874</c:v>
                </c:pt>
                <c:pt idx="246">
                  <c:v>0.874</c:v>
                </c:pt>
                <c:pt idx="247">
                  <c:v>0.874</c:v>
                </c:pt>
                <c:pt idx="248">
                  <c:v>0.933</c:v>
                </c:pt>
                <c:pt idx="249">
                  <c:v>0.933</c:v>
                </c:pt>
                <c:pt idx="250">
                  <c:v>0.933</c:v>
                </c:pt>
                <c:pt idx="251">
                  <c:v>0.933</c:v>
                </c:pt>
                <c:pt idx="252">
                  <c:v>0.933</c:v>
                </c:pt>
                <c:pt idx="253">
                  <c:v>0.899333333333333</c:v>
                </c:pt>
                <c:pt idx="254">
                  <c:v>0.832</c:v>
                </c:pt>
                <c:pt idx="255">
                  <c:v>0.832</c:v>
                </c:pt>
                <c:pt idx="256">
                  <c:v>0.832</c:v>
                </c:pt>
                <c:pt idx="257">
                  <c:v>0.832</c:v>
                </c:pt>
                <c:pt idx="258">
                  <c:v>0.832</c:v>
                </c:pt>
                <c:pt idx="259">
                  <c:v>0.832</c:v>
                </c:pt>
                <c:pt idx="260">
                  <c:v>0.899</c:v>
                </c:pt>
                <c:pt idx="261">
                  <c:v>0.823</c:v>
                </c:pt>
                <c:pt idx="262">
                  <c:v>0.823</c:v>
                </c:pt>
                <c:pt idx="263">
                  <c:v>0.823</c:v>
                </c:pt>
                <c:pt idx="264">
                  <c:v>0.823</c:v>
                </c:pt>
                <c:pt idx="265">
                  <c:v>0.823</c:v>
                </c:pt>
                <c:pt idx="266">
                  <c:v>0.823</c:v>
                </c:pt>
                <c:pt idx="267">
                  <c:v>0.823</c:v>
                </c:pt>
                <c:pt idx="268">
                  <c:v>0.781</c:v>
                </c:pt>
                <c:pt idx="269">
                  <c:v>0.781</c:v>
                </c:pt>
                <c:pt idx="270">
                  <c:v>0.772666666666667</c:v>
                </c:pt>
                <c:pt idx="271">
                  <c:v>0.756</c:v>
                </c:pt>
                <c:pt idx="272">
                  <c:v>0.756</c:v>
                </c:pt>
                <c:pt idx="273">
                  <c:v>0.756</c:v>
                </c:pt>
                <c:pt idx="274">
                  <c:v>0.706</c:v>
                </c:pt>
                <c:pt idx="275">
                  <c:v>0.756</c:v>
                </c:pt>
                <c:pt idx="276">
                  <c:v>0.781</c:v>
                </c:pt>
                <c:pt idx="277">
                  <c:v>0.781</c:v>
                </c:pt>
                <c:pt idx="278">
                  <c:v>0.781</c:v>
                </c:pt>
                <c:pt idx="279">
                  <c:v>0.781</c:v>
                </c:pt>
                <c:pt idx="280">
                  <c:v>0.781</c:v>
                </c:pt>
                <c:pt idx="281">
                  <c:v>0.781</c:v>
                </c:pt>
                <c:pt idx="282">
                  <c:v>0.781</c:v>
                </c:pt>
                <c:pt idx="283">
                  <c:v>0.781</c:v>
                </c:pt>
                <c:pt idx="284">
                  <c:v>0.781</c:v>
                </c:pt>
                <c:pt idx="285">
                  <c:v>0.781</c:v>
                </c:pt>
                <c:pt idx="286">
                  <c:v>0.781</c:v>
                </c:pt>
                <c:pt idx="287">
                  <c:v>0.781</c:v>
                </c:pt>
                <c:pt idx="288">
                  <c:v>0.781</c:v>
                </c:pt>
                <c:pt idx="289">
                  <c:v>0.781</c:v>
                </c:pt>
                <c:pt idx="290">
                  <c:v>0.781</c:v>
                </c:pt>
                <c:pt idx="291">
                  <c:v>0.781</c:v>
                </c:pt>
                <c:pt idx="292">
                  <c:v>0.781</c:v>
                </c:pt>
                <c:pt idx="293">
                  <c:v>0.781</c:v>
                </c:pt>
                <c:pt idx="294">
                  <c:v>0.781</c:v>
                </c:pt>
                <c:pt idx="295">
                  <c:v>0.781</c:v>
                </c:pt>
                <c:pt idx="296">
                  <c:v>0.714333333333334</c:v>
                </c:pt>
                <c:pt idx="297">
                  <c:v>0.681</c:v>
                </c:pt>
                <c:pt idx="298">
                  <c:v>0.681</c:v>
                </c:pt>
                <c:pt idx="299">
                  <c:v>0.681</c:v>
                </c:pt>
                <c:pt idx="300">
                  <c:v>0.681</c:v>
                </c:pt>
                <c:pt idx="301">
                  <c:v>0.759</c:v>
                </c:pt>
                <c:pt idx="302">
                  <c:v>0.798</c:v>
                </c:pt>
                <c:pt idx="303">
                  <c:v>0.798</c:v>
                </c:pt>
                <c:pt idx="304">
                  <c:v>0.798</c:v>
                </c:pt>
                <c:pt idx="305">
                  <c:v>0.801</c:v>
                </c:pt>
                <c:pt idx="306">
                  <c:v>0.807</c:v>
                </c:pt>
                <c:pt idx="307">
                  <c:v>0.761666666666667</c:v>
                </c:pt>
                <c:pt idx="308">
                  <c:v>0.739</c:v>
                </c:pt>
                <c:pt idx="309">
                  <c:v>0.739</c:v>
                </c:pt>
                <c:pt idx="310">
                  <c:v>0.739</c:v>
                </c:pt>
                <c:pt idx="311">
                  <c:v>0.739</c:v>
                </c:pt>
                <c:pt idx="312">
                  <c:v>0.739</c:v>
                </c:pt>
                <c:pt idx="313">
                  <c:v>0.832</c:v>
                </c:pt>
                <c:pt idx="314">
                  <c:v>0.832</c:v>
                </c:pt>
                <c:pt idx="315">
                  <c:v>0.832</c:v>
                </c:pt>
                <c:pt idx="316">
                  <c:v>0.832</c:v>
                </c:pt>
                <c:pt idx="317">
                  <c:v>0.832</c:v>
                </c:pt>
                <c:pt idx="318">
                  <c:v>0.748</c:v>
                </c:pt>
                <c:pt idx="319">
                  <c:v>0.723</c:v>
                </c:pt>
                <c:pt idx="320">
                  <c:v>0.723</c:v>
                </c:pt>
                <c:pt idx="321">
                  <c:v>0.723</c:v>
                </c:pt>
                <c:pt idx="322">
                  <c:v>0.723</c:v>
                </c:pt>
                <c:pt idx="323">
                  <c:v>0.723</c:v>
                </c:pt>
                <c:pt idx="324">
                  <c:v>0.723</c:v>
                </c:pt>
                <c:pt idx="325">
                  <c:v>0.723</c:v>
                </c:pt>
                <c:pt idx="326">
                  <c:v>0.723</c:v>
                </c:pt>
                <c:pt idx="327">
                  <c:v>0.759333333333333</c:v>
                </c:pt>
                <c:pt idx="328">
                  <c:v>0.832</c:v>
                </c:pt>
                <c:pt idx="329">
                  <c:v>0.832</c:v>
                </c:pt>
                <c:pt idx="330">
                  <c:v>0.832</c:v>
                </c:pt>
                <c:pt idx="331">
                  <c:v>0.857</c:v>
                </c:pt>
                <c:pt idx="332">
                  <c:v>0.899</c:v>
                </c:pt>
                <c:pt idx="333">
                  <c:v>0.899</c:v>
                </c:pt>
                <c:pt idx="334">
                  <c:v>0.899</c:v>
                </c:pt>
                <c:pt idx="335">
                  <c:v>0.899</c:v>
                </c:pt>
                <c:pt idx="336">
                  <c:v>0.899</c:v>
                </c:pt>
                <c:pt idx="337">
                  <c:v>0.899</c:v>
                </c:pt>
                <c:pt idx="338">
                  <c:v>0.899</c:v>
                </c:pt>
                <c:pt idx="339">
                  <c:v>0.899</c:v>
                </c:pt>
                <c:pt idx="340">
                  <c:v>0.899</c:v>
                </c:pt>
                <c:pt idx="341">
                  <c:v>0.899</c:v>
                </c:pt>
                <c:pt idx="342">
                  <c:v>0.873666666666667</c:v>
                </c:pt>
                <c:pt idx="343">
                  <c:v>0.823</c:v>
                </c:pt>
                <c:pt idx="344">
                  <c:v>0.823</c:v>
                </c:pt>
                <c:pt idx="345">
                  <c:v>0.823</c:v>
                </c:pt>
                <c:pt idx="346">
                  <c:v>0.792333333333333</c:v>
                </c:pt>
                <c:pt idx="347">
                  <c:v>0.731</c:v>
                </c:pt>
                <c:pt idx="348">
                  <c:v>0.731</c:v>
                </c:pt>
                <c:pt idx="349">
                  <c:v>0.731</c:v>
                </c:pt>
                <c:pt idx="350">
                  <c:v>0.731</c:v>
                </c:pt>
                <c:pt idx="351">
                  <c:v>0.731</c:v>
                </c:pt>
                <c:pt idx="352">
                  <c:v>0.731</c:v>
                </c:pt>
                <c:pt idx="353">
                  <c:v>0.731</c:v>
                </c:pt>
                <c:pt idx="354">
                  <c:v>0.731</c:v>
                </c:pt>
                <c:pt idx="355">
                  <c:v>0.731</c:v>
                </c:pt>
                <c:pt idx="356">
                  <c:v>0.731</c:v>
                </c:pt>
                <c:pt idx="357">
                  <c:v>0.663666666666667</c:v>
                </c:pt>
                <c:pt idx="358">
                  <c:v>0.63</c:v>
                </c:pt>
                <c:pt idx="359">
                  <c:v>0.63</c:v>
                </c:pt>
                <c:pt idx="360">
                  <c:v>0.63</c:v>
                </c:pt>
                <c:pt idx="361">
                  <c:v>0.871333333333334</c:v>
                </c:pt>
                <c:pt idx="362">
                  <c:v>0.992</c:v>
                </c:pt>
                <c:pt idx="363">
                  <c:v>0.992</c:v>
                </c:pt>
                <c:pt idx="364">
                  <c:v>0.992</c:v>
                </c:pt>
                <c:pt idx="365">
                  <c:v>0.992</c:v>
                </c:pt>
                <c:pt idx="366">
                  <c:v>0.992</c:v>
                </c:pt>
                <c:pt idx="367">
                  <c:v>0.992</c:v>
                </c:pt>
                <c:pt idx="368">
                  <c:v>0.992</c:v>
                </c:pt>
                <c:pt idx="369">
                  <c:v>0.992</c:v>
                </c:pt>
                <c:pt idx="370">
                  <c:v>0.890666666666666</c:v>
                </c:pt>
                <c:pt idx="371">
                  <c:v>0.84</c:v>
                </c:pt>
                <c:pt idx="372">
                  <c:v>0.84</c:v>
                </c:pt>
                <c:pt idx="373">
                  <c:v>0.84</c:v>
                </c:pt>
                <c:pt idx="374">
                  <c:v>0.84</c:v>
                </c:pt>
                <c:pt idx="375">
                  <c:v>0.84</c:v>
                </c:pt>
                <c:pt idx="376">
                  <c:v>0.756</c:v>
                </c:pt>
                <c:pt idx="377">
                  <c:v>0.756</c:v>
                </c:pt>
                <c:pt idx="378">
                  <c:v>0.756</c:v>
                </c:pt>
                <c:pt idx="379">
                  <c:v>0.756</c:v>
                </c:pt>
                <c:pt idx="380">
                  <c:v>0.756</c:v>
                </c:pt>
                <c:pt idx="381">
                  <c:v>0.77</c:v>
                </c:pt>
                <c:pt idx="382">
                  <c:v>0.798</c:v>
                </c:pt>
                <c:pt idx="383">
                  <c:v>0.680666666666667</c:v>
                </c:pt>
                <c:pt idx="384">
                  <c:v>0.622</c:v>
                </c:pt>
                <c:pt idx="385">
                  <c:v>0.622</c:v>
                </c:pt>
                <c:pt idx="386">
                  <c:v>0.622</c:v>
                </c:pt>
                <c:pt idx="387">
                  <c:v>0.622</c:v>
                </c:pt>
                <c:pt idx="388">
                  <c:v>0.622</c:v>
                </c:pt>
                <c:pt idx="389">
                  <c:v>0.622</c:v>
                </c:pt>
                <c:pt idx="390">
                  <c:v>0.622</c:v>
                </c:pt>
                <c:pt idx="391">
                  <c:v>0.664</c:v>
                </c:pt>
                <c:pt idx="392">
                  <c:v>0.72</c:v>
                </c:pt>
                <c:pt idx="393">
                  <c:v>0.748</c:v>
                </c:pt>
                <c:pt idx="394">
                  <c:v>0.748</c:v>
                </c:pt>
                <c:pt idx="395">
                  <c:v>0.748</c:v>
                </c:pt>
                <c:pt idx="396">
                  <c:v>0.764666666666667</c:v>
                </c:pt>
                <c:pt idx="397">
                  <c:v>0.773</c:v>
                </c:pt>
                <c:pt idx="398">
                  <c:v>0.773</c:v>
                </c:pt>
                <c:pt idx="399">
                  <c:v>0.773</c:v>
                </c:pt>
                <c:pt idx="400">
                  <c:v>0.773</c:v>
                </c:pt>
                <c:pt idx="401">
                  <c:v>0.773</c:v>
                </c:pt>
                <c:pt idx="402">
                  <c:v>0.731</c:v>
                </c:pt>
                <c:pt idx="403">
                  <c:v>0.731</c:v>
                </c:pt>
                <c:pt idx="404">
                  <c:v>0.731</c:v>
                </c:pt>
                <c:pt idx="405">
                  <c:v>0.731</c:v>
                </c:pt>
                <c:pt idx="406">
                  <c:v>0.731</c:v>
                </c:pt>
                <c:pt idx="407">
                  <c:v>0.748</c:v>
                </c:pt>
                <c:pt idx="408">
                  <c:v>0.748</c:v>
                </c:pt>
                <c:pt idx="409">
                  <c:v>0.748</c:v>
                </c:pt>
                <c:pt idx="410">
                  <c:v>0.748</c:v>
                </c:pt>
                <c:pt idx="411">
                  <c:v>0.748</c:v>
                </c:pt>
                <c:pt idx="412">
                  <c:v>0.748</c:v>
                </c:pt>
                <c:pt idx="413">
                  <c:v>0.739</c:v>
                </c:pt>
                <c:pt idx="414">
                  <c:v>0.739</c:v>
                </c:pt>
                <c:pt idx="415">
                  <c:v>0.739</c:v>
                </c:pt>
                <c:pt idx="416">
                  <c:v>0.739</c:v>
                </c:pt>
                <c:pt idx="417">
                  <c:v>0.739</c:v>
                </c:pt>
                <c:pt idx="418">
                  <c:v>0.739</c:v>
                </c:pt>
                <c:pt idx="419">
                  <c:v>0.739</c:v>
                </c:pt>
                <c:pt idx="420">
                  <c:v>0.739</c:v>
                </c:pt>
                <c:pt idx="421">
                  <c:v>0.750333333333334</c:v>
                </c:pt>
                <c:pt idx="422">
                  <c:v>0.756</c:v>
                </c:pt>
                <c:pt idx="423">
                  <c:v>0.756</c:v>
                </c:pt>
                <c:pt idx="424">
                  <c:v>0.756</c:v>
                </c:pt>
                <c:pt idx="425">
                  <c:v>0.756</c:v>
                </c:pt>
                <c:pt idx="426">
                  <c:v>0.756</c:v>
                </c:pt>
                <c:pt idx="427">
                  <c:v>0.756</c:v>
                </c:pt>
                <c:pt idx="428">
                  <c:v>0.756</c:v>
                </c:pt>
                <c:pt idx="429">
                  <c:v>0.756</c:v>
                </c:pt>
                <c:pt idx="430">
                  <c:v>0.756</c:v>
                </c:pt>
                <c:pt idx="431">
                  <c:v>0.756</c:v>
                </c:pt>
                <c:pt idx="432">
                  <c:v>0.756</c:v>
                </c:pt>
                <c:pt idx="433">
                  <c:v>0.756</c:v>
                </c:pt>
                <c:pt idx="434">
                  <c:v>0.756</c:v>
                </c:pt>
                <c:pt idx="435">
                  <c:v>0.800666666666667</c:v>
                </c:pt>
                <c:pt idx="436">
                  <c:v>0.823</c:v>
                </c:pt>
                <c:pt idx="437">
                  <c:v>0.823</c:v>
                </c:pt>
                <c:pt idx="438">
                  <c:v>0.823</c:v>
                </c:pt>
                <c:pt idx="439">
                  <c:v>0.823</c:v>
                </c:pt>
                <c:pt idx="440">
                  <c:v>0.823</c:v>
                </c:pt>
                <c:pt idx="441">
                  <c:v>0.823</c:v>
                </c:pt>
                <c:pt idx="442">
                  <c:v>0.823</c:v>
                </c:pt>
                <c:pt idx="443">
                  <c:v>0.823</c:v>
                </c:pt>
                <c:pt idx="444">
                  <c:v>0.823</c:v>
                </c:pt>
                <c:pt idx="445">
                  <c:v>0.823</c:v>
                </c:pt>
                <c:pt idx="446">
                  <c:v>0.823</c:v>
                </c:pt>
                <c:pt idx="447">
                  <c:v>0.823</c:v>
                </c:pt>
                <c:pt idx="448">
                  <c:v>0.823</c:v>
                </c:pt>
                <c:pt idx="449">
                  <c:v>0.823</c:v>
                </c:pt>
                <c:pt idx="450">
                  <c:v>0.823</c:v>
                </c:pt>
                <c:pt idx="451">
                  <c:v>0.823</c:v>
                </c:pt>
                <c:pt idx="452">
                  <c:v>0.823</c:v>
                </c:pt>
                <c:pt idx="453">
                  <c:v>0.823</c:v>
                </c:pt>
                <c:pt idx="454">
                  <c:v>0.823</c:v>
                </c:pt>
                <c:pt idx="455">
                  <c:v>0.823</c:v>
                </c:pt>
                <c:pt idx="456">
                  <c:v>0.823</c:v>
                </c:pt>
                <c:pt idx="457">
                  <c:v>0.823</c:v>
                </c:pt>
                <c:pt idx="458">
                  <c:v>0.823</c:v>
                </c:pt>
                <c:pt idx="459">
                  <c:v>0.823</c:v>
                </c:pt>
                <c:pt idx="460">
                  <c:v>0.823</c:v>
                </c:pt>
                <c:pt idx="461">
                  <c:v>0.756333333333334</c:v>
                </c:pt>
                <c:pt idx="462">
                  <c:v>0.723</c:v>
                </c:pt>
                <c:pt idx="463">
                  <c:v>0.723</c:v>
                </c:pt>
                <c:pt idx="464">
                  <c:v>0.723</c:v>
                </c:pt>
                <c:pt idx="465">
                  <c:v>0.723</c:v>
                </c:pt>
                <c:pt idx="466">
                  <c:v>0.723</c:v>
                </c:pt>
                <c:pt idx="467">
                  <c:v>0.723</c:v>
                </c:pt>
                <c:pt idx="468">
                  <c:v>0.723</c:v>
                </c:pt>
                <c:pt idx="469">
                  <c:v>0.761666666666667</c:v>
                </c:pt>
                <c:pt idx="470">
                  <c:v>0.781</c:v>
                </c:pt>
                <c:pt idx="471">
                  <c:v>0.773</c:v>
                </c:pt>
                <c:pt idx="472">
                  <c:v>0.773</c:v>
                </c:pt>
                <c:pt idx="473">
                  <c:v>0.773</c:v>
                </c:pt>
                <c:pt idx="474">
                  <c:v>0.773</c:v>
                </c:pt>
                <c:pt idx="475">
                  <c:v>0.773</c:v>
                </c:pt>
                <c:pt idx="476">
                  <c:v>0.773</c:v>
                </c:pt>
                <c:pt idx="477">
                  <c:v>0.773</c:v>
                </c:pt>
                <c:pt idx="478">
                  <c:v>0.773</c:v>
                </c:pt>
                <c:pt idx="479">
                  <c:v>0.773</c:v>
                </c:pt>
                <c:pt idx="480">
                  <c:v>0.773</c:v>
                </c:pt>
                <c:pt idx="481">
                  <c:v>0.773</c:v>
                </c:pt>
                <c:pt idx="482">
                  <c:v>0.773</c:v>
                </c:pt>
                <c:pt idx="483">
                  <c:v>0.767666666666667</c:v>
                </c:pt>
                <c:pt idx="484">
                  <c:v>0.765</c:v>
                </c:pt>
                <c:pt idx="485">
                  <c:v>0.765</c:v>
                </c:pt>
                <c:pt idx="486">
                  <c:v>0.765</c:v>
                </c:pt>
                <c:pt idx="487">
                  <c:v>0.770333333333334</c:v>
                </c:pt>
                <c:pt idx="488">
                  <c:v>0.773</c:v>
                </c:pt>
                <c:pt idx="489">
                  <c:v>0.773</c:v>
                </c:pt>
                <c:pt idx="490">
                  <c:v>0.773</c:v>
                </c:pt>
                <c:pt idx="491">
                  <c:v>0.773</c:v>
                </c:pt>
                <c:pt idx="492">
                  <c:v>0.773</c:v>
                </c:pt>
                <c:pt idx="493">
                  <c:v>0.773</c:v>
                </c:pt>
                <c:pt idx="494">
                  <c:v>0.773</c:v>
                </c:pt>
                <c:pt idx="495">
                  <c:v>0.773</c:v>
                </c:pt>
                <c:pt idx="496">
                  <c:v>0.773</c:v>
                </c:pt>
                <c:pt idx="497">
                  <c:v>0.773</c:v>
                </c:pt>
                <c:pt idx="498">
                  <c:v>0.79</c:v>
                </c:pt>
                <c:pt idx="499">
                  <c:v>0.792666666666667</c:v>
                </c:pt>
                <c:pt idx="500">
                  <c:v>0.798</c:v>
                </c:pt>
                <c:pt idx="501">
                  <c:v>0.798</c:v>
                </c:pt>
                <c:pt idx="502">
                  <c:v>0.723</c:v>
                </c:pt>
                <c:pt idx="503">
                  <c:v>0.723</c:v>
                </c:pt>
                <c:pt idx="504">
                  <c:v>0.723</c:v>
                </c:pt>
                <c:pt idx="505">
                  <c:v>0.723</c:v>
                </c:pt>
                <c:pt idx="506">
                  <c:v>0.723</c:v>
                </c:pt>
                <c:pt idx="507">
                  <c:v>0.723</c:v>
                </c:pt>
                <c:pt idx="508">
                  <c:v>0.723</c:v>
                </c:pt>
                <c:pt idx="509">
                  <c:v>0.723</c:v>
                </c:pt>
                <c:pt idx="510">
                  <c:v>0.798</c:v>
                </c:pt>
                <c:pt idx="511">
                  <c:v>0.798</c:v>
                </c:pt>
                <c:pt idx="512">
                  <c:v>0.806333333333333</c:v>
                </c:pt>
                <c:pt idx="513">
                  <c:v>0.823</c:v>
                </c:pt>
                <c:pt idx="514">
                  <c:v>0.823</c:v>
                </c:pt>
                <c:pt idx="515">
                  <c:v>0.823</c:v>
                </c:pt>
                <c:pt idx="516">
                  <c:v>0.817666666666667</c:v>
                </c:pt>
                <c:pt idx="517">
                  <c:v>0.807</c:v>
                </c:pt>
                <c:pt idx="518">
                  <c:v>0.807</c:v>
                </c:pt>
                <c:pt idx="519">
                  <c:v>0.807</c:v>
                </c:pt>
                <c:pt idx="520">
                  <c:v>0.807</c:v>
                </c:pt>
                <c:pt idx="521">
                  <c:v>0.784333333333334</c:v>
                </c:pt>
                <c:pt idx="522">
                  <c:v>0.739</c:v>
                </c:pt>
                <c:pt idx="523">
                  <c:v>0.739</c:v>
                </c:pt>
                <c:pt idx="524">
                  <c:v>0.739</c:v>
                </c:pt>
                <c:pt idx="525">
                  <c:v>0.739</c:v>
                </c:pt>
                <c:pt idx="526">
                  <c:v>0.728333333333334</c:v>
                </c:pt>
                <c:pt idx="527">
                  <c:v>0.723</c:v>
                </c:pt>
                <c:pt idx="528">
                  <c:v>0.723</c:v>
                </c:pt>
                <c:pt idx="529">
                  <c:v>0.723</c:v>
                </c:pt>
                <c:pt idx="530">
                  <c:v>0.723</c:v>
                </c:pt>
                <c:pt idx="531">
                  <c:v>0.706</c:v>
                </c:pt>
                <c:pt idx="532">
                  <c:v>0.703</c:v>
                </c:pt>
                <c:pt idx="533">
                  <c:v>0.697</c:v>
                </c:pt>
                <c:pt idx="534">
                  <c:v>0.697</c:v>
                </c:pt>
                <c:pt idx="535">
                  <c:v>0.697</c:v>
                </c:pt>
                <c:pt idx="536">
                  <c:v>0.697</c:v>
                </c:pt>
                <c:pt idx="537">
                  <c:v>0.697</c:v>
                </c:pt>
                <c:pt idx="538">
                  <c:v>0.697</c:v>
                </c:pt>
                <c:pt idx="539">
                  <c:v>0.719666666666667</c:v>
                </c:pt>
                <c:pt idx="540">
                  <c:v>0.731</c:v>
                </c:pt>
                <c:pt idx="541">
                  <c:v>0.731</c:v>
                </c:pt>
                <c:pt idx="542">
                  <c:v>0.731</c:v>
                </c:pt>
                <c:pt idx="543">
                  <c:v>0.731</c:v>
                </c:pt>
                <c:pt idx="544">
                  <c:v>0.717</c:v>
                </c:pt>
                <c:pt idx="545">
                  <c:v>0.672</c:v>
                </c:pt>
                <c:pt idx="546">
                  <c:v>0.672</c:v>
                </c:pt>
                <c:pt idx="547">
                  <c:v>0.672</c:v>
                </c:pt>
                <c:pt idx="548">
                  <c:v>0.672</c:v>
                </c:pt>
                <c:pt idx="549">
                  <c:v>0.672</c:v>
                </c:pt>
                <c:pt idx="550">
                  <c:v>0.672</c:v>
                </c:pt>
                <c:pt idx="551">
                  <c:v>0.672</c:v>
                </c:pt>
                <c:pt idx="552">
                  <c:v>0.672</c:v>
                </c:pt>
                <c:pt idx="553">
                  <c:v>0.672</c:v>
                </c:pt>
                <c:pt idx="554">
                  <c:v>0.672</c:v>
                </c:pt>
                <c:pt idx="555">
                  <c:v>0.672</c:v>
                </c:pt>
                <c:pt idx="556">
                  <c:v>0.672</c:v>
                </c:pt>
                <c:pt idx="557">
                  <c:v>0.672</c:v>
                </c:pt>
                <c:pt idx="558">
                  <c:v>0.672</c:v>
                </c:pt>
                <c:pt idx="559">
                  <c:v>0.672</c:v>
                </c:pt>
                <c:pt idx="560">
                  <c:v>0.672</c:v>
                </c:pt>
                <c:pt idx="561">
                  <c:v>0.672</c:v>
                </c:pt>
                <c:pt idx="562">
                  <c:v>0.672</c:v>
                </c:pt>
                <c:pt idx="563">
                  <c:v>0.672</c:v>
                </c:pt>
                <c:pt idx="564">
                  <c:v>0.672</c:v>
                </c:pt>
                <c:pt idx="565">
                  <c:v>0.672</c:v>
                </c:pt>
                <c:pt idx="566">
                  <c:v>0.672</c:v>
                </c:pt>
                <c:pt idx="567">
                  <c:v>0.672</c:v>
                </c:pt>
                <c:pt idx="568">
                  <c:v>0.688666666666667</c:v>
                </c:pt>
                <c:pt idx="569">
                  <c:v>0.697</c:v>
                </c:pt>
                <c:pt idx="570">
                  <c:v>0.697</c:v>
                </c:pt>
                <c:pt idx="571">
                  <c:v>0.697</c:v>
                </c:pt>
                <c:pt idx="572">
                  <c:v>0.697</c:v>
                </c:pt>
                <c:pt idx="573">
                  <c:v>0.697</c:v>
                </c:pt>
                <c:pt idx="574">
                  <c:v>0.697</c:v>
                </c:pt>
                <c:pt idx="575">
                  <c:v>0.697</c:v>
                </c:pt>
                <c:pt idx="576">
                  <c:v>0.697</c:v>
                </c:pt>
                <c:pt idx="577">
                  <c:v>0.697</c:v>
                </c:pt>
                <c:pt idx="578">
                  <c:v>0.697</c:v>
                </c:pt>
                <c:pt idx="579">
                  <c:v>0.697</c:v>
                </c:pt>
                <c:pt idx="580">
                  <c:v>0.697</c:v>
                </c:pt>
                <c:pt idx="581">
                  <c:v>0.697</c:v>
                </c:pt>
                <c:pt idx="582">
                  <c:v>0.697</c:v>
                </c:pt>
                <c:pt idx="583">
                  <c:v>0.781</c:v>
                </c:pt>
                <c:pt idx="584">
                  <c:v>0.781</c:v>
                </c:pt>
                <c:pt idx="585">
                  <c:v>0.781</c:v>
                </c:pt>
                <c:pt idx="586">
                  <c:v>0.731</c:v>
                </c:pt>
                <c:pt idx="587">
                  <c:v>0.731</c:v>
                </c:pt>
                <c:pt idx="588">
                  <c:v>0.731</c:v>
                </c:pt>
                <c:pt idx="589">
                  <c:v>0.731</c:v>
                </c:pt>
                <c:pt idx="590">
                  <c:v>0.731</c:v>
                </c:pt>
                <c:pt idx="591">
                  <c:v>0.831666666666667</c:v>
                </c:pt>
                <c:pt idx="592">
                  <c:v>0.882</c:v>
                </c:pt>
                <c:pt idx="593">
                  <c:v>0.882</c:v>
                </c:pt>
                <c:pt idx="594">
                  <c:v>0.882</c:v>
                </c:pt>
                <c:pt idx="595">
                  <c:v>0.882</c:v>
                </c:pt>
                <c:pt idx="596">
                  <c:v>0.803666666666667</c:v>
                </c:pt>
                <c:pt idx="597">
                  <c:v>0.647</c:v>
                </c:pt>
                <c:pt idx="598">
                  <c:v>0.639</c:v>
                </c:pt>
                <c:pt idx="599">
                  <c:v>0.639</c:v>
                </c:pt>
                <c:pt idx="600">
                  <c:v>0.639</c:v>
                </c:pt>
                <c:pt idx="601">
                  <c:v>0.639</c:v>
                </c:pt>
                <c:pt idx="602">
                  <c:v>0.639</c:v>
                </c:pt>
                <c:pt idx="603">
                  <c:v>0.574333333333334</c:v>
                </c:pt>
                <c:pt idx="604">
                  <c:v>0.445</c:v>
                </c:pt>
                <c:pt idx="605">
                  <c:v>0.445</c:v>
                </c:pt>
                <c:pt idx="606">
                  <c:v>0.445</c:v>
                </c:pt>
                <c:pt idx="607">
                  <c:v>0.445</c:v>
                </c:pt>
                <c:pt idx="608">
                  <c:v>0.445</c:v>
                </c:pt>
                <c:pt idx="609">
                  <c:v>0.470333333333333</c:v>
                </c:pt>
                <c:pt idx="610">
                  <c:v>0.521</c:v>
                </c:pt>
                <c:pt idx="611">
                  <c:v>0.521</c:v>
                </c:pt>
                <c:pt idx="612">
                  <c:v>0.613333333333334</c:v>
                </c:pt>
                <c:pt idx="613">
                  <c:v>0.798</c:v>
                </c:pt>
                <c:pt idx="614">
                  <c:v>0.798</c:v>
                </c:pt>
                <c:pt idx="615">
                  <c:v>0.798</c:v>
                </c:pt>
                <c:pt idx="616">
                  <c:v>0.764333333333334</c:v>
                </c:pt>
                <c:pt idx="617">
                  <c:v>0.697</c:v>
                </c:pt>
                <c:pt idx="618">
                  <c:v>0.697</c:v>
                </c:pt>
                <c:pt idx="619">
                  <c:v>0.697</c:v>
                </c:pt>
                <c:pt idx="620">
                  <c:v>0.697</c:v>
                </c:pt>
                <c:pt idx="621">
                  <c:v>0.714</c:v>
                </c:pt>
                <c:pt idx="622">
                  <c:v>0.748</c:v>
                </c:pt>
                <c:pt idx="623">
                  <c:v>0.748</c:v>
                </c:pt>
                <c:pt idx="624">
                  <c:v>0.748</c:v>
                </c:pt>
                <c:pt idx="625">
                  <c:v>0.748</c:v>
                </c:pt>
                <c:pt idx="626">
                  <c:v>0.748</c:v>
                </c:pt>
                <c:pt idx="627">
                  <c:v>0.748</c:v>
                </c:pt>
                <c:pt idx="628">
                  <c:v>0.748</c:v>
                </c:pt>
                <c:pt idx="629">
                  <c:v>0.748</c:v>
                </c:pt>
                <c:pt idx="630">
                  <c:v>0.748</c:v>
                </c:pt>
                <c:pt idx="631">
                  <c:v>0.759333333333333</c:v>
                </c:pt>
                <c:pt idx="632">
                  <c:v>0.765</c:v>
                </c:pt>
                <c:pt idx="633">
                  <c:v>0.742333333333334</c:v>
                </c:pt>
                <c:pt idx="634">
                  <c:v>0.731</c:v>
                </c:pt>
                <c:pt idx="635">
                  <c:v>0.731</c:v>
                </c:pt>
                <c:pt idx="636">
                  <c:v>0.731</c:v>
                </c:pt>
                <c:pt idx="637">
                  <c:v>0.731</c:v>
                </c:pt>
                <c:pt idx="638">
                  <c:v>0.731</c:v>
                </c:pt>
                <c:pt idx="639">
                  <c:v>0.731</c:v>
                </c:pt>
                <c:pt idx="640">
                  <c:v>0.731</c:v>
                </c:pt>
                <c:pt idx="641">
                  <c:v>0.731</c:v>
                </c:pt>
                <c:pt idx="642">
                  <c:v>0.79</c:v>
                </c:pt>
                <c:pt idx="643">
                  <c:v>0.79</c:v>
                </c:pt>
                <c:pt idx="644">
                  <c:v>0.773333333333334</c:v>
                </c:pt>
                <c:pt idx="645">
                  <c:v>0.765</c:v>
                </c:pt>
                <c:pt idx="646">
                  <c:v>0.908</c:v>
                </c:pt>
                <c:pt idx="647">
                  <c:v>0.908</c:v>
                </c:pt>
                <c:pt idx="648">
                  <c:v>0.908</c:v>
                </c:pt>
                <c:pt idx="649">
                  <c:v>0.908</c:v>
                </c:pt>
                <c:pt idx="650">
                  <c:v>0.908</c:v>
                </c:pt>
                <c:pt idx="651">
                  <c:v>0.908</c:v>
                </c:pt>
                <c:pt idx="652">
                  <c:v>0.908</c:v>
                </c:pt>
                <c:pt idx="653">
                  <c:v>0.908</c:v>
                </c:pt>
                <c:pt idx="654">
                  <c:v>0.908</c:v>
                </c:pt>
                <c:pt idx="655">
                  <c:v>0.882666666666667</c:v>
                </c:pt>
                <c:pt idx="656">
                  <c:v>0.832</c:v>
                </c:pt>
                <c:pt idx="657">
                  <c:v>0.832</c:v>
                </c:pt>
                <c:pt idx="658">
                  <c:v>0.832</c:v>
                </c:pt>
                <c:pt idx="659">
                  <c:v>0.832</c:v>
                </c:pt>
                <c:pt idx="660">
                  <c:v>0.832</c:v>
                </c:pt>
                <c:pt idx="661">
                  <c:v>0.874</c:v>
                </c:pt>
                <c:pt idx="662">
                  <c:v>0.874</c:v>
                </c:pt>
                <c:pt idx="663">
                  <c:v>0.874</c:v>
                </c:pt>
                <c:pt idx="664">
                  <c:v>0.874</c:v>
                </c:pt>
                <c:pt idx="665">
                  <c:v>0.874</c:v>
                </c:pt>
                <c:pt idx="666">
                  <c:v>0.874</c:v>
                </c:pt>
                <c:pt idx="667">
                  <c:v>0.874</c:v>
                </c:pt>
                <c:pt idx="668">
                  <c:v>0.837666666666667</c:v>
                </c:pt>
                <c:pt idx="669">
                  <c:v>0.765</c:v>
                </c:pt>
                <c:pt idx="670">
                  <c:v>0.765</c:v>
                </c:pt>
                <c:pt idx="671">
                  <c:v>0.765</c:v>
                </c:pt>
                <c:pt idx="672">
                  <c:v>0.765</c:v>
                </c:pt>
                <c:pt idx="673">
                  <c:v>0.765</c:v>
                </c:pt>
                <c:pt idx="674">
                  <c:v>0.765</c:v>
                </c:pt>
                <c:pt idx="675">
                  <c:v>0.765</c:v>
                </c:pt>
                <c:pt idx="676">
                  <c:v>0.765</c:v>
                </c:pt>
                <c:pt idx="677">
                  <c:v>0.765</c:v>
                </c:pt>
                <c:pt idx="678">
                  <c:v>0.725666666666667</c:v>
                </c:pt>
                <c:pt idx="679">
                  <c:v>0.649666666666667</c:v>
                </c:pt>
                <c:pt idx="680">
                  <c:v>0.655</c:v>
                </c:pt>
                <c:pt idx="681">
                  <c:v>0.669</c:v>
                </c:pt>
                <c:pt idx="682">
                  <c:v>0.697</c:v>
                </c:pt>
                <c:pt idx="683">
                  <c:v>0.697</c:v>
                </c:pt>
                <c:pt idx="684">
                  <c:v>0.697</c:v>
                </c:pt>
                <c:pt idx="685">
                  <c:v>0.697</c:v>
                </c:pt>
                <c:pt idx="686">
                  <c:v>0.697</c:v>
                </c:pt>
                <c:pt idx="687">
                  <c:v>0.697</c:v>
                </c:pt>
                <c:pt idx="688">
                  <c:v>0.705666666666667</c:v>
                </c:pt>
                <c:pt idx="689">
                  <c:v>0.723</c:v>
                </c:pt>
                <c:pt idx="690">
                  <c:v>0.723</c:v>
                </c:pt>
                <c:pt idx="691">
                  <c:v>0.705666666666667</c:v>
                </c:pt>
                <c:pt idx="692">
                  <c:v>0.697</c:v>
                </c:pt>
                <c:pt idx="693">
                  <c:v>0.697</c:v>
                </c:pt>
                <c:pt idx="694">
                  <c:v>0.697</c:v>
                </c:pt>
                <c:pt idx="695">
                  <c:v>0.664</c:v>
                </c:pt>
                <c:pt idx="696">
                  <c:v>0.675</c:v>
                </c:pt>
                <c:pt idx="697">
                  <c:v>0.697</c:v>
                </c:pt>
                <c:pt idx="698">
                  <c:v>0.697</c:v>
                </c:pt>
                <c:pt idx="699">
                  <c:v>0.697</c:v>
                </c:pt>
                <c:pt idx="700">
                  <c:v>0.697</c:v>
                </c:pt>
                <c:pt idx="701">
                  <c:v>0.697</c:v>
                </c:pt>
                <c:pt idx="702">
                  <c:v>0.697</c:v>
                </c:pt>
                <c:pt idx="703">
                  <c:v>0.697</c:v>
                </c:pt>
                <c:pt idx="704">
                  <c:v>0.697</c:v>
                </c:pt>
                <c:pt idx="705">
                  <c:v>0.697</c:v>
                </c:pt>
                <c:pt idx="706">
                  <c:v>0.672</c:v>
                </c:pt>
                <c:pt idx="707">
                  <c:v>0.672</c:v>
                </c:pt>
                <c:pt idx="708">
                  <c:v>0.672</c:v>
                </c:pt>
                <c:pt idx="709">
                  <c:v>0.672</c:v>
                </c:pt>
                <c:pt idx="710">
                  <c:v>0.672</c:v>
                </c:pt>
                <c:pt idx="711">
                  <c:v>0.672</c:v>
                </c:pt>
                <c:pt idx="712">
                  <c:v>0.672</c:v>
                </c:pt>
                <c:pt idx="713">
                  <c:v>0.672</c:v>
                </c:pt>
                <c:pt idx="714">
                  <c:v>0.672</c:v>
                </c:pt>
                <c:pt idx="715">
                  <c:v>0.672</c:v>
                </c:pt>
                <c:pt idx="716">
                  <c:v>0.672</c:v>
                </c:pt>
                <c:pt idx="717">
                  <c:v>0.672</c:v>
                </c:pt>
                <c:pt idx="718">
                  <c:v>0.672</c:v>
                </c:pt>
                <c:pt idx="719">
                  <c:v>0.672</c:v>
                </c:pt>
                <c:pt idx="720">
                  <c:v>0.672</c:v>
                </c:pt>
                <c:pt idx="721">
                  <c:v>0.672</c:v>
                </c:pt>
                <c:pt idx="722">
                  <c:v>0.672</c:v>
                </c:pt>
                <c:pt idx="723">
                  <c:v>0.672</c:v>
                </c:pt>
                <c:pt idx="724">
                  <c:v>0.672</c:v>
                </c:pt>
                <c:pt idx="725">
                  <c:v>0.672</c:v>
                </c:pt>
                <c:pt idx="726">
                  <c:v>0.672</c:v>
                </c:pt>
                <c:pt idx="727">
                  <c:v>0.672</c:v>
                </c:pt>
                <c:pt idx="728">
                  <c:v>0.672</c:v>
                </c:pt>
                <c:pt idx="729">
                  <c:v>0.672</c:v>
                </c:pt>
                <c:pt idx="730">
                  <c:v>0.672</c:v>
                </c:pt>
                <c:pt idx="731">
                  <c:v>0.683333333333334</c:v>
                </c:pt>
                <c:pt idx="732">
                  <c:v>0.689</c:v>
                </c:pt>
                <c:pt idx="733">
                  <c:v>0.689</c:v>
                </c:pt>
                <c:pt idx="734">
                  <c:v>0.765</c:v>
                </c:pt>
                <c:pt idx="735">
                  <c:v>0.765</c:v>
                </c:pt>
                <c:pt idx="736">
                  <c:v>0.765</c:v>
                </c:pt>
                <c:pt idx="737">
                  <c:v>0.765</c:v>
                </c:pt>
                <c:pt idx="738">
                  <c:v>0.765</c:v>
                </c:pt>
                <c:pt idx="739">
                  <c:v>0.765</c:v>
                </c:pt>
                <c:pt idx="740">
                  <c:v>0.871</c:v>
                </c:pt>
                <c:pt idx="741">
                  <c:v>0.924</c:v>
                </c:pt>
                <c:pt idx="742">
                  <c:v>0.924</c:v>
                </c:pt>
                <c:pt idx="743">
                  <c:v>0.924</c:v>
                </c:pt>
                <c:pt idx="744">
                  <c:v>0.924</c:v>
                </c:pt>
                <c:pt idx="745">
                  <c:v>0.924</c:v>
                </c:pt>
                <c:pt idx="746">
                  <c:v>0.924</c:v>
                </c:pt>
                <c:pt idx="747">
                  <c:v>0.924</c:v>
                </c:pt>
                <c:pt idx="748">
                  <c:v>0.924</c:v>
                </c:pt>
                <c:pt idx="749">
                  <c:v>0.924</c:v>
                </c:pt>
                <c:pt idx="750">
                  <c:v>0.879333333333334</c:v>
                </c:pt>
                <c:pt idx="751">
                  <c:v>0.84</c:v>
                </c:pt>
                <c:pt idx="752">
                  <c:v>0.84</c:v>
                </c:pt>
                <c:pt idx="753">
                  <c:v>0.84</c:v>
                </c:pt>
                <c:pt idx="754">
                  <c:v>0.84</c:v>
                </c:pt>
                <c:pt idx="755">
                  <c:v>0.846</c:v>
                </c:pt>
                <c:pt idx="756">
                  <c:v>0.849</c:v>
                </c:pt>
                <c:pt idx="757">
                  <c:v>0.849</c:v>
                </c:pt>
                <c:pt idx="758">
                  <c:v>0.888333333333333</c:v>
                </c:pt>
                <c:pt idx="759">
                  <c:v>0.908</c:v>
                </c:pt>
                <c:pt idx="760">
                  <c:v>0.908</c:v>
                </c:pt>
                <c:pt idx="761">
                  <c:v>0.908</c:v>
                </c:pt>
                <c:pt idx="762">
                  <c:v>0.908</c:v>
                </c:pt>
                <c:pt idx="763">
                  <c:v>0.908</c:v>
                </c:pt>
                <c:pt idx="764">
                  <c:v>0.908</c:v>
                </c:pt>
                <c:pt idx="765">
                  <c:v>0.908</c:v>
                </c:pt>
                <c:pt idx="766">
                  <c:v>1.034</c:v>
                </c:pt>
                <c:pt idx="767">
                  <c:v>0.781</c:v>
                </c:pt>
                <c:pt idx="768">
                  <c:v>0.781</c:v>
                </c:pt>
                <c:pt idx="769">
                  <c:v>0.781</c:v>
                </c:pt>
                <c:pt idx="770">
                  <c:v>0.781</c:v>
                </c:pt>
                <c:pt idx="771">
                  <c:v>0.781</c:v>
                </c:pt>
                <c:pt idx="772">
                  <c:v>0.781</c:v>
                </c:pt>
                <c:pt idx="773">
                  <c:v>0.781</c:v>
                </c:pt>
                <c:pt idx="774">
                  <c:v>0.781</c:v>
                </c:pt>
                <c:pt idx="775">
                  <c:v>0.781</c:v>
                </c:pt>
                <c:pt idx="776">
                  <c:v>0.781</c:v>
                </c:pt>
                <c:pt idx="777">
                  <c:v>0.781</c:v>
                </c:pt>
                <c:pt idx="778">
                  <c:v>0.781</c:v>
                </c:pt>
                <c:pt idx="779">
                  <c:v>0.871</c:v>
                </c:pt>
                <c:pt idx="780">
                  <c:v>0.916</c:v>
                </c:pt>
                <c:pt idx="781">
                  <c:v>0.916</c:v>
                </c:pt>
                <c:pt idx="782">
                  <c:v>0.916</c:v>
                </c:pt>
                <c:pt idx="783">
                  <c:v>0.992</c:v>
                </c:pt>
                <c:pt idx="784">
                  <c:v>0.992</c:v>
                </c:pt>
                <c:pt idx="785">
                  <c:v>0.992</c:v>
                </c:pt>
                <c:pt idx="786">
                  <c:v>0.992</c:v>
                </c:pt>
                <c:pt idx="787">
                  <c:v>0.992</c:v>
                </c:pt>
                <c:pt idx="788">
                  <c:v>0.992</c:v>
                </c:pt>
                <c:pt idx="789">
                  <c:v>0.992</c:v>
                </c:pt>
                <c:pt idx="790">
                  <c:v>0.997333333333333</c:v>
                </c:pt>
                <c:pt idx="791">
                  <c:v>1.008</c:v>
                </c:pt>
                <c:pt idx="792">
                  <c:v>0.963333333333333</c:v>
                </c:pt>
                <c:pt idx="793">
                  <c:v>0.941</c:v>
                </c:pt>
                <c:pt idx="794">
                  <c:v>0.941</c:v>
                </c:pt>
                <c:pt idx="795">
                  <c:v>0.941</c:v>
                </c:pt>
                <c:pt idx="796">
                  <c:v>0.941</c:v>
                </c:pt>
                <c:pt idx="797">
                  <c:v>0.933</c:v>
                </c:pt>
                <c:pt idx="798">
                  <c:v>0.933</c:v>
                </c:pt>
                <c:pt idx="799">
                  <c:v>0.949666666666667</c:v>
                </c:pt>
                <c:pt idx="800">
                  <c:v>0.958</c:v>
                </c:pt>
                <c:pt idx="801">
                  <c:v>0.958</c:v>
                </c:pt>
                <c:pt idx="802">
                  <c:v>0.958</c:v>
                </c:pt>
                <c:pt idx="803">
                  <c:v>0.958</c:v>
                </c:pt>
                <c:pt idx="804">
                  <c:v>0.958</c:v>
                </c:pt>
                <c:pt idx="805">
                  <c:v>0.946666666666667</c:v>
                </c:pt>
                <c:pt idx="806">
                  <c:v>0.941</c:v>
                </c:pt>
                <c:pt idx="807">
                  <c:v>0.916</c:v>
                </c:pt>
                <c:pt idx="808">
                  <c:v>0.916</c:v>
                </c:pt>
                <c:pt idx="809">
                  <c:v>0.916</c:v>
                </c:pt>
                <c:pt idx="810">
                  <c:v>0.916</c:v>
                </c:pt>
                <c:pt idx="811">
                  <c:v>0.913333333333333</c:v>
                </c:pt>
                <c:pt idx="812">
                  <c:v>0.908</c:v>
                </c:pt>
                <c:pt idx="813">
                  <c:v>0.908</c:v>
                </c:pt>
                <c:pt idx="814">
                  <c:v>0.908</c:v>
                </c:pt>
                <c:pt idx="815">
                  <c:v>0.908</c:v>
                </c:pt>
                <c:pt idx="816">
                  <c:v>0.908</c:v>
                </c:pt>
                <c:pt idx="817">
                  <c:v>0.908</c:v>
                </c:pt>
                <c:pt idx="818">
                  <c:v>0.902</c:v>
                </c:pt>
                <c:pt idx="819">
                  <c:v>0.899</c:v>
                </c:pt>
                <c:pt idx="820">
                  <c:v>0.899</c:v>
                </c:pt>
                <c:pt idx="821">
                  <c:v>0.899</c:v>
                </c:pt>
                <c:pt idx="822">
                  <c:v>0.899</c:v>
                </c:pt>
                <c:pt idx="823">
                  <c:v>0.899</c:v>
                </c:pt>
                <c:pt idx="824">
                  <c:v>0.899</c:v>
                </c:pt>
                <c:pt idx="825">
                  <c:v>0.899</c:v>
                </c:pt>
                <c:pt idx="826">
                  <c:v>0.908</c:v>
                </c:pt>
                <c:pt idx="827">
                  <c:v>0.908</c:v>
                </c:pt>
                <c:pt idx="828">
                  <c:v>0.908</c:v>
                </c:pt>
                <c:pt idx="829">
                  <c:v>0.908</c:v>
                </c:pt>
                <c:pt idx="830">
                  <c:v>0.908</c:v>
                </c:pt>
                <c:pt idx="831">
                  <c:v>0.908</c:v>
                </c:pt>
                <c:pt idx="832">
                  <c:v>0.908</c:v>
                </c:pt>
                <c:pt idx="833">
                  <c:v>0.908</c:v>
                </c:pt>
                <c:pt idx="834">
                  <c:v>0.908</c:v>
                </c:pt>
                <c:pt idx="835">
                  <c:v>0.908</c:v>
                </c:pt>
                <c:pt idx="836">
                  <c:v>0.908</c:v>
                </c:pt>
                <c:pt idx="837">
                  <c:v>0.908</c:v>
                </c:pt>
                <c:pt idx="838">
                  <c:v>0.908</c:v>
                </c:pt>
                <c:pt idx="839">
                  <c:v>0.908</c:v>
                </c:pt>
                <c:pt idx="840">
                  <c:v>0.908</c:v>
                </c:pt>
                <c:pt idx="841">
                  <c:v>0.908</c:v>
                </c:pt>
                <c:pt idx="842">
                  <c:v>0.908</c:v>
                </c:pt>
                <c:pt idx="843">
                  <c:v>0.908</c:v>
                </c:pt>
                <c:pt idx="844">
                  <c:v>0.851333333333333</c:v>
                </c:pt>
                <c:pt idx="845">
                  <c:v>0.823</c:v>
                </c:pt>
                <c:pt idx="846">
                  <c:v>0.823</c:v>
                </c:pt>
                <c:pt idx="847">
                  <c:v>0.918333333333333</c:v>
                </c:pt>
                <c:pt idx="848">
                  <c:v>0.966</c:v>
                </c:pt>
                <c:pt idx="849">
                  <c:v>0.966</c:v>
                </c:pt>
                <c:pt idx="850">
                  <c:v>0.966</c:v>
                </c:pt>
                <c:pt idx="851">
                  <c:v>0.966</c:v>
                </c:pt>
                <c:pt idx="852">
                  <c:v>0.966</c:v>
                </c:pt>
                <c:pt idx="853">
                  <c:v>0.966</c:v>
                </c:pt>
                <c:pt idx="854">
                  <c:v>0.966</c:v>
                </c:pt>
                <c:pt idx="855">
                  <c:v>0.874</c:v>
                </c:pt>
                <c:pt idx="856">
                  <c:v>0.874</c:v>
                </c:pt>
                <c:pt idx="857">
                  <c:v>0.834666666666667</c:v>
                </c:pt>
                <c:pt idx="858">
                  <c:v>0.815</c:v>
                </c:pt>
                <c:pt idx="859">
                  <c:v>0.815</c:v>
                </c:pt>
                <c:pt idx="860">
                  <c:v>0.815</c:v>
                </c:pt>
                <c:pt idx="861">
                  <c:v>0.815</c:v>
                </c:pt>
                <c:pt idx="862">
                  <c:v>0.815</c:v>
                </c:pt>
                <c:pt idx="863">
                  <c:v>0.820666666666667</c:v>
                </c:pt>
                <c:pt idx="864">
                  <c:v>0.832</c:v>
                </c:pt>
                <c:pt idx="865">
                  <c:v>0.655</c:v>
                </c:pt>
                <c:pt idx="866">
                  <c:v>0.655</c:v>
                </c:pt>
                <c:pt idx="867">
                  <c:v>0.655</c:v>
                </c:pt>
                <c:pt idx="868">
                  <c:v>0.655</c:v>
                </c:pt>
                <c:pt idx="869">
                  <c:v>0.655</c:v>
                </c:pt>
                <c:pt idx="870">
                  <c:v>0.621666666666667</c:v>
                </c:pt>
                <c:pt idx="871">
                  <c:v>0.605</c:v>
                </c:pt>
                <c:pt idx="872">
                  <c:v>0.605</c:v>
                </c:pt>
                <c:pt idx="873">
                  <c:v>0.711666666666667</c:v>
                </c:pt>
                <c:pt idx="874">
                  <c:v>0.765</c:v>
                </c:pt>
                <c:pt idx="875">
                  <c:v>0.765</c:v>
                </c:pt>
                <c:pt idx="876">
                  <c:v>0.765</c:v>
                </c:pt>
                <c:pt idx="877">
                  <c:v>0.765</c:v>
                </c:pt>
                <c:pt idx="878">
                  <c:v>0.798</c:v>
                </c:pt>
                <c:pt idx="879">
                  <c:v>0.798</c:v>
                </c:pt>
                <c:pt idx="880">
                  <c:v>0.798</c:v>
                </c:pt>
                <c:pt idx="881">
                  <c:v>0.798</c:v>
                </c:pt>
                <c:pt idx="882">
                  <c:v>0.798</c:v>
                </c:pt>
                <c:pt idx="883">
                  <c:v>0.786666666666667</c:v>
                </c:pt>
                <c:pt idx="884">
                  <c:v>0.781</c:v>
                </c:pt>
                <c:pt idx="885">
                  <c:v>0.781</c:v>
                </c:pt>
                <c:pt idx="886">
                  <c:v>0.781</c:v>
                </c:pt>
                <c:pt idx="887">
                  <c:v>0.781</c:v>
                </c:pt>
                <c:pt idx="888">
                  <c:v>0.781</c:v>
                </c:pt>
                <c:pt idx="889">
                  <c:v>0.781</c:v>
                </c:pt>
                <c:pt idx="890">
                  <c:v>0.781</c:v>
                </c:pt>
                <c:pt idx="891">
                  <c:v>0.781</c:v>
                </c:pt>
                <c:pt idx="892">
                  <c:v>0.781</c:v>
                </c:pt>
                <c:pt idx="893">
                  <c:v>0.849</c:v>
                </c:pt>
                <c:pt idx="894">
                  <c:v>0.849</c:v>
                </c:pt>
                <c:pt idx="895">
                  <c:v>0.849</c:v>
                </c:pt>
                <c:pt idx="896">
                  <c:v>0.748</c:v>
                </c:pt>
                <c:pt idx="897">
                  <c:v>0.756</c:v>
                </c:pt>
                <c:pt idx="898">
                  <c:v>0.756</c:v>
                </c:pt>
                <c:pt idx="899">
                  <c:v>0.756</c:v>
                </c:pt>
                <c:pt idx="900">
                  <c:v>0.756</c:v>
                </c:pt>
                <c:pt idx="901">
                  <c:v>0.756</c:v>
                </c:pt>
                <c:pt idx="902">
                  <c:v>0.756</c:v>
                </c:pt>
                <c:pt idx="903">
                  <c:v>0.722666666666667</c:v>
                </c:pt>
                <c:pt idx="904">
                  <c:v>0.706</c:v>
                </c:pt>
                <c:pt idx="905">
                  <c:v>0.706</c:v>
                </c:pt>
                <c:pt idx="906">
                  <c:v>0.706</c:v>
                </c:pt>
                <c:pt idx="907">
                  <c:v>0.706</c:v>
                </c:pt>
                <c:pt idx="908">
                  <c:v>0.748</c:v>
                </c:pt>
                <c:pt idx="909">
                  <c:v>0.748</c:v>
                </c:pt>
                <c:pt idx="910">
                  <c:v>0.728333333333334</c:v>
                </c:pt>
                <c:pt idx="911">
                  <c:v>0.689</c:v>
                </c:pt>
                <c:pt idx="912">
                  <c:v>0.664</c:v>
                </c:pt>
                <c:pt idx="913">
                  <c:v>0.664</c:v>
                </c:pt>
                <c:pt idx="914">
                  <c:v>0.664</c:v>
                </c:pt>
                <c:pt idx="915">
                  <c:v>0.664</c:v>
                </c:pt>
                <c:pt idx="916">
                  <c:v>0.664</c:v>
                </c:pt>
                <c:pt idx="917">
                  <c:v>0.664</c:v>
                </c:pt>
                <c:pt idx="918">
                  <c:v>0.664</c:v>
                </c:pt>
                <c:pt idx="919">
                  <c:v>0.664</c:v>
                </c:pt>
                <c:pt idx="920">
                  <c:v>0.664</c:v>
                </c:pt>
                <c:pt idx="921">
                  <c:v>0.664</c:v>
                </c:pt>
                <c:pt idx="922">
                  <c:v>0.686</c:v>
                </c:pt>
                <c:pt idx="923">
                  <c:v>0.697</c:v>
                </c:pt>
                <c:pt idx="924">
                  <c:v>0.697</c:v>
                </c:pt>
                <c:pt idx="925">
                  <c:v>0.697</c:v>
                </c:pt>
                <c:pt idx="926">
                  <c:v>0.694333333333334</c:v>
                </c:pt>
                <c:pt idx="927">
                  <c:v>0.689</c:v>
                </c:pt>
                <c:pt idx="928">
                  <c:v>0.689</c:v>
                </c:pt>
                <c:pt idx="929">
                  <c:v>0.689</c:v>
                </c:pt>
                <c:pt idx="930">
                  <c:v>0.689</c:v>
                </c:pt>
                <c:pt idx="931">
                  <c:v>0.689</c:v>
                </c:pt>
                <c:pt idx="932">
                  <c:v>0.689</c:v>
                </c:pt>
                <c:pt idx="933">
                  <c:v>0.700333333333333</c:v>
                </c:pt>
                <c:pt idx="934">
                  <c:v>0.706</c:v>
                </c:pt>
                <c:pt idx="935">
                  <c:v>0.706</c:v>
                </c:pt>
                <c:pt idx="936">
                  <c:v>0.706</c:v>
                </c:pt>
                <c:pt idx="937">
                  <c:v>0.706</c:v>
                </c:pt>
                <c:pt idx="938">
                  <c:v>0.706</c:v>
                </c:pt>
                <c:pt idx="939">
                  <c:v>0.706</c:v>
                </c:pt>
                <c:pt idx="940">
                  <c:v>0.706</c:v>
                </c:pt>
                <c:pt idx="941">
                  <c:v>0.706</c:v>
                </c:pt>
                <c:pt idx="942">
                  <c:v>0.706</c:v>
                </c:pt>
                <c:pt idx="943">
                  <c:v>0.706</c:v>
                </c:pt>
                <c:pt idx="944">
                  <c:v>0.706</c:v>
                </c:pt>
                <c:pt idx="945">
                  <c:v>0.706</c:v>
                </c:pt>
                <c:pt idx="946">
                  <c:v>0.706</c:v>
                </c:pt>
                <c:pt idx="947">
                  <c:v>0.706</c:v>
                </c:pt>
                <c:pt idx="948">
                  <c:v>0.722666666666667</c:v>
                </c:pt>
                <c:pt idx="949">
                  <c:v>0.731</c:v>
                </c:pt>
                <c:pt idx="950">
                  <c:v>0.731</c:v>
                </c:pt>
                <c:pt idx="951">
                  <c:v>0.731</c:v>
                </c:pt>
                <c:pt idx="952">
                  <c:v>0.731</c:v>
                </c:pt>
                <c:pt idx="953">
                  <c:v>0.731</c:v>
                </c:pt>
                <c:pt idx="954">
                  <c:v>0.731</c:v>
                </c:pt>
                <c:pt idx="955">
                  <c:v>0.731</c:v>
                </c:pt>
                <c:pt idx="956">
                  <c:v>0.723</c:v>
                </c:pt>
                <c:pt idx="957">
                  <c:v>0.706</c:v>
                </c:pt>
                <c:pt idx="958">
                  <c:v>0.672</c:v>
                </c:pt>
                <c:pt idx="959">
                  <c:v>0.672</c:v>
                </c:pt>
                <c:pt idx="960">
                  <c:v>0.672</c:v>
                </c:pt>
                <c:pt idx="961">
                  <c:v>0.644</c:v>
                </c:pt>
                <c:pt idx="962">
                  <c:v>0.63</c:v>
                </c:pt>
                <c:pt idx="963">
                  <c:v>0.63</c:v>
                </c:pt>
                <c:pt idx="964">
                  <c:v>0.655</c:v>
                </c:pt>
                <c:pt idx="965">
                  <c:v>0.655</c:v>
                </c:pt>
                <c:pt idx="966">
                  <c:v>0.655</c:v>
                </c:pt>
                <c:pt idx="967">
                  <c:v>0.655</c:v>
                </c:pt>
                <c:pt idx="968">
                  <c:v>0.655</c:v>
                </c:pt>
                <c:pt idx="969">
                  <c:v>0.655</c:v>
                </c:pt>
                <c:pt idx="970">
                  <c:v>0.655</c:v>
                </c:pt>
                <c:pt idx="971">
                  <c:v>0.666333333333334</c:v>
                </c:pt>
                <c:pt idx="972">
                  <c:v>0.672</c:v>
                </c:pt>
                <c:pt idx="973">
                  <c:v>0.672</c:v>
                </c:pt>
                <c:pt idx="974">
                  <c:v>0.672</c:v>
                </c:pt>
                <c:pt idx="975">
                  <c:v>0.672</c:v>
                </c:pt>
                <c:pt idx="976">
                  <c:v>0.672</c:v>
                </c:pt>
                <c:pt idx="977">
                  <c:v>0.672</c:v>
                </c:pt>
                <c:pt idx="978">
                  <c:v>0.672</c:v>
                </c:pt>
                <c:pt idx="979">
                  <c:v>0.672</c:v>
                </c:pt>
                <c:pt idx="980">
                  <c:v>0.672</c:v>
                </c:pt>
                <c:pt idx="981">
                  <c:v>0.672</c:v>
                </c:pt>
                <c:pt idx="982">
                  <c:v>0.672</c:v>
                </c:pt>
                <c:pt idx="983">
                  <c:v>0.672</c:v>
                </c:pt>
                <c:pt idx="984">
                  <c:v>0.672</c:v>
                </c:pt>
                <c:pt idx="985">
                  <c:v>0.672</c:v>
                </c:pt>
                <c:pt idx="986">
                  <c:v>0.672</c:v>
                </c:pt>
                <c:pt idx="987">
                  <c:v>0.672</c:v>
                </c:pt>
                <c:pt idx="988">
                  <c:v>0.672</c:v>
                </c:pt>
                <c:pt idx="989">
                  <c:v>0.672</c:v>
                </c:pt>
                <c:pt idx="990">
                  <c:v>0.672</c:v>
                </c:pt>
                <c:pt idx="991">
                  <c:v>0.672</c:v>
                </c:pt>
                <c:pt idx="992">
                  <c:v>0.672</c:v>
                </c:pt>
                <c:pt idx="993">
                  <c:v>0.672</c:v>
                </c:pt>
                <c:pt idx="994">
                  <c:v>0.672</c:v>
                </c:pt>
                <c:pt idx="995">
                  <c:v>0.672</c:v>
                </c:pt>
                <c:pt idx="996">
                  <c:v>0.672</c:v>
                </c:pt>
                <c:pt idx="997">
                  <c:v>0.672</c:v>
                </c:pt>
                <c:pt idx="998">
                  <c:v>0.672</c:v>
                </c:pt>
                <c:pt idx="999">
                  <c:v>0.672</c:v>
                </c:pt>
                <c:pt idx="1000">
                  <c:v>0.672</c:v>
                </c:pt>
                <c:pt idx="1001">
                  <c:v>0.672</c:v>
                </c:pt>
                <c:pt idx="1002">
                  <c:v>0.672</c:v>
                </c:pt>
                <c:pt idx="1003">
                  <c:v>0.697</c:v>
                </c:pt>
                <c:pt idx="1004">
                  <c:v>0.663666666666667</c:v>
                </c:pt>
                <c:pt idx="1005">
                  <c:v>0.647</c:v>
                </c:pt>
                <c:pt idx="1006">
                  <c:v>0.647</c:v>
                </c:pt>
                <c:pt idx="1007">
                  <c:v>0.647</c:v>
                </c:pt>
                <c:pt idx="1008">
                  <c:v>0.647</c:v>
                </c:pt>
                <c:pt idx="1009">
                  <c:v>0.652666666666667</c:v>
                </c:pt>
                <c:pt idx="1010">
                  <c:v>0.664</c:v>
                </c:pt>
                <c:pt idx="1011">
                  <c:v>0.655666666666667</c:v>
                </c:pt>
                <c:pt idx="1012">
                  <c:v>0.639</c:v>
                </c:pt>
                <c:pt idx="1013">
                  <c:v>0.639</c:v>
                </c:pt>
                <c:pt idx="1014">
                  <c:v>0.639</c:v>
                </c:pt>
                <c:pt idx="1015">
                  <c:v>0.639</c:v>
                </c:pt>
                <c:pt idx="1016">
                  <c:v>0.639</c:v>
                </c:pt>
                <c:pt idx="1017">
                  <c:v>0.649666666666667</c:v>
                </c:pt>
                <c:pt idx="1018">
                  <c:v>0.681</c:v>
                </c:pt>
                <c:pt idx="1019">
                  <c:v>0.681</c:v>
                </c:pt>
                <c:pt idx="1020">
                  <c:v>0.681</c:v>
                </c:pt>
                <c:pt idx="1021">
                  <c:v>0.681</c:v>
                </c:pt>
                <c:pt idx="1022">
                  <c:v>0.681</c:v>
                </c:pt>
                <c:pt idx="1023">
                  <c:v>0.681</c:v>
                </c:pt>
                <c:pt idx="1024">
                  <c:v>0.681</c:v>
                </c:pt>
                <c:pt idx="1025">
                  <c:v>0.681</c:v>
                </c:pt>
                <c:pt idx="1026">
                  <c:v>0.681</c:v>
                </c:pt>
                <c:pt idx="1027">
                  <c:v>0.635666666666667</c:v>
                </c:pt>
                <c:pt idx="1028">
                  <c:v>0.613</c:v>
                </c:pt>
                <c:pt idx="1029">
                  <c:v>0.613</c:v>
                </c:pt>
                <c:pt idx="1030">
                  <c:v>0.680333333333334</c:v>
                </c:pt>
                <c:pt idx="1031">
                  <c:v>0.683333333333334</c:v>
                </c:pt>
                <c:pt idx="1032">
                  <c:v>0.622</c:v>
                </c:pt>
                <c:pt idx="1033">
                  <c:v>0.622</c:v>
                </c:pt>
                <c:pt idx="1034">
                  <c:v>0.622</c:v>
                </c:pt>
                <c:pt idx="1035">
                  <c:v>0.622</c:v>
                </c:pt>
                <c:pt idx="1036">
                  <c:v>0.622</c:v>
                </c:pt>
                <c:pt idx="1037">
                  <c:v>0.622</c:v>
                </c:pt>
                <c:pt idx="1038">
                  <c:v>0.622</c:v>
                </c:pt>
                <c:pt idx="1039">
                  <c:v>0.622</c:v>
                </c:pt>
                <c:pt idx="1040">
                  <c:v>0.613</c:v>
                </c:pt>
                <c:pt idx="1041">
                  <c:v>0.613</c:v>
                </c:pt>
                <c:pt idx="1042">
                  <c:v>0.585</c:v>
                </c:pt>
                <c:pt idx="1043">
                  <c:v>0.571</c:v>
                </c:pt>
                <c:pt idx="1044">
                  <c:v>0.571</c:v>
                </c:pt>
                <c:pt idx="1045">
                  <c:v>0.571</c:v>
                </c:pt>
                <c:pt idx="1046">
                  <c:v>0.546</c:v>
                </c:pt>
                <c:pt idx="1047">
                  <c:v>0.546</c:v>
                </c:pt>
                <c:pt idx="1048">
                  <c:v>0.554333333333333</c:v>
                </c:pt>
                <c:pt idx="1049">
                  <c:v>0.571</c:v>
                </c:pt>
                <c:pt idx="1050">
                  <c:v>0.571</c:v>
                </c:pt>
                <c:pt idx="1051">
                  <c:v>0.571</c:v>
                </c:pt>
                <c:pt idx="1052">
                  <c:v>0.571</c:v>
                </c:pt>
                <c:pt idx="1053">
                  <c:v>0.571</c:v>
                </c:pt>
                <c:pt idx="1054">
                  <c:v>0.571</c:v>
                </c:pt>
                <c:pt idx="1055">
                  <c:v>0.571</c:v>
                </c:pt>
                <c:pt idx="1056">
                  <c:v>0.560333333333333</c:v>
                </c:pt>
                <c:pt idx="1057">
                  <c:v>0.599666666666667</c:v>
                </c:pt>
                <c:pt idx="1058">
                  <c:v>0.689</c:v>
                </c:pt>
                <c:pt idx="1059">
                  <c:v>0.689</c:v>
                </c:pt>
                <c:pt idx="1060">
                  <c:v>0.689</c:v>
                </c:pt>
                <c:pt idx="1061">
                  <c:v>0.689</c:v>
                </c:pt>
                <c:pt idx="1062">
                  <c:v>0.689</c:v>
                </c:pt>
                <c:pt idx="1063">
                  <c:v>0.689</c:v>
                </c:pt>
                <c:pt idx="1064">
                  <c:v>0.689</c:v>
                </c:pt>
                <c:pt idx="1065">
                  <c:v>0.689</c:v>
                </c:pt>
                <c:pt idx="1066">
                  <c:v>0.689</c:v>
                </c:pt>
                <c:pt idx="1067">
                  <c:v>0.689</c:v>
                </c:pt>
                <c:pt idx="1068">
                  <c:v>0.689</c:v>
                </c:pt>
                <c:pt idx="1069">
                  <c:v>0.683666666666667</c:v>
                </c:pt>
                <c:pt idx="1070">
                  <c:v>0.681</c:v>
                </c:pt>
                <c:pt idx="1071">
                  <c:v>0.681</c:v>
                </c:pt>
                <c:pt idx="1072">
                  <c:v>0.681</c:v>
                </c:pt>
                <c:pt idx="1073">
                  <c:v>0.681</c:v>
                </c:pt>
                <c:pt idx="1074">
                  <c:v>0.681</c:v>
                </c:pt>
                <c:pt idx="1075">
                  <c:v>0.681</c:v>
                </c:pt>
                <c:pt idx="1076">
                  <c:v>0.681</c:v>
                </c:pt>
                <c:pt idx="1077">
                  <c:v>0.681</c:v>
                </c:pt>
                <c:pt idx="1078">
                  <c:v>0.681</c:v>
                </c:pt>
                <c:pt idx="1079">
                  <c:v>0.681</c:v>
                </c:pt>
                <c:pt idx="1080">
                  <c:v>0.681</c:v>
                </c:pt>
                <c:pt idx="1081">
                  <c:v>0.681</c:v>
                </c:pt>
                <c:pt idx="1082">
                  <c:v>0.681</c:v>
                </c:pt>
                <c:pt idx="1083">
                  <c:v>0.675333333333334</c:v>
                </c:pt>
                <c:pt idx="1084">
                  <c:v>0.664</c:v>
                </c:pt>
                <c:pt idx="1085">
                  <c:v>0.664</c:v>
                </c:pt>
                <c:pt idx="1086">
                  <c:v>0.664</c:v>
                </c:pt>
                <c:pt idx="1087">
                  <c:v>0.664</c:v>
                </c:pt>
                <c:pt idx="1088">
                  <c:v>0.664</c:v>
                </c:pt>
                <c:pt idx="1089">
                  <c:v>0.681</c:v>
                </c:pt>
                <c:pt idx="1090">
                  <c:v>0.681</c:v>
                </c:pt>
                <c:pt idx="1091">
                  <c:v>0.681</c:v>
                </c:pt>
                <c:pt idx="1092">
                  <c:v>0.681</c:v>
                </c:pt>
                <c:pt idx="1093">
                  <c:v>0.681</c:v>
                </c:pt>
                <c:pt idx="1094">
                  <c:v>0.672333333333334</c:v>
                </c:pt>
                <c:pt idx="1095">
                  <c:v>0.649666666666667</c:v>
                </c:pt>
                <c:pt idx="1096">
                  <c:v>0.647</c:v>
                </c:pt>
                <c:pt idx="1097">
                  <c:v>0.647</c:v>
                </c:pt>
                <c:pt idx="1098">
                  <c:v>0.647</c:v>
                </c:pt>
                <c:pt idx="1099">
                  <c:v>0.647</c:v>
                </c:pt>
                <c:pt idx="1100">
                  <c:v>0.669666666666667</c:v>
                </c:pt>
                <c:pt idx="1101">
                  <c:v>0.681</c:v>
                </c:pt>
                <c:pt idx="1102">
                  <c:v>0.681</c:v>
                </c:pt>
                <c:pt idx="1103">
                  <c:v>0.681</c:v>
                </c:pt>
                <c:pt idx="1104">
                  <c:v>0.681</c:v>
                </c:pt>
                <c:pt idx="1105">
                  <c:v>0.681</c:v>
                </c:pt>
                <c:pt idx="1106">
                  <c:v>0.669</c:v>
                </c:pt>
                <c:pt idx="1107">
                  <c:v>0.655</c:v>
                </c:pt>
                <c:pt idx="1108">
                  <c:v>0.655</c:v>
                </c:pt>
                <c:pt idx="1109">
                  <c:v>0.655</c:v>
                </c:pt>
                <c:pt idx="1110">
                  <c:v>0.655</c:v>
                </c:pt>
                <c:pt idx="1111">
                  <c:v>0.655</c:v>
                </c:pt>
                <c:pt idx="1112">
                  <c:v>0.655</c:v>
                </c:pt>
                <c:pt idx="1113">
                  <c:v>0.638333333333333</c:v>
                </c:pt>
                <c:pt idx="1114">
                  <c:v>0.63</c:v>
                </c:pt>
                <c:pt idx="1115">
                  <c:v>0.63</c:v>
                </c:pt>
                <c:pt idx="1116">
                  <c:v>0.63</c:v>
                </c:pt>
                <c:pt idx="1117">
                  <c:v>0.63</c:v>
                </c:pt>
                <c:pt idx="1118">
                  <c:v>0.63</c:v>
                </c:pt>
                <c:pt idx="1119">
                  <c:v>0.63</c:v>
                </c:pt>
                <c:pt idx="1120">
                  <c:v>0.63</c:v>
                </c:pt>
                <c:pt idx="1121">
                  <c:v>0.613333333333334</c:v>
                </c:pt>
                <c:pt idx="1122">
                  <c:v>0.58</c:v>
                </c:pt>
                <c:pt idx="1123">
                  <c:v>0.58</c:v>
                </c:pt>
                <c:pt idx="1124">
                  <c:v>0.58</c:v>
                </c:pt>
                <c:pt idx="1125">
                  <c:v>0.58</c:v>
                </c:pt>
                <c:pt idx="1126">
                  <c:v>0.641333333333334</c:v>
                </c:pt>
                <c:pt idx="1127">
                  <c:v>0.672</c:v>
                </c:pt>
                <c:pt idx="1128">
                  <c:v>0.672</c:v>
                </c:pt>
                <c:pt idx="1129">
                  <c:v>0.672</c:v>
                </c:pt>
                <c:pt idx="1130">
                  <c:v>0.672</c:v>
                </c:pt>
                <c:pt idx="1131">
                  <c:v>0.672</c:v>
                </c:pt>
                <c:pt idx="1132">
                  <c:v>0.672</c:v>
                </c:pt>
                <c:pt idx="1133">
                  <c:v>0.672</c:v>
                </c:pt>
                <c:pt idx="1134">
                  <c:v>0.672</c:v>
                </c:pt>
                <c:pt idx="1135">
                  <c:v>0.608</c:v>
                </c:pt>
                <c:pt idx="1136">
                  <c:v>0.58</c:v>
                </c:pt>
                <c:pt idx="1137">
                  <c:v>0.58</c:v>
                </c:pt>
                <c:pt idx="1138">
                  <c:v>0.58</c:v>
                </c:pt>
                <c:pt idx="1139">
                  <c:v>0.585666666666667</c:v>
                </c:pt>
                <c:pt idx="1140">
                  <c:v>0.597</c:v>
                </c:pt>
                <c:pt idx="1141">
                  <c:v>0.597</c:v>
                </c:pt>
                <c:pt idx="1142">
                  <c:v>0.605333333333333</c:v>
                </c:pt>
                <c:pt idx="1143">
                  <c:v>0.622</c:v>
                </c:pt>
                <c:pt idx="1144">
                  <c:v>0.622</c:v>
                </c:pt>
                <c:pt idx="1145">
                  <c:v>0.622</c:v>
                </c:pt>
                <c:pt idx="1146">
                  <c:v>0.622</c:v>
                </c:pt>
                <c:pt idx="1147">
                  <c:v>0.622</c:v>
                </c:pt>
                <c:pt idx="1148">
                  <c:v>0.622</c:v>
                </c:pt>
                <c:pt idx="1149">
                  <c:v>0.622</c:v>
                </c:pt>
                <c:pt idx="1150">
                  <c:v>0.605333333333333</c:v>
                </c:pt>
                <c:pt idx="1151">
                  <c:v>0.597</c:v>
                </c:pt>
                <c:pt idx="1152">
                  <c:v>0.619</c:v>
                </c:pt>
                <c:pt idx="1153">
                  <c:v>0.63</c:v>
                </c:pt>
                <c:pt idx="1154">
                  <c:v>0.605</c:v>
                </c:pt>
                <c:pt idx="1155">
                  <c:v>0.605</c:v>
                </c:pt>
                <c:pt idx="1156">
                  <c:v>0.605</c:v>
                </c:pt>
                <c:pt idx="1157">
                  <c:v>0.605</c:v>
                </c:pt>
                <c:pt idx="1158">
                  <c:v>0.605</c:v>
                </c:pt>
                <c:pt idx="1159">
                  <c:v>0.605</c:v>
                </c:pt>
                <c:pt idx="1160">
                  <c:v>0.605</c:v>
                </c:pt>
                <c:pt idx="1161">
                  <c:v>0.605</c:v>
                </c:pt>
                <c:pt idx="1162">
                  <c:v>0.605</c:v>
                </c:pt>
                <c:pt idx="1163">
                  <c:v>0.605</c:v>
                </c:pt>
                <c:pt idx="1164">
                  <c:v>0.605</c:v>
                </c:pt>
                <c:pt idx="1165">
                  <c:v>0.546333333333333</c:v>
                </c:pt>
                <c:pt idx="1166">
                  <c:v>0.521</c:v>
                </c:pt>
                <c:pt idx="1167">
                  <c:v>0.521</c:v>
                </c:pt>
                <c:pt idx="1168">
                  <c:v>0.521</c:v>
                </c:pt>
                <c:pt idx="1169">
                  <c:v>0.526333333333333</c:v>
                </c:pt>
                <c:pt idx="1170">
                  <c:v>0.529</c:v>
                </c:pt>
                <c:pt idx="1171">
                  <c:v>0.529</c:v>
                </c:pt>
                <c:pt idx="1172">
                  <c:v>0.529</c:v>
                </c:pt>
                <c:pt idx="1173">
                  <c:v>0.529</c:v>
                </c:pt>
                <c:pt idx="1174">
                  <c:v>0.537666666666667</c:v>
                </c:pt>
                <c:pt idx="1175">
                  <c:v>0.555</c:v>
                </c:pt>
                <c:pt idx="1176">
                  <c:v>0.555</c:v>
                </c:pt>
                <c:pt idx="1177">
                  <c:v>0.555</c:v>
                </c:pt>
                <c:pt idx="1178">
                  <c:v>0.605</c:v>
                </c:pt>
                <c:pt idx="1179">
                  <c:v>0.63</c:v>
                </c:pt>
                <c:pt idx="1180">
                  <c:v>0.63</c:v>
                </c:pt>
                <c:pt idx="1181">
                  <c:v>0.63</c:v>
                </c:pt>
                <c:pt idx="1182">
                  <c:v>0.891</c:v>
                </c:pt>
                <c:pt idx="1183">
                  <c:v>0.865666666666667</c:v>
                </c:pt>
                <c:pt idx="1184">
                  <c:v>0.815</c:v>
                </c:pt>
                <c:pt idx="1185">
                  <c:v>0.815</c:v>
                </c:pt>
                <c:pt idx="1186">
                  <c:v>0.815</c:v>
                </c:pt>
                <c:pt idx="1187">
                  <c:v>0.815</c:v>
                </c:pt>
                <c:pt idx="1188">
                  <c:v>0.815</c:v>
                </c:pt>
                <c:pt idx="1189">
                  <c:v>0.815</c:v>
                </c:pt>
                <c:pt idx="1190">
                  <c:v>0.815</c:v>
                </c:pt>
                <c:pt idx="1191">
                  <c:v>0.770333333333334</c:v>
                </c:pt>
                <c:pt idx="1192">
                  <c:v>0.748</c:v>
                </c:pt>
                <c:pt idx="1193">
                  <c:v>0.748</c:v>
                </c:pt>
                <c:pt idx="1194">
                  <c:v>0.748</c:v>
                </c:pt>
                <c:pt idx="1195">
                  <c:v>0.748</c:v>
                </c:pt>
                <c:pt idx="1196">
                  <c:v>0.748</c:v>
                </c:pt>
                <c:pt idx="1197">
                  <c:v>0.753666666666667</c:v>
                </c:pt>
                <c:pt idx="1198">
                  <c:v>0.765</c:v>
                </c:pt>
                <c:pt idx="1199">
                  <c:v>0.765</c:v>
                </c:pt>
                <c:pt idx="1200">
                  <c:v>0.765</c:v>
                </c:pt>
                <c:pt idx="1201">
                  <c:v>0.765</c:v>
                </c:pt>
                <c:pt idx="1202">
                  <c:v>0.756333333333334</c:v>
                </c:pt>
                <c:pt idx="1203">
                  <c:v>0.739</c:v>
                </c:pt>
                <c:pt idx="1204">
                  <c:v>0.739</c:v>
                </c:pt>
                <c:pt idx="1205">
                  <c:v>0.739</c:v>
                </c:pt>
                <c:pt idx="1206">
                  <c:v>0.739</c:v>
                </c:pt>
                <c:pt idx="1207">
                  <c:v>0.697</c:v>
                </c:pt>
                <c:pt idx="1208">
                  <c:v>0.697</c:v>
                </c:pt>
                <c:pt idx="1209">
                  <c:v>0.697</c:v>
                </c:pt>
                <c:pt idx="1210">
                  <c:v>0.697</c:v>
                </c:pt>
                <c:pt idx="1211">
                  <c:v>0.697</c:v>
                </c:pt>
                <c:pt idx="1212">
                  <c:v>0.697</c:v>
                </c:pt>
                <c:pt idx="1213">
                  <c:v>0.697</c:v>
                </c:pt>
                <c:pt idx="1214">
                  <c:v>0.697</c:v>
                </c:pt>
                <c:pt idx="1215">
                  <c:v>0.697</c:v>
                </c:pt>
                <c:pt idx="1216">
                  <c:v>0.697</c:v>
                </c:pt>
                <c:pt idx="1217">
                  <c:v>0.635666666666667</c:v>
                </c:pt>
                <c:pt idx="1218">
                  <c:v>0.605</c:v>
                </c:pt>
                <c:pt idx="1219">
                  <c:v>0.605</c:v>
                </c:pt>
                <c:pt idx="1220">
                  <c:v>0.605</c:v>
                </c:pt>
                <c:pt idx="1221">
                  <c:v>0.644333333333334</c:v>
                </c:pt>
                <c:pt idx="1222">
                  <c:v>0.664</c:v>
                </c:pt>
                <c:pt idx="1223">
                  <c:v>0.664</c:v>
                </c:pt>
                <c:pt idx="1224">
                  <c:v>0.664</c:v>
                </c:pt>
                <c:pt idx="1225">
                  <c:v>0.664</c:v>
                </c:pt>
                <c:pt idx="1226">
                  <c:v>0.686333333333333</c:v>
                </c:pt>
                <c:pt idx="1227">
                  <c:v>0.731</c:v>
                </c:pt>
                <c:pt idx="1228">
                  <c:v>0.731</c:v>
                </c:pt>
                <c:pt idx="1229">
                  <c:v>0.731</c:v>
                </c:pt>
                <c:pt idx="1230">
                  <c:v>0.759</c:v>
                </c:pt>
                <c:pt idx="1231">
                  <c:v>0.773</c:v>
                </c:pt>
                <c:pt idx="1232">
                  <c:v>0.773</c:v>
                </c:pt>
                <c:pt idx="1233">
                  <c:v>0.773</c:v>
                </c:pt>
                <c:pt idx="1234">
                  <c:v>0.773</c:v>
                </c:pt>
                <c:pt idx="1235">
                  <c:v>0.714</c:v>
                </c:pt>
                <c:pt idx="1236">
                  <c:v>0.714</c:v>
                </c:pt>
                <c:pt idx="1237">
                  <c:v>0.714</c:v>
                </c:pt>
                <c:pt idx="1238">
                  <c:v>0.773</c:v>
                </c:pt>
                <c:pt idx="1239">
                  <c:v>0.773</c:v>
                </c:pt>
                <c:pt idx="1240">
                  <c:v>0.773</c:v>
                </c:pt>
                <c:pt idx="1241">
                  <c:v>0.773</c:v>
                </c:pt>
                <c:pt idx="1242">
                  <c:v>0.773</c:v>
                </c:pt>
                <c:pt idx="1243">
                  <c:v>0.773</c:v>
                </c:pt>
                <c:pt idx="1244">
                  <c:v>0.773</c:v>
                </c:pt>
                <c:pt idx="1245">
                  <c:v>0.773</c:v>
                </c:pt>
                <c:pt idx="1246">
                  <c:v>0.773</c:v>
                </c:pt>
                <c:pt idx="1247">
                  <c:v>0.773</c:v>
                </c:pt>
                <c:pt idx="1248">
                  <c:v>0.773</c:v>
                </c:pt>
                <c:pt idx="1249">
                  <c:v>0.773</c:v>
                </c:pt>
                <c:pt idx="1250">
                  <c:v>0.773</c:v>
                </c:pt>
                <c:pt idx="1251">
                  <c:v>0.773</c:v>
                </c:pt>
                <c:pt idx="1252">
                  <c:v>0.773</c:v>
                </c:pt>
                <c:pt idx="1253">
                  <c:v>0.773</c:v>
                </c:pt>
                <c:pt idx="1254">
                  <c:v>0.764666666666667</c:v>
                </c:pt>
                <c:pt idx="1255">
                  <c:v>0.748</c:v>
                </c:pt>
                <c:pt idx="1256">
                  <c:v>0.748</c:v>
                </c:pt>
                <c:pt idx="1257">
                  <c:v>0.748</c:v>
                </c:pt>
                <c:pt idx="1258">
                  <c:v>0.748</c:v>
                </c:pt>
                <c:pt idx="1259">
                  <c:v>0.748</c:v>
                </c:pt>
                <c:pt idx="1260">
                  <c:v>0.731</c:v>
                </c:pt>
                <c:pt idx="1261">
                  <c:v>0.697</c:v>
                </c:pt>
                <c:pt idx="1262">
                  <c:v>0.697</c:v>
                </c:pt>
                <c:pt idx="1263">
                  <c:v>0.691666666666667</c:v>
                </c:pt>
                <c:pt idx="1264">
                  <c:v>0.689</c:v>
                </c:pt>
                <c:pt idx="1265">
                  <c:v>0.689</c:v>
                </c:pt>
                <c:pt idx="1266">
                  <c:v>0.689</c:v>
                </c:pt>
                <c:pt idx="1267">
                  <c:v>0.697333333333334</c:v>
                </c:pt>
                <c:pt idx="1268">
                  <c:v>0.714</c:v>
                </c:pt>
                <c:pt idx="1269">
                  <c:v>0.705666666666667</c:v>
                </c:pt>
                <c:pt idx="1270">
                  <c:v>0.689</c:v>
                </c:pt>
                <c:pt idx="1271">
                  <c:v>0.689</c:v>
                </c:pt>
                <c:pt idx="1272">
                  <c:v>0.689</c:v>
                </c:pt>
                <c:pt idx="1273">
                  <c:v>0.689</c:v>
                </c:pt>
                <c:pt idx="1274">
                  <c:v>0.689</c:v>
                </c:pt>
                <c:pt idx="1275">
                  <c:v>0.689</c:v>
                </c:pt>
                <c:pt idx="1276">
                  <c:v>0.689</c:v>
                </c:pt>
                <c:pt idx="1277">
                  <c:v>0.700333333333333</c:v>
                </c:pt>
                <c:pt idx="1278">
                  <c:v>0.706</c:v>
                </c:pt>
                <c:pt idx="1279">
                  <c:v>0.706</c:v>
                </c:pt>
                <c:pt idx="1280">
                  <c:v>0.700333333333333</c:v>
                </c:pt>
                <c:pt idx="1281">
                  <c:v>0.703</c:v>
                </c:pt>
                <c:pt idx="1282">
                  <c:v>0.731</c:v>
                </c:pt>
                <c:pt idx="1283">
                  <c:v>0.731</c:v>
                </c:pt>
                <c:pt idx="1284">
                  <c:v>0.731</c:v>
                </c:pt>
                <c:pt idx="1285">
                  <c:v>0.731</c:v>
                </c:pt>
                <c:pt idx="1286">
                  <c:v>0.731</c:v>
                </c:pt>
                <c:pt idx="1287">
                  <c:v>0.731</c:v>
                </c:pt>
                <c:pt idx="1288">
                  <c:v>0.731</c:v>
                </c:pt>
                <c:pt idx="1289">
                  <c:v>0.731</c:v>
                </c:pt>
                <c:pt idx="1290">
                  <c:v>0.731</c:v>
                </c:pt>
                <c:pt idx="1291">
                  <c:v>0.731</c:v>
                </c:pt>
                <c:pt idx="1292">
                  <c:v>0.742333333333334</c:v>
                </c:pt>
                <c:pt idx="1293">
                  <c:v>0.748</c:v>
                </c:pt>
                <c:pt idx="1294">
                  <c:v>0.748</c:v>
                </c:pt>
                <c:pt idx="1295">
                  <c:v>0.748</c:v>
                </c:pt>
                <c:pt idx="1296">
                  <c:v>0.725333333333334</c:v>
                </c:pt>
                <c:pt idx="1297">
                  <c:v>0.714</c:v>
                </c:pt>
                <c:pt idx="1298">
                  <c:v>0.714</c:v>
                </c:pt>
                <c:pt idx="1299">
                  <c:v>0.714</c:v>
                </c:pt>
                <c:pt idx="1300">
                  <c:v>0.758666666666667</c:v>
                </c:pt>
                <c:pt idx="1301">
                  <c:v>0.781</c:v>
                </c:pt>
                <c:pt idx="1302">
                  <c:v>0.781</c:v>
                </c:pt>
                <c:pt idx="1303">
                  <c:v>0.781</c:v>
                </c:pt>
                <c:pt idx="1304">
                  <c:v>0.781</c:v>
                </c:pt>
                <c:pt idx="1305">
                  <c:v>0.781</c:v>
                </c:pt>
                <c:pt idx="1306">
                  <c:v>0.781</c:v>
                </c:pt>
                <c:pt idx="1307">
                  <c:v>0.781</c:v>
                </c:pt>
                <c:pt idx="1308">
                  <c:v>0.773</c:v>
                </c:pt>
                <c:pt idx="1309">
                  <c:v>0.773</c:v>
                </c:pt>
                <c:pt idx="1310">
                  <c:v>0.773</c:v>
                </c:pt>
                <c:pt idx="1311">
                  <c:v>0.773</c:v>
                </c:pt>
                <c:pt idx="1312">
                  <c:v>0.773</c:v>
                </c:pt>
                <c:pt idx="1313">
                  <c:v>0.773</c:v>
                </c:pt>
                <c:pt idx="1314">
                  <c:v>0.773</c:v>
                </c:pt>
                <c:pt idx="1315">
                  <c:v>0.773</c:v>
                </c:pt>
                <c:pt idx="1316">
                  <c:v>0.773</c:v>
                </c:pt>
                <c:pt idx="1317">
                  <c:v>0.773</c:v>
                </c:pt>
                <c:pt idx="1318">
                  <c:v>0.773</c:v>
                </c:pt>
                <c:pt idx="1319">
                  <c:v>0.773</c:v>
                </c:pt>
                <c:pt idx="1320">
                  <c:v>0.773</c:v>
                </c:pt>
                <c:pt idx="1321">
                  <c:v>0.773</c:v>
                </c:pt>
                <c:pt idx="1322">
                  <c:v>0.773</c:v>
                </c:pt>
                <c:pt idx="1323">
                  <c:v>0.773</c:v>
                </c:pt>
                <c:pt idx="1324">
                  <c:v>0.773</c:v>
                </c:pt>
                <c:pt idx="1325">
                  <c:v>0.773</c:v>
                </c:pt>
                <c:pt idx="1326">
                  <c:v>0.761666666666667</c:v>
                </c:pt>
                <c:pt idx="1327">
                  <c:v>0.739</c:v>
                </c:pt>
                <c:pt idx="1328">
                  <c:v>0.739</c:v>
                </c:pt>
                <c:pt idx="1329">
                  <c:v>0.742</c:v>
                </c:pt>
                <c:pt idx="1330">
                  <c:v>0.748</c:v>
                </c:pt>
                <c:pt idx="1331">
                  <c:v>0.748</c:v>
                </c:pt>
                <c:pt idx="1332">
                  <c:v>0.764666666666667</c:v>
                </c:pt>
                <c:pt idx="1333">
                  <c:v>0.798</c:v>
                </c:pt>
                <c:pt idx="1334">
                  <c:v>0.798</c:v>
                </c:pt>
                <c:pt idx="1335">
                  <c:v>0.798</c:v>
                </c:pt>
                <c:pt idx="1336">
                  <c:v>0.764666666666667</c:v>
                </c:pt>
                <c:pt idx="1337">
                  <c:v>0.748</c:v>
                </c:pt>
                <c:pt idx="1338">
                  <c:v>0.748</c:v>
                </c:pt>
                <c:pt idx="1339">
                  <c:v>0.748</c:v>
                </c:pt>
                <c:pt idx="1340">
                  <c:v>0.748</c:v>
                </c:pt>
                <c:pt idx="1341">
                  <c:v>0.759</c:v>
                </c:pt>
                <c:pt idx="1342">
                  <c:v>0.781</c:v>
                </c:pt>
                <c:pt idx="1343">
                  <c:v>0.781</c:v>
                </c:pt>
                <c:pt idx="1344">
                  <c:v>0.781</c:v>
                </c:pt>
                <c:pt idx="1345">
                  <c:v>0.775666666666667</c:v>
                </c:pt>
                <c:pt idx="1346">
                  <c:v>0.765</c:v>
                </c:pt>
                <c:pt idx="1347">
                  <c:v>0.765</c:v>
                </c:pt>
                <c:pt idx="1348">
                  <c:v>0.765</c:v>
                </c:pt>
                <c:pt idx="1349">
                  <c:v>0.765</c:v>
                </c:pt>
                <c:pt idx="1350">
                  <c:v>0.765</c:v>
                </c:pt>
                <c:pt idx="1351">
                  <c:v>0.765</c:v>
                </c:pt>
                <c:pt idx="1352">
                  <c:v>0.765</c:v>
                </c:pt>
                <c:pt idx="1353">
                  <c:v>0.765</c:v>
                </c:pt>
                <c:pt idx="1354">
                  <c:v>0.765</c:v>
                </c:pt>
                <c:pt idx="1355">
                  <c:v>0.765</c:v>
                </c:pt>
                <c:pt idx="1356">
                  <c:v>0.765</c:v>
                </c:pt>
                <c:pt idx="1357">
                  <c:v>0.765</c:v>
                </c:pt>
                <c:pt idx="1358">
                  <c:v>0.765</c:v>
                </c:pt>
                <c:pt idx="1359">
                  <c:v>0.765</c:v>
                </c:pt>
                <c:pt idx="1360">
                  <c:v>0.765</c:v>
                </c:pt>
                <c:pt idx="1361">
                  <c:v>0.765</c:v>
                </c:pt>
                <c:pt idx="1362">
                  <c:v>0.765</c:v>
                </c:pt>
                <c:pt idx="1363">
                  <c:v>0.765</c:v>
                </c:pt>
                <c:pt idx="1364">
                  <c:v>0.765</c:v>
                </c:pt>
                <c:pt idx="1365">
                  <c:v>0.765</c:v>
                </c:pt>
                <c:pt idx="1366">
                  <c:v>0.765</c:v>
                </c:pt>
                <c:pt idx="1367">
                  <c:v>0.765</c:v>
                </c:pt>
                <c:pt idx="1368">
                  <c:v>0.765</c:v>
                </c:pt>
                <c:pt idx="1369">
                  <c:v>0.765</c:v>
                </c:pt>
                <c:pt idx="1370">
                  <c:v>0.765</c:v>
                </c:pt>
                <c:pt idx="1371">
                  <c:v>0.765</c:v>
                </c:pt>
                <c:pt idx="1372">
                  <c:v>0.765</c:v>
                </c:pt>
                <c:pt idx="1373">
                  <c:v>0.765</c:v>
                </c:pt>
                <c:pt idx="1374">
                  <c:v>0.773</c:v>
                </c:pt>
                <c:pt idx="1375">
                  <c:v>0.773</c:v>
                </c:pt>
                <c:pt idx="1376">
                  <c:v>0.773</c:v>
                </c:pt>
                <c:pt idx="1377">
                  <c:v>0.773</c:v>
                </c:pt>
                <c:pt idx="1378">
                  <c:v>0.773</c:v>
                </c:pt>
                <c:pt idx="1379">
                  <c:v>0.773</c:v>
                </c:pt>
                <c:pt idx="1380">
                  <c:v>0.773</c:v>
                </c:pt>
                <c:pt idx="1381">
                  <c:v>0.773</c:v>
                </c:pt>
                <c:pt idx="1382">
                  <c:v>0.773</c:v>
                </c:pt>
                <c:pt idx="1383">
                  <c:v>0.758666666666667</c:v>
                </c:pt>
                <c:pt idx="1384">
                  <c:v>0.739</c:v>
                </c:pt>
                <c:pt idx="1385">
                  <c:v>0.739</c:v>
                </c:pt>
                <c:pt idx="1386">
                  <c:v>0.739</c:v>
                </c:pt>
                <c:pt idx="1387">
                  <c:v>0.697</c:v>
                </c:pt>
                <c:pt idx="1388">
                  <c:v>0.697</c:v>
                </c:pt>
                <c:pt idx="1389">
                  <c:v>0.739</c:v>
                </c:pt>
                <c:pt idx="1390">
                  <c:v>0.739</c:v>
                </c:pt>
                <c:pt idx="1391">
                  <c:v>0.739</c:v>
                </c:pt>
                <c:pt idx="1392">
                  <c:v>0.739</c:v>
                </c:pt>
                <c:pt idx="1393">
                  <c:v>0.739</c:v>
                </c:pt>
                <c:pt idx="1394">
                  <c:v>0.739</c:v>
                </c:pt>
                <c:pt idx="1395">
                  <c:v>0.739</c:v>
                </c:pt>
                <c:pt idx="1396">
                  <c:v>0.739</c:v>
                </c:pt>
                <c:pt idx="1397">
                  <c:v>0.739</c:v>
                </c:pt>
                <c:pt idx="1398">
                  <c:v>0.750333333333334</c:v>
                </c:pt>
                <c:pt idx="1399">
                  <c:v>0.756</c:v>
                </c:pt>
                <c:pt idx="1400">
                  <c:v>0.807</c:v>
                </c:pt>
                <c:pt idx="1401">
                  <c:v>0.807</c:v>
                </c:pt>
                <c:pt idx="1402">
                  <c:v>0.787333333333333</c:v>
                </c:pt>
                <c:pt idx="1403">
                  <c:v>0.748</c:v>
                </c:pt>
                <c:pt idx="1404">
                  <c:v>0.748</c:v>
                </c:pt>
                <c:pt idx="1405">
                  <c:v>0.748</c:v>
                </c:pt>
                <c:pt idx="1406">
                  <c:v>0.748</c:v>
                </c:pt>
                <c:pt idx="1407">
                  <c:v>0.748</c:v>
                </c:pt>
                <c:pt idx="1408">
                  <c:v>0.748</c:v>
                </c:pt>
                <c:pt idx="1409">
                  <c:v>0.748</c:v>
                </c:pt>
                <c:pt idx="1410">
                  <c:v>0.748</c:v>
                </c:pt>
                <c:pt idx="1411">
                  <c:v>0.748</c:v>
                </c:pt>
                <c:pt idx="1412">
                  <c:v>0.756</c:v>
                </c:pt>
                <c:pt idx="1413">
                  <c:v>0.748</c:v>
                </c:pt>
                <c:pt idx="1414">
                  <c:v>0.756</c:v>
                </c:pt>
                <c:pt idx="1415">
                  <c:v>0.756</c:v>
                </c:pt>
                <c:pt idx="1416">
                  <c:v>0.756</c:v>
                </c:pt>
                <c:pt idx="1417">
                  <c:v>0.756</c:v>
                </c:pt>
                <c:pt idx="1418">
                  <c:v>0.756</c:v>
                </c:pt>
                <c:pt idx="1419">
                  <c:v>0.756</c:v>
                </c:pt>
                <c:pt idx="1420">
                  <c:v>0.756</c:v>
                </c:pt>
                <c:pt idx="1421">
                  <c:v>0.773</c:v>
                </c:pt>
                <c:pt idx="1422">
                  <c:v>0.773</c:v>
                </c:pt>
                <c:pt idx="1423">
                  <c:v>0.773</c:v>
                </c:pt>
                <c:pt idx="1424">
                  <c:v>0.773</c:v>
                </c:pt>
                <c:pt idx="1425">
                  <c:v>0.773</c:v>
                </c:pt>
                <c:pt idx="1426">
                  <c:v>0.79</c:v>
                </c:pt>
                <c:pt idx="1427">
                  <c:v>0.79</c:v>
                </c:pt>
                <c:pt idx="1428">
                  <c:v>0.79</c:v>
                </c:pt>
                <c:pt idx="1429">
                  <c:v>0.79</c:v>
                </c:pt>
                <c:pt idx="1430">
                  <c:v>0.79</c:v>
                </c:pt>
                <c:pt idx="1431">
                  <c:v>0.79</c:v>
                </c:pt>
                <c:pt idx="1432">
                  <c:v>0.79</c:v>
                </c:pt>
                <c:pt idx="1433">
                  <c:v>0.79</c:v>
                </c:pt>
                <c:pt idx="1434">
                  <c:v>0.79</c:v>
                </c:pt>
                <c:pt idx="1435">
                  <c:v>0.829333333333334</c:v>
                </c:pt>
                <c:pt idx="1436">
                  <c:v>0.832</c:v>
                </c:pt>
                <c:pt idx="1437">
                  <c:v>0.798</c:v>
                </c:pt>
                <c:pt idx="1438">
                  <c:v>0.798</c:v>
                </c:pt>
                <c:pt idx="1439">
                  <c:v>0.798</c:v>
                </c:pt>
                <c:pt idx="1440">
                  <c:v>0.809333333333333</c:v>
                </c:pt>
                <c:pt idx="1441">
                  <c:v>0.815</c:v>
                </c:pt>
                <c:pt idx="1442">
                  <c:v>0.815</c:v>
                </c:pt>
                <c:pt idx="1443">
                  <c:v>0.815</c:v>
                </c:pt>
                <c:pt idx="1444">
                  <c:v>0.815</c:v>
                </c:pt>
                <c:pt idx="1445">
                  <c:v>0.815</c:v>
                </c:pt>
                <c:pt idx="1446">
                  <c:v>0.815</c:v>
                </c:pt>
                <c:pt idx="1447">
                  <c:v>0.815</c:v>
                </c:pt>
                <c:pt idx="1448">
                  <c:v>0.815</c:v>
                </c:pt>
                <c:pt idx="1449">
                  <c:v>0.815</c:v>
                </c:pt>
                <c:pt idx="1450">
                  <c:v>0.815</c:v>
                </c:pt>
                <c:pt idx="1451">
                  <c:v>0.770333333333334</c:v>
                </c:pt>
                <c:pt idx="1452">
                  <c:v>0.765</c:v>
                </c:pt>
                <c:pt idx="1453">
                  <c:v>0.765</c:v>
                </c:pt>
                <c:pt idx="1454">
                  <c:v>0.765</c:v>
                </c:pt>
                <c:pt idx="1455">
                  <c:v>0.742333333333334</c:v>
                </c:pt>
                <c:pt idx="1456">
                  <c:v>0.697</c:v>
                </c:pt>
                <c:pt idx="1457">
                  <c:v>0.697</c:v>
                </c:pt>
                <c:pt idx="1458">
                  <c:v>0.697</c:v>
                </c:pt>
                <c:pt idx="1459">
                  <c:v>0.697</c:v>
                </c:pt>
                <c:pt idx="1460">
                  <c:v>0.697</c:v>
                </c:pt>
                <c:pt idx="1461">
                  <c:v>0.697</c:v>
                </c:pt>
                <c:pt idx="1462">
                  <c:v>0.697</c:v>
                </c:pt>
                <c:pt idx="1463">
                  <c:v>0.742333333333334</c:v>
                </c:pt>
                <c:pt idx="1464">
                  <c:v>0.765</c:v>
                </c:pt>
                <c:pt idx="1465">
                  <c:v>0.765</c:v>
                </c:pt>
                <c:pt idx="1466">
                  <c:v>0.765</c:v>
                </c:pt>
                <c:pt idx="1467">
                  <c:v>0.765</c:v>
                </c:pt>
                <c:pt idx="1468">
                  <c:v>0.765</c:v>
                </c:pt>
                <c:pt idx="1469">
                  <c:v>0.765</c:v>
                </c:pt>
                <c:pt idx="1470">
                  <c:v>0.765</c:v>
                </c:pt>
                <c:pt idx="1471">
                  <c:v>0.765</c:v>
                </c:pt>
                <c:pt idx="1472">
                  <c:v>0.719666666666667</c:v>
                </c:pt>
                <c:pt idx="1473">
                  <c:v>0.697</c:v>
                </c:pt>
                <c:pt idx="1474">
                  <c:v>0.697</c:v>
                </c:pt>
                <c:pt idx="1475">
                  <c:v>0.697</c:v>
                </c:pt>
                <c:pt idx="1476">
                  <c:v>0.697</c:v>
                </c:pt>
                <c:pt idx="1477">
                  <c:v>0.832</c:v>
                </c:pt>
                <c:pt idx="1478">
                  <c:v>0.832</c:v>
                </c:pt>
                <c:pt idx="1479">
                  <c:v>0.832</c:v>
                </c:pt>
                <c:pt idx="1480">
                  <c:v>0.832</c:v>
                </c:pt>
                <c:pt idx="1481">
                  <c:v>0.832</c:v>
                </c:pt>
                <c:pt idx="1482">
                  <c:v>0.832</c:v>
                </c:pt>
                <c:pt idx="1483">
                  <c:v>0.826333333333334</c:v>
                </c:pt>
                <c:pt idx="1484">
                  <c:v>0.815</c:v>
                </c:pt>
                <c:pt idx="1485">
                  <c:v>0.829</c:v>
                </c:pt>
                <c:pt idx="1486">
                  <c:v>0.857</c:v>
                </c:pt>
                <c:pt idx="1487">
                  <c:v>0.857</c:v>
                </c:pt>
                <c:pt idx="1488">
                  <c:v>0.823</c:v>
                </c:pt>
                <c:pt idx="1489">
                  <c:v>0.823</c:v>
                </c:pt>
                <c:pt idx="1490">
                  <c:v>0.823</c:v>
                </c:pt>
                <c:pt idx="1491">
                  <c:v>0.823</c:v>
                </c:pt>
                <c:pt idx="1492">
                  <c:v>0.823</c:v>
                </c:pt>
                <c:pt idx="1493">
                  <c:v>0.823</c:v>
                </c:pt>
                <c:pt idx="1494">
                  <c:v>0.823</c:v>
                </c:pt>
                <c:pt idx="1495">
                  <c:v>0.823</c:v>
                </c:pt>
                <c:pt idx="1496">
                  <c:v>0.823</c:v>
                </c:pt>
                <c:pt idx="1497">
                  <c:v>0.823</c:v>
                </c:pt>
                <c:pt idx="1498">
                  <c:v>0.857</c:v>
                </c:pt>
                <c:pt idx="1499">
                  <c:v>0.874</c:v>
                </c:pt>
                <c:pt idx="1500">
                  <c:v>0.874</c:v>
                </c:pt>
                <c:pt idx="1501">
                  <c:v>0.874</c:v>
                </c:pt>
                <c:pt idx="1502">
                  <c:v>0.874</c:v>
                </c:pt>
                <c:pt idx="1503">
                  <c:v>0.874</c:v>
                </c:pt>
                <c:pt idx="1504">
                  <c:v>0.874</c:v>
                </c:pt>
                <c:pt idx="1505">
                  <c:v>0.874</c:v>
                </c:pt>
                <c:pt idx="1506">
                  <c:v>0.874</c:v>
                </c:pt>
                <c:pt idx="1507">
                  <c:v>0.874</c:v>
                </c:pt>
                <c:pt idx="1508">
                  <c:v>0.874</c:v>
                </c:pt>
                <c:pt idx="1509">
                  <c:v>0.868666666666667</c:v>
                </c:pt>
                <c:pt idx="1510">
                  <c:v>0.866</c:v>
                </c:pt>
                <c:pt idx="1511">
                  <c:v>0.866</c:v>
                </c:pt>
                <c:pt idx="1512">
                  <c:v>0.866</c:v>
                </c:pt>
                <c:pt idx="1513">
                  <c:v>0.866</c:v>
                </c:pt>
                <c:pt idx="1514">
                  <c:v>0.866</c:v>
                </c:pt>
                <c:pt idx="1515">
                  <c:v>0.866</c:v>
                </c:pt>
                <c:pt idx="1516">
                  <c:v>0.86</c:v>
                </c:pt>
                <c:pt idx="1517">
                  <c:v>0.857</c:v>
                </c:pt>
                <c:pt idx="1518">
                  <c:v>0.857</c:v>
                </c:pt>
                <c:pt idx="1519">
                  <c:v>0.829</c:v>
                </c:pt>
                <c:pt idx="1520">
                  <c:v>0.815</c:v>
                </c:pt>
                <c:pt idx="1521">
                  <c:v>0.815</c:v>
                </c:pt>
                <c:pt idx="1522">
                  <c:v>0.815</c:v>
                </c:pt>
                <c:pt idx="1523">
                  <c:v>0.815</c:v>
                </c:pt>
                <c:pt idx="1524">
                  <c:v>0.849</c:v>
                </c:pt>
                <c:pt idx="1525">
                  <c:v>0.866</c:v>
                </c:pt>
                <c:pt idx="1526">
                  <c:v>0.866</c:v>
                </c:pt>
                <c:pt idx="1527">
                  <c:v>0.866</c:v>
                </c:pt>
                <c:pt idx="1528">
                  <c:v>0.866</c:v>
                </c:pt>
                <c:pt idx="1529">
                  <c:v>0.866</c:v>
                </c:pt>
                <c:pt idx="1530">
                  <c:v>0.866</c:v>
                </c:pt>
                <c:pt idx="1531">
                  <c:v>0.866</c:v>
                </c:pt>
                <c:pt idx="1532">
                  <c:v>0.866</c:v>
                </c:pt>
                <c:pt idx="1533">
                  <c:v>0.866</c:v>
                </c:pt>
                <c:pt idx="1534">
                  <c:v>0.866</c:v>
                </c:pt>
                <c:pt idx="1535">
                  <c:v>0.843333333333333</c:v>
                </c:pt>
                <c:pt idx="1536">
                  <c:v>0.832</c:v>
                </c:pt>
                <c:pt idx="1537">
                  <c:v>0.809333333333333</c:v>
                </c:pt>
                <c:pt idx="1538">
                  <c:v>0.798</c:v>
                </c:pt>
                <c:pt idx="1539">
                  <c:v>0.781333333333333</c:v>
                </c:pt>
                <c:pt idx="1540">
                  <c:v>0.748</c:v>
                </c:pt>
                <c:pt idx="1541">
                  <c:v>0.748</c:v>
                </c:pt>
                <c:pt idx="1542">
                  <c:v>0.748</c:v>
                </c:pt>
                <c:pt idx="1543">
                  <c:v>0.748</c:v>
                </c:pt>
                <c:pt idx="1544">
                  <c:v>0.748</c:v>
                </c:pt>
                <c:pt idx="1545">
                  <c:v>0.748</c:v>
                </c:pt>
                <c:pt idx="1546">
                  <c:v>0.798</c:v>
                </c:pt>
                <c:pt idx="1547">
                  <c:v>0.823</c:v>
                </c:pt>
                <c:pt idx="1548">
                  <c:v>0.823</c:v>
                </c:pt>
                <c:pt idx="1549">
                  <c:v>0.823</c:v>
                </c:pt>
                <c:pt idx="1550">
                  <c:v>0.823</c:v>
                </c:pt>
                <c:pt idx="1551">
                  <c:v>0.823</c:v>
                </c:pt>
                <c:pt idx="1552">
                  <c:v>0.823</c:v>
                </c:pt>
                <c:pt idx="1553">
                  <c:v>0.823</c:v>
                </c:pt>
                <c:pt idx="1554">
                  <c:v>0.79</c:v>
                </c:pt>
                <c:pt idx="1555">
                  <c:v>0.795333333333333</c:v>
                </c:pt>
                <c:pt idx="1556">
                  <c:v>0.798</c:v>
                </c:pt>
                <c:pt idx="1557">
                  <c:v>0.798</c:v>
                </c:pt>
                <c:pt idx="1558">
                  <c:v>0.798</c:v>
                </c:pt>
                <c:pt idx="1559">
                  <c:v>0.798</c:v>
                </c:pt>
                <c:pt idx="1560">
                  <c:v>0.798</c:v>
                </c:pt>
                <c:pt idx="1561">
                  <c:v>0.798</c:v>
                </c:pt>
                <c:pt idx="1562">
                  <c:v>0.798</c:v>
                </c:pt>
                <c:pt idx="1563">
                  <c:v>0.814666666666667</c:v>
                </c:pt>
                <c:pt idx="1564">
                  <c:v>0.823</c:v>
                </c:pt>
                <c:pt idx="1565">
                  <c:v>0.823</c:v>
                </c:pt>
                <c:pt idx="1566">
                  <c:v>0.823</c:v>
                </c:pt>
                <c:pt idx="1567">
                  <c:v>0.823</c:v>
                </c:pt>
                <c:pt idx="1568">
                  <c:v>0.823</c:v>
                </c:pt>
                <c:pt idx="1569">
                  <c:v>0.823</c:v>
                </c:pt>
                <c:pt idx="1570">
                  <c:v>0.823</c:v>
                </c:pt>
                <c:pt idx="1571">
                  <c:v>0.823</c:v>
                </c:pt>
                <c:pt idx="1572">
                  <c:v>0.798</c:v>
                </c:pt>
                <c:pt idx="1573">
                  <c:v>0.798</c:v>
                </c:pt>
                <c:pt idx="1574">
                  <c:v>0.798</c:v>
                </c:pt>
                <c:pt idx="1575">
                  <c:v>0.798</c:v>
                </c:pt>
                <c:pt idx="1576">
                  <c:v>0.798</c:v>
                </c:pt>
                <c:pt idx="1577">
                  <c:v>0.798</c:v>
                </c:pt>
                <c:pt idx="1578">
                  <c:v>0.798</c:v>
                </c:pt>
                <c:pt idx="1579">
                  <c:v>0.798</c:v>
                </c:pt>
                <c:pt idx="1580">
                  <c:v>0.798</c:v>
                </c:pt>
                <c:pt idx="1581">
                  <c:v>0.798</c:v>
                </c:pt>
                <c:pt idx="1582">
                  <c:v>0.798</c:v>
                </c:pt>
                <c:pt idx="1583">
                  <c:v>0.798</c:v>
                </c:pt>
                <c:pt idx="1584">
                  <c:v>0.798</c:v>
                </c:pt>
                <c:pt idx="1585">
                  <c:v>0.798</c:v>
                </c:pt>
                <c:pt idx="1586">
                  <c:v>0.798</c:v>
                </c:pt>
                <c:pt idx="1587">
                  <c:v>0.798</c:v>
                </c:pt>
                <c:pt idx="1588">
                  <c:v>0.798</c:v>
                </c:pt>
                <c:pt idx="1589">
                  <c:v>0.814666666666667</c:v>
                </c:pt>
                <c:pt idx="1590">
                  <c:v>0.823</c:v>
                </c:pt>
                <c:pt idx="1591">
                  <c:v>0.823</c:v>
                </c:pt>
                <c:pt idx="1592">
                  <c:v>0.823</c:v>
                </c:pt>
                <c:pt idx="1593">
                  <c:v>0.823</c:v>
                </c:pt>
                <c:pt idx="1594">
                  <c:v>0.823</c:v>
                </c:pt>
                <c:pt idx="1595">
                  <c:v>0.823</c:v>
                </c:pt>
                <c:pt idx="1596">
                  <c:v>0.823</c:v>
                </c:pt>
                <c:pt idx="1597">
                  <c:v>0.823</c:v>
                </c:pt>
                <c:pt idx="1598">
                  <c:v>0.823</c:v>
                </c:pt>
                <c:pt idx="1599">
                  <c:v>0.823</c:v>
                </c:pt>
                <c:pt idx="1600">
                  <c:v>0.823</c:v>
                </c:pt>
                <c:pt idx="1601">
                  <c:v>0.806333333333333</c:v>
                </c:pt>
                <c:pt idx="1602">
                  <c:v>0.86</c:v>
                </c:pt>
                <c:pt idx="1603">
                  <c:v>0.891</c:v>
                </c:pt>
                <c:pt idx="1604">
                  <c:v>0.891</c:v>
                </c:pt>
                <c:pt idx="1605">
                  <c:v>0.891</c:v>
                </c:pt>
                <c:pt idx="1606">
                  <c:v>0.891</c:v>
                </c:pt>
                <c:pt idx="1607">
                  <c:v>0.891</c:v>
                </c:pt>
                <c:pt idx="1608">
                  <c:v>0.891</c:v>
                </c:pt>
                <c:pt idx="1609">
                  <c:v>0.773</c:v>
                </c:pt>
                <c:pt idx="1610">
                  <c:v>0.773</c:v>
                </c:pt>
                <c:pt idx="1611">
                  <c:v>0.773</c:v>
                </c:pt>
                <c:pt idx="1612">
                  <c:v>0.773</c:v>
                </c:pt>
                <c:pt idx="1613">
                  <c:v>0.773</c:v>
                </c:pt>
                <c:pt idx="1614">
                  <c:v>0.773</c:v>
                </c:pt>
                <c:pt idx="1615">
                  <c:v>0.806666666666667</c:v>
                </c:pt>
                <c:pt idx="1616">
                  <c:v>0.756</c:v>
                </c:pt>
                <c:pt idx="1617">
                  <c:v>0.756</c:v>
                </c:pt>
                <c:pt idx="1618">
                  <c:v>0.756</c:v>
                </c:pt>
                <c:pt idx="1619">
                  <c:v>0.756</c:v>
                </c:pt>
                <c:pt idx="1620">
                  <c:v>0.756</c:v>
                </c:pt>
                <c:pt idx="1621">
                  <c:v>0.756</c:v>
                </c:pt>
                <c:pt idx="1622">
                  <c:v>0.745</c:v>
                </c:pt>
                <c:pt idx="1623">
                  <c:v>0.723</c:v>
                </c:pt>
                <c:pt idx="1624">
                  <c:v>0.706</c:v>
                </c:pt>
                <c:pt idx="1625">
                  <c:v>0.706</c:v>
                </c:pt>
                <c:pt idx="1626">
                  <c:v>0.706</c:v>
                </c:pt>
                <c:pt idx="1627">
                  <c:v>0.706</c:v>
                </c:pt>
                <c:pt idx="1628">
                  <c:v>0.700333333333333</c:v>
                </c:pt>
                <c:pt idx="1629">
                  <c:v>0.689</c:v>
                </c:pt>
                <c:pt idx="1630">
                  <c:v>0.705666666666667</c:v>
                </c:pt>
                <c:pt idx="1631">
                  <c:v>0.714</c:v>
                </c:pt>
                <c:pt idx="1632">
                  <c:v>0.714</c:v>
                </c:pt>
                <c:pt idx="1633">
                  <c:v>0.714</c:v>
                </c:pt>
                <c:pt idx="1634">
                  <c:v>0.714</c:v>
                </c:pt>
                <c:pt idx="1635">
                  <c:v>0.714</c:v>
                </c:pt>
                <c:pt idx="1636">
                  <c:v>0.714</c:v>
                </c:pt>
                <c:pt idx="1637">
                  <c:v>0.714</c:v>
                </c:pt>
                <c:pt idx="1638">
                  <c:v>0.714</c:v>
                </c:pt>
                <c:pt idx="1639">
                  <c:v>0.714</c:v>
                </c:pt>
                <c:pt idx="1640">
                  <c:v>0.669333333333334</c:v>
                </c:pt>
                <c:pt idx="1641">
                  <c:v>0.759</c:v>
                </c:pt>
                <c:pt idx="1642">
                  <c:v>0.815</c:v>
                </c:pt>
                <c:pt idx="1643">
                  <c:v>0.815</c:v>
                </c:pt>
                <c:pt idx="1644">
                  <c:v>0.815</c:v>
                </c:pt>
                <c:pt idx="1645">
                  <c:v>0.815</c:v>
                </c:pt>
                <c:pt idx="1646">
                  <c:v>0.815</c:v>
                </c:pt>
                <c:pt idx="1647">
                  <c:v>0.815</c:v>
                </c:pt>
                <c:pt idx="1648">
                  <c:v>0.815</c:v>
                </c:pt>
                <c:pt idx="1649">
                  <c:v>0.815</c:v>
                </c:pt>
                <c:pt idx="1650">
                  <c:v>0.815</c:v>
                </c:pt>
                <c:pt idx="1651">
                  <c:v>0.815</c:v>
                </c:pt>
                <c:pt idx="1652">
                  <c:v>0.823</c:v>
                </c:pt>
                <c:pt idx="1653">
                  <c:v>0.823</c:v>
                </c:pt>
                <c:pt idx="1654">
                  <c:v>0.789666666666667</c:v>
                </c:pt>
                <c:pt idx="1655">
                  <c:v>0.773</c:v>
                </c:pt>
                <c:pt idx="1656">
                  <c:v>0.773</c:v>
                </c:pt>
                <c:pt idx="1657">
                  <c:v>0.773</c:v>
                </c:pt>
                <c:pt idx="1658">
                  <c:v>0.773</c:v>
                </c:pt>
                <c:pt idx="1659">
                  <c:v>0.801</c:v>
                </c:pt>
                <c:pt idx="1660">
                  <c:v>0.857</c:v>
                </c:pt>
                <c:pt idx="1661">
                  <c:v>0.806333333333333</c:v>
                </c:pt>
                <c:pt idx="1662">
                  <c:v>0.781</c:v>
                </c:pt>
                <c:pt idx="1663">
                  <c:v>0.781</c:v>
                </c:pt>
                <c:pt idx="1664">
                  <c:v>0.781</c:v>
                </c:pt>
                <c:pt idx="1665">
                  <c:v>0.781</c:v>
                </c:pt>
                <c:pt idx="1666">
                  <c:v>0.781</c:v>
                </c:pt>
                <c:pt idx="1667">
                  <c:v>0.826333333333334</c:v>
                </c:pt>
                <c:pt idx="1668">
                  <c:v>0.849</c:v>
                </c:pt>
                <c:pt idx="1669">
                  <c:v>0.874</c:v>
                </c:pt>
                <c:pt idx="1670">
                  <c:v>0.874</c:v>
                </c:pt>
                <c:pt idx="1671">
                  <c:v>0.874</c:v>
                </c:pt>
                <c:pt idx="1672">
                  <c:v>0.874</c:v>
                </c:pt>
                <c:pt idx="1673">
                  <c:v>0.874</c:v>
                </c:pt>
                <c:pt idx="1674">
                  <c:v>0.874</c:v>
                </c:pt>
                <c:pt idx="1675">
                  <c:v>0.874</c:v>
                </c:pt>
                <c:pt idx="1676">
                  <c:v>0.857333333333333</c:v>
                </c:pt>
                <c:pt idx="1677">
                  <c:v>0.849</c:v>
                </c:pt>
                <c:pt idx="1678">
                  <c:v>0.849</c:v>
                </c:pt>
                <c:pt idx="1679">
                  <c:v>0.849</c:v>
                </c:pt>
                <c:pt idx="1680">
                  <c:v>0.882333333333333</c:v>
                </c:pt>
                <c:pt idx="1681">
                  <c:v>0.899</c:v>
                </c:pt>
                <c:pt idx="1682">
                  <c:v>0.899</c:v>
                </c:pt>
                <c:pt idx="1683">
                  <c:v>0.871</c:v>
                </c:pt>
                <c:pt idx="1684">
                  <c:v>0.815</c:v>
                </c:pt>
                <c:pt idx="1685">
                  <c:v>0.817666666666667</c:v>
                </c:pt>
                <c:pt idx="1686">
                  <c:v>0.823</c:v>
                </c:pt>
                <c:pt idx="1687">
                  <c:v>0.823</c:v>
                </c:pt>
                <c:pt idx="1688">
                  <c:v>0.823</c:v>
                </c:pt>
                <c:pt idx="1689">
                  <c:v>0.823</c:v>
                </c:pt>
                <c:pt idx="1690">
                  <c:v>0.823</c:v>
                </c:pt>
                <c:pt idx="1691">
                  <c:v>0.823</c:v>
                </c:pt>
                <c:pt idx="1692">
                  <c:v>0.823</c:v>
                </c:pt>
                <c:pt idx="1693">
                  <c:v>0.784333333333334</c:v>
                </c:pt>
                <c:pt idx="1694">
                  <c:v>0.765</c:v>
                </c:pt>
                <c:pt idx="1695">
                  <c:v>0.765</c:v>
                </c:pt>
                <c:pt idx="1696">
                  <c:v>0.765</c:v>
                </c:pt>
                <c:pt idx="1697">
                  <c:v>0.765</c:v>
                </c:pt>
                <c:pt idx="1698">
                  <c:v>0.765</c:v>
                </c:pt>
                <c:pt idx="1699">
                  <c:v>0.765</c:v>
                </c:pt>
                <c:pt idx="1700">
                  <c:v>0.765</c:v>
                </c:pt>
                <c:pt idx="1701">
                  <c:v>0.832333333333334</c:v>
                </c:pt>
                <c:pt idx="1702">
                  <c:v>0.866</c:v>
                </c:pt>
                <c:pt idx="1703">
                  <c:v>0.866</c:v>
                </c:pt>
                <c:pt idx="1704">
                  <c:v>0.866</c:v>
                </c:pt>
                <c:pt idx="1705">
                  <c:v>0.894</c:v>
                </c:pt>
                <c:pt idx="1706">
                  <c:v>0.899333333333333</c:v>
                </c:pt>
                <c:pt idx="1707">
                  <c:v>0.874</c:v>
                </c:pt>
                <c:pt idx="1708">
                  <c:v>0.874</c:v>
                </c:pt>
                <c:pt idx="1709">
                  <c:v>0.874</c:v>
                </c:pt>
                <c:pt idx="1710">
                  <c:v>0.874</c:v>
                </c:pt>
                <c:pt idx="1711">
                  <c:v>0.874</c:v>
                </c:pt>
                <c:pt idx="1712">
                  <c:v>0.874</c:v>
                </c:pt>
                <c:pt idx="1713">
                  <c:v>0.874</c:v>
                </c:pt>
                <c:pt idx="1714">
                  <c:v>0.874</c:v>
                </c:pt>
                <c:pt idx="1715">
                  <c:v>0.874</c:v>
                </c:pt>
                <c:pt idx="1716">
                  <c:v>0.874</c:v>
                </c:pt>
                <c:pt idx="1717">
                  <c:v>0.874</c:v>
                </c:pt>
                <c:pt idx="1718">
                  <c:v>0.874</c:v>
                </c:pt>
                <c:pt idx="1719">
                  <c:v>0.874</c:v>
                </c:pt>
                <c:pt idx="1720">
                  <c:v>0.874</c:v>
                </c:pt>
                <c:pt idx="1721">
                  <c:v>0.874</c:v>
                </c:pt>
                <c:pt idx="1722">
                  <c:v>0.874</c:v>
                </c:pt>
                <c:pt idx="1723">
                  <c:v>0.874</c:v>
                </c:pt>
                <c:pt idx="1724">
                  <c:v>0.874</c:v>
                </c:pt>
                <c:pt idx="1725">
                  <c:v>0.874</c:v>
                </c:pt>
                <c:pt idx="1726">
                  <c:v>0.874</c:v>
                </c:pt>
                <c:pt idx="1727">
                  <c:v>0.874</c:v>
                </c:pt>
                <c:pt idx="1728">
                  <c:v>0.874</c:v>
                </c:pt>
                <c:pt idx="1729">
                  <c:v>0.874</c:v>
                </c:pt>
                <c:pt idx="1730">
                  <c:v>0.809666666666667</c:v>
                </c:pt>
                <c:pt idx="1731">
                  <c:v>0.681</c:v>
                </c:pt>
                <c:pt idx="1732">
                  <c:v>0.681</c:v>
                </c:pt>
                <c:pt idx="1733">
                  <c:v>0.737</c:v>
                </c:pt>
                <c:pt idx="1734">
                  <c:v>0.765</c:v>
                </c:pt>
                <c:pt idx="1735">
                  <c:v>0.765</c:v>
                </c:pt>
                <c:pt idx="1736">
                  <c:v>0.765</c:v>
                </c:pt>
                <c:pt idx="1737">
                  <c:v>0.765</c:v>
                </c:pt>
                <c:pt idx="1738">
                  <c:v>0.765</c:v>
                </c:pt>
                <c:pt idx="1739">
                  <c:v>0.765</c:v>
                </c:pt>
                <c:pt idx="1740">
                  <c:v>0.765</c:v>
                </c:pt>
                <c:pt idx="1741">
                  <c:v>0.765</c:v>
                </c:pt>
                <c:pt idx="1742">
                  <c:v>0.672</c:v>
                </c:pt>
                <c:pt idx="1743">
                  <c:v>0.677666666666667</c:v>
                </c:pt>
                <c:pt idx="1744">
                  <c:v>0.689</c:v>
                </c:pt>
                <c:pt idx="1745">
                  <c:v>0.689</c:v>
                </c:pt>
                <c:pt idx="1746">
                  <c:v>0.689</c:v>
                </c:pt>
                <c:pt idx="1747">
                  <c:v>0.689</c:v>
                </c:pt>
                <c:pt idx="1748">
                  <c:v>0.689</c:v>
                </c:pt>
                <c:pt idx="1749">
                  <c:v>0.714333333333334</c:v>
                </c:pt>
                <c:pt idx="1750">
                  <c:v>0.765</c:v>
                </c:pt>
                <c:pt idx="1751">
                  <c:v>0.765</c:v>
                </c:pt>
                <c:pt idx="1752">
                  <c:v>0.765</c:v>
                </c:pt>
                <c:pt idx="1753">
                  <c:v>0.765</c:v>
                </c:pt>
                <c:pt idx="1754">
                  <c:v>0.765</c:v>
                </c:pt>
                <c:pt idx="1755">
                  <c:v>0.765</c:v>
                </c:pt>
                <c:pt idx="1756">
                  <c:v>0.779</c:v>
                </c:pt>
                <c:pt idx="1757">
                  <c:v>0.935666666666666</c:v>
                </c:pt>
                <c:pt idx="1758">
                  <c:v>1</c:v>
                </c:pt>
                <c:pt idx="1759">
                  <c:v>1</c:v>
                </c:pt>
                <c:pt idx="1760">
                  <c:v>1</c:v>
                </c:pt>
                <c:pt idx="1761">
                  <c:v>1</c:v>
                </c:pt>
                <c:pt idx="1762">
                  <c:v>1</c:v>
                </c:pt>
                <c:pt idx="1763">
                  <c:v>1</c:v>
                </c:pt>
                <c:pt idx="1764">
                  <c:v>1</c:v>
                </c:pt>
                <c:pt idx="1765">
                  <c:v>0.944</c:v>
                </c:pt>
                <c:pt idx="1766">
                  <c:v>0.916</c:v>
                </c:pt>
                <c:pt idx="1767">
                  <c:v>0.916</c:v>
                </c:pt>
                <c:pt idx="1768">
                  <c:v>0.916</c:v>
                </c:pt>
                <c:pt idx="1769">
                  <c:v>0.918666666666666</c:v>
                </c:pt>
                <c:pt idx="1770">
                  <c:v>0.924</c:v>
                </c:pt>
                <c:pt idx="1771">
                  <c:v>0.924</c:v>
                </c:pt>
                <c:pt idx="1772">
                  <c:v>0.924</c:v>
                </c:pt>
                <c:pt idx="1773">
                  <c:v>0.924</c:v>
                </c:pt>
                <c:pt idx="1774">
                  <c:v>0.924</c:v>
                </c:pt>
                <c:pt idx="1775">
                  <c:v>0.924</c:v>
                </c:pt>
                <c:pt idx="1776">
                  <c:v>0.924</c:v>
                </c:pt>
                <c:pt idx="1777">
                  <c:v>0.924</c:v>
                </c:pt>
                <c:pt idx="1778">
                  <c:v>0.924</c:v>
                </c:pt>
                <c:pt idx="1779">
                  <c:v>0.879333333333334</c:v>
                </c:pt>
                <c:pt idx="1780">
                  <c:v>0.862666666666667</c:v>
                </c:pt>
                <c:pt idx="1781">
                  <c:v>0.874</c:v>
                </c:pt>
                <c:pt idx="1782">
                  <c:v>0.874</c:v>
                </c:pt>
                <c:pt idx="1783">
                  <c:v>0.874</c:v>
                </c:pt>
                <c:pt idx="1784">
                  <c:v>0.874</c:v>
                </c:pt>
                <c:pt idx="1785">
                  <c:v>0.882333333333333</c:v>
                </c:pt>
                <c:pt idx="1786">
                  <c:v>0.899</c:v>
                </c:pt>
                <c:pt idx="1787">
                  <c:v>0.866</c:v>
                </c:pt>
                <c:pt idx="1788">
                  <c:v>0.866</c:v>
                </c:pt>
                <c:pt idx="1789">
                  <c:v>0.866</c:v>
                </c:pt>
                <c:pt idx="1790">
                  <c:v>0.866</c:v>
                </c:pt>
                <c:pt idx="1791">
                  <c:v>0.866</c:v>
                </c:pt>
                <c:pt idx="1792">
                  <c:v>0.866</c:v>
                </c:pt>
                <c:pt idx="1793">
                  <c:v>0.866</c:v>
                </c:pt>
                <c:pt idx="1794">
                  <c:v>0.866</c:v>
                </c:pt>
                <c:pt idx="1795">
                  <c:v>0.851666666666667</c:v>
                </c:pt>
                <c:pt idx="1796">
                  <c:v>0.823</c:v>
                </c:pt>
                <c:pt idx="1797">
                  <c:v>0.823</c:v>
                </c:pt>
                <c:pt idx="1798">
                  <c:v>0.823</c:v>
                </c:pt>
                <c:pt idx="1799">
                  <c:v>0.823</c:v>
                </c:pt>
                <c:pt idx="1800">
                  <c:v>0.823</c:v>
                </c:pt>
                <c:pt idx="1801">
                  <c:v>0.823</c:v>
                </c:pt>
                <c:pt idx="1802">
                  <c:v>0.820333333333333</c:v>
                </c:pt>
                <c:pt idx="1803">
                  <c:v>0.815</c:v>
                </c:pt>
                <c:pt idx="1804">
                  <c:v>0.815</c:v>
                </c:pt>
                <c:pt idx="1805">
                  <c:v>0.815</c:v>
                </c:pt>
                <c:pt idx="1806">
                  <c:v>0.815</c:v>
                </c:pt>
                <c:pt idx="1807">
                  <c:v>0.815</c:v>
                </c:pt>
                <c:pt idx="1808">
                  <c:v>0.815</c:v>
                </c:pt>
                <c:pt idx="1809">
                  <c:v>0.815</c:v>
                </c:pt>
                <c:pt idx="1810">
                  <c:v>0.815</c:v>
                </c:pt>
                <c:pt idx="1811">
                  <c:v>0.815</c:v>
                </c:pt>
                <c:pt idx="1812">
                  <c:v>0.815</c:v>
                </c:pt>
                <c:pt idx="1813">
                  <c:v>0.815</c:v>
                </c:pt>
                <c:pt idx="1814">
                  <c:v>0.815</c:v>
                </c:pt>
                <c:pt idx="1815">
                  <c:v>0.815</c:v>
                </c:pt>
                <c:pt idx="1816">
                  <c:v>0.815</c:v>
                </c:pt>
                <c:pt idx="1817">
                  <c:v>0.877</c:v>
                </c:pt>
                <c:pt idx="1818">
                  <c:v>0.908</c:v>
                </c:pt>
                <c:pt idx="1819">
                  <c:v>0.891</c:v>
                </c:pt>
                <c:pt idx="1820">
                  <c:v>0.891</c:v>
                </c:pt>
                <c:pt idx="1821">
                  <c:v>0.891</c:v>
                </c:pt>
                <c:pt idx="1822">
                  <c:v>0.891</c:v>
                </c:pt>
                <c:pt idx="1823">
                  <c:v>0.891</c:v>
                </c:pt>
                <c:pt idx="1824">
                  <c:v>1.034</c:v>
                </c:pt>
                <c:pt idx="1825">
                  <c:v>0.992</c:v>
                </c:pt>
                <c:pt idx="1826">
                  <c:v>0.992</c:v>
                </c:pt>
                <c:pt idx="1827">
                  <c:v>0.992</c:v>
                </c:pt>
                <c:pt idx="1828">
                  <c:v>0.992</c:v>
                </c:pt>
                <c:pt idx="1829">
                  <c:v>0.992</c:v>
                </c:pt>
                <c:pt idx="1830">
                  <c:v>0.992</c:v>
                </c:pt>
                <c:pt idx="1831">
                  <c:v>0.992</c:v>
                </c:pt>
                <c:pt idx="1832">
                  <c:v>0.992</c:v>
                </c:pt>
                <c:pt idx="1833">
                  <c:v>0.992</c:v>
                </c:pt>
                <c:pt idx="1834">
                  <c:v>0.992</c:v>
                </c:pt>
                <c:pt idx="1835">
                  <c:v>0.992</c:v>
                </c:pt>
                <c:pt idx="1836">
                  <c:v>0.992</c:v>
                </c:pt>
                <c:pt idx="1837">
                  <c:v>0.992</c:v>
                </c:pt>
                <c:pt idx="1838">
                  <c:v>0.992</c:v>
                </c:pt>
                <c:pt idx="1839">
                  <c:v>0.992</c:v>
                </c:pt>
                <c:pt idx="1840">
                  <c:v>0.992</c:v>
                </c:pt>
                <c:pt idx="1841">
                  <c:v>0.992</c:v>
                </c:pt>
                <c:pt idx="1842">
                  <c:v>0.992</c:v>
                </c:pt>
                <c:pt idx="1843">
                  <c:v>0.992</c:v>
                </c:pt>
                <c:pt idx="1844">
                  <c:v>0.992</c:v>
                </c:pt>
                <c:pt idx="1845">
                  <c:v>0.992</c:v>
                </c:pt>
                <c:pt idx="1846">
                  <c:v>0.992</c:v>
                </c:pt>
                <c:pt idx="1847">
                  <c:v>0.992</c:v>
                </c:pt>
                <c:pt idx="1848">
                  <c:v>0.992</c:v>
                </c:pt>
                <c:pt idx="1849">
                  <c:v>0.992</c:v>
                </c:pt>
                <c:pt idx="1850">
                  <c:v>0.992</c:v>
                </c:pt>
                <c:pt idx="1851">
                  <c:v>0.992</c:v>
                </c:pt>
                <c:pt idx="1852">
                  <c:v>0.992</c:v>
                </c:pt>
                <c:pt idx="1853">
                  <c:v>0.992</c:v>
                </c:pt>
                <c:pt idx="1854">
                  <c:v>0.992</c:v>
                </c:pt>
                <c:pt idx="1855">
                  <c:v>0.992</c:v>
                </c:pt>
                <c:pt idx="1856">
                  <c:v>0.992</c:v>
                </c:pt>
                <c:pt idx="1857">
                  <c:v>0.992</c:v>
                </c:pt>
                <c:pt idx="1858">
                  <c:v>0.992</c:v>
                </c:pt>
                <c:pt idx="1859">
                  <c:v>0.992</c:v>
                </c:pt>
                <c:pt idx="1860">
                  <c:v>0.961</c:v>
                </c:pt>
                <c:pt idx="1861">
                  <c:v>0.949666666666667</c:v>
                </c:pt>
                <c:pt idx="1862">
                  <c:v>0.975</c:v>
                </c:pt>
                <c:pt idx="1863">
                  <c:v>0.975</c:v>
                </c:pt>
                <c:pt idx="1864">
                  <c:v>0.975</c:v>
                </c:pt>
                <c:pt idx="1865">
                  <c:v>0.975</c:v>
                </c:pt>
                <c:pt idx="1866">
                  <c:v>0.975</c:v>
                </c:pt>
                <c:pt idx="1867">
                  <c:v>0.975</c:v>
                </c:pt>
                <c:pt idx="1868">
                  <c:v>0.975</c:v>
                </c:pt>
                <c:pt idx="1869">
                  <c:v>0.975</c:v>
                </c:pt>
                <c:pt idx="1870">
                  <c:v>0.975</c:v>
                </c:pt>
                <c:pt idx="1871">
                  <c:v>0.975</c:v>
                </c:pt>
                <c:pt idx="1872">
                  <c:v>0.823</c:v>
                </c:pt>
                <c:pt idx="1873">
                  <c:v>0.823</c:v>
                </c:pt>
                <c:pt idx="1874">
                  <c:v>0.823</c:v>
                </c:pt>
                <c:pt idx="1875">
                  <c:v>0.823</c:v>
                </c:pt>
                <c:pt idx="1876">
                  <c:v>0.823</c:v>
                </c:pt>
                <c:pt idx="1877">
                  <c:v>0.778333333333334</c:v>
                </c:pt>
                <c:pt idx="1878">
                  <c:v>0.689</c:v>
                </c:pt>
                <c:pt idx="1879">
                  <c:v>0.689</c:v>
                </c:pt>
                <c:pt idx="1880">
                  <c:v>0.689</c:v>
                </c:pt>
                <c:pt idx="1881">
                  <c:v>0.689</c:v>
                </c:pt>
                <c:pt idx="1882">
                  <c:v>0.689</c:v>
                </c:pt>
                <c:pt idx="1883">
                  <c:v>0.801</c:v>
                </c:pt>
                <c:pt idx="1884">
                  <c:v>0.857</c:v>
                </c:pt>
                <c:pt idx="1885">
                  <c:v>0.739</c:v>
                </c:pt>
                <c:pt idx="1886">
                  <c:v>0.739</c:v>
                </c:pt>
                <c:pt idx="1887">
                  <c:v>0.739</c:v>
                </c:pt>
                <c:pt idx="1888">
                  <c:v>0.739</c:v>
                </c:pt>
                <c:pt idx="1889">
                  <c:v>0.739</c:v>
                </c:pt>
                <c:pt idx="1890">
                  <c:v>0.792333333333333</c:v>
                </c:pt>
                <c:pt idx="1891">
                  <c:v>0.899</c:v>
                </c:pt>
                <c:pt idx="1892">
                  <c:v>0.899</c:v>
                </c:pt>
                <c:pt idx="1893">
                  <c:v>0.899</c:v>
                </c:pt>
                <c:pt idx="1894">
                  <c:v>0.893666666666666</c:v>
                </c:pt>
                <c:pt idx="1895">
                  <c:v>0.891</c:v>
                </c:pt>
                <c:pt idx="1896">
                  <c:v>0.891</c:v>
                </c:pt>
                <c:pt idx="1897">
                  <c:v>0.891</c:v>
                </c:pt>
                <c:pt idx="1898">
                  <c:v>0.891</c:v>
                </c:pt>
                <c:pt idx="1899">
                  <c:v>0.924</c:v>
                </c:pt>
                <c:pt idx="1900">
                  <c:v>0.924</c:v>
                </c:pt>
                <c:pt idx="1901">
                  <c:v>0.924</c:v>
                </c:pt>
                <c:pt idx="1902">
                  <c:v>0.924</c:v>
                </c:pt>
                <c:pt idx="1903">
                  <c:v>0.924</c:v>
                </c:pt>
                <c:pt idx="1904">
                  <c:v>0.924</c:v>
                </c:pt>
                <c:pt idx="1905">
                  <c:v>0.924</c:v>
                </c:pt>
                <c:pt idx="1906">
                  <c:v>0.924</c:v>
                </c:pt>
                <c:pt idx="1907">
                  <c:v>0.924</c:v>
                </c:pt>
                <c:pt idx="1908">
                  <c:v>0.924</c:v>
                </c:pt>
                <c:pt idx="1909">
                  <c:v>0.924</c:v>
                </c:pt>
                <c:pt idx="1910">
                  <c:v>0.932666666666666</c:v>
                </c:pt>
                <c:pt idx="1911">
                  <c:v>0.874</c:v>
                </c:pt>
                <c:pt idx="1912">
                  <c:v>0.874</c:v>
                </c:pt>
                <c:pt idx="1913">
                  <c:v>0.874</c:v>
                </c:pt>
                <c:pt idx="1914">
                  <c:v>0.874</c:v>
                </c:pt>
                <c:pt idx="1915">
                  <c:v>0.874</c:v>
                </c:pt>
                <c:pt idx="1916">
                  <c:v>0.966</c:v>
                </c:pt>
                <c:pt idx="1917">
                  <c:v>0.966</c:v>
                </c:pt>
                <c:pt idx="1918">
                  <c:v>0.966</c:v>
                </c:pt>
                <c:pt idx="1919">
                  <c:v>0.966</c:v>
                </c:pt>
                <c:pt idx="1920">
                  <c:v>0.971666666666667</c:v>
                </c:pt>
                <c:pt idx="1921">
                  <c:v>0.983</c:v>
                </c:pt>
                <c:pt idx="1922">
                  <c:v>0.983</c:v>
                </c:pt>
                <c:pt idx="1923">
                  <c:v>0.983</c:v>
                </c:pt>
                <c:pt idx="1924">
                  <c:v>0.95</c:v>
                </c:pt>
                <c:pt idx="1925">
                  <c:v>0.955333333333334</c:v>
                </c:pt>
                <c:pt idx="1926">
                  <c:v>0.958</c:v>
                </c:pt>
                <c:pt idx="1927">
                  <c:v>0.958</c:v>
                </c:pt>
                <c:pt idx="1928">
                  <c:v>0.958</c:v>
                </c:pt>
                <c:pt idx="1929">
                  <c:v>0.958</c:v>
                </c:pt>
                <c:pt idx="1930">
                  <c:v>0.958</c:v>
                </c:pt>
                <c:pt idx="1931">
                  <c:v>0.958</c:v>
                </c:pt>
                <c:pt idx="1932">
                  <c:v>0.958</c:v>
                </c:pt>
                <c:pt idx="1933">
                  <c:v>0.958</c:v>
                </c:pt>
                <c:pt idx="1934">
                  <c:v>0.958</c:v>
                </c:pt>
                <c:pt idx="1935">
                  <c:v>0.958</c:v>
                </c:pt>
                <c:pt idx="1936">
                  <c:v>0.958</c:v>
                </c:pt>
                <c:pt idx="1937">
                  <c:v>0.958</c:v>
                </c:pt>
                <c:pt idx="1938">
                  <c:v>0.958</c:v>
                </c:pt>
                <c:pt idx="1939">
                  <c:v>0.966333333333334</c:v>
                </c:pt>
                <c:pt idx="1940">
                  <c:v>0.983</c:v>
                </c:pt>
                <c:pt idx="1941">
                  <c:v>0.983</c:v>
                </c:pt>
                <c:pt idx="1942">
                  <c:v>0.977333333333334</c:v>
                </c:pt>
                <c:pt idx="1943">
                  <c:v>0.966</c:v>
                </c:pt>
                <c:pt idx="1944">
                  <c:v>0.983333333333334</c:v>
                </c:pt>
                <c:pt idx="1945">
                  <c:v>0.992</c:v>
                </c:pt>
                <c:pt idx="1946">
                  <c:v>0.992</c:v>
                </c:pt>
                <c:pt idx="1947">
                  <c:v>0.992</c:v>
                </c:pt>
                <c:pt idx="1948">
                  <c:v>0.992</c:v>
                </c:pt>
                <c:pt idx="1949">
                  <c:v>0.980666666666667</c:v>
                </c:pt>
                <c:pt idx="1950">
                  <c:v>0.958</c:v>
                </c:pt>
                <c:pt idx="1951">
                  <c:v>0.958</c:v>
                </c:pt>
                <c:pt idx="1952">
                  <c:v>0.958</c:v>
                </c:pt>
                <c:pt idx="1953">
                  <c:v>0.944</c:v>
                </c:pt>
                <c:pt idx="1954">
                  <c:v>0.916</c:v>
                </c:pt>
                <c:pt idx="1955">
                  <c:v>0.916</c:v>
                </c:pt>
                <c:pt idx="1956">
                  <c:v>0.916</c:v>
                </c:pt>
                <c:pt idx="1957">
                  <c:v>0.916</c:v>
                </c:pt>
                <c:pt idx="1958">
                  <c:v>0.966</c:v>
                </c:pt>
                <c:pt idx="1959">
                  <c:v>0.966</c:v>
                </c:pt>
                <c:pt idx="1960">
                  <c:v>0.966</c:v>
                </c:pt>
                <c:pt idx="1961">
                  <c:v>0.966</c:v>
                </c:pt>
                <c:pt idx="1962">
                  <c:v>0.966</c:v>
                </c:pt>
                <c:pt idx="1963">
                  <c:v>0.966</c:v>
                </c:pt>
                <c:pt idx="1964">
                  <c:v>0.966</c:v>
                </c:pt>
                <c:pt idx="1965">
                  <c:v>0.932666666666666</c:v>
                </c:pt>
                <c:pt idx="1966">
                  <c:v>0.916</c:v>
                </c:pt>
                <c:pt idx="1967">
                  <c:v>0.916</c:v>
                </c:pt>
                <c:pt idx="1968">
                  <c:v>0.916</c:v>
                </c:pt>
                <c:pt idx="1969">
                  <c:v>0.916</c:v>
                </c:pt>
                <c:pt idx="1970">
                  <c:v>0.916</c:v>
                </c:pt>
                <c:pt idx="1971">
                  <c:v>0.916</c:v>
                </c:pt>
                <c:pt idx="1972">
                  <c:v>0.916</c:v>
                </c:pt>
                <c:pt idx="1973">
                  <c:v>0.916</c:v>
                </c:pt>
                <c:pt idx="1974">
                  <c:v>0.916</c:v>
                </c:pt>
                <c:pt idx="1975">
                  <c:v>0.916</c:v>
                </c:pt>
                <c:pt idx="1976">
                  <c:v>0.916</c:v>
                </c:pt>
                <c:pt idx="1977">
                  <c:v>0.916</c:v>
                </c:pt>
                <c:pt idx="1978">
                  <c:v>0.916</c:v>
                </c:pt>
                <c:pt idx="1979">
                  <c:v>0.916</c:v>
                </c:pt>
                <c:pt idx="1980">
                  <c:v>0.966</c:v>
                </c:pt>
                <c:pt idx="1981">
                  <c:v>0.966</c:v>
                </c:pt>
                <c:pt idx="1982">
                  <c:v>0.966</c:v>
                </c:pt>
                <c:pt idx="1983">
                  <c:v>0.966</c:v>
                </c:pt>
                <c:pt idx="1984">
                  <c:v>0.966</c:v>
                </c:pt>
                <c:pt idx="1985">
                  <c:v>0.966</c:v>
                </c:pt>
                <c:pt idx="1986">
                  <c:v>0.955</c:v>
                </c:pt>
                <c:pt idx="1987">
                  <c:v>0.977666666666667</c:v>
                </c:pt>
                <c:pt idx="1988">
                  <c:v>1.067</c:v>
                </c:pt>
                <c:pt idx="1989">
                  <c:v>1.067</c:v>
                </c:pt>
                <c:pt idx="1990">
                  <c:v>1.067</c:v>
                </c:pt>
                <c:pt idx="1991">
                  <c:v>1.067</c:v>
                </c:pt>
                <c:pt idx="1992">
                  <c:v>1.067</c:v>
                </c:pt>
                <c:pt idx="1993">
                  <c:v>1.017</c:v>
                </c:pt>
                <c:pt idx="1994">
                  <c:v>1.02233333333333</c:v>
                </c:pt>
                <c:pt idx="1995">
                  <c:v>1.025</c:v>
                </c:pt>
                <c:pt idx="1996">
                  <c:v>1.025</c:v>
                </c:pt>
                <c:pt idx="1997">
                  <c:v>1.025</c:v>
                </c:pt>
                <c:pt idx="1998">
                  <c:v>1.025</c:v>
                </c:pt>
                <c:pt idx="1999">
                  <c:v>1.025</c:v>
                </c:pt>
                <c:pt idx="2000">
                  <c:v>1.025</c:v>
                </c:pt>
                <c:pt idx="2001">
                  <c:v>1.025</c:v>
                </c:pt>
                <c:pt idx="2002">
                  <c:v>1.025</c:v>
                </c:pt>
                <c:pt idx="2003">
                  <c:v>1.025</c:v>
                </c:pt>
                <c:pt idx="2004">
                  <c:v>1.01366666666667</c:v>
                </c:pt>
                <c:pt idx="2005">
                  <c:v>1.008</c:v>
                </c:pt>
                <c:pt idx="2006">
                  <c:v>0.983</c:v>
                </c:pt>
                <c:pt idx="2007">
                  <c:v>0.983</c:v>
                </c:pt>
                <c:pt idx="2008">
                  <c:v>0.983</c:v>
                </c:pt>
                <c:pt idx="2009">
                  <c:v>0.977666666666667</c:v>
                </c:pt>
                <c:pt idx="2010">
                  <c:v>0.975</c:v>
                </c:pt>
                <c:pt idx="2011">
                  <c:v>0.975</c:v>
                </c:pt>
                <c:pt idx="2012">
                  <c:v>0.975</c:v>
                </c:pt>
                <c:pt idx="2013">
                  <c:v>0.975</c:v>
                </c:pt>
                <c:pt idx="2014">
                  <c:v>0.975</c:v>
                </c:pt>
                <c:pt idx="2015">
                  <c:v>1</c:v>
                </c:pt>
                <c:pt idx="2016">
                  <c:v>1</c:v>
                </c:pt>
                <c:pt idx="2017">
                  <c:v>1</c:v>
                </c:pt>
                <c:pt idx="2018">
                  <c:v>1</c:v>
                </c:pt>
                <c:pt idx="2019">
                  <c:v>1.008</c:v>
                </c:pt>
                <c:pt idx="2020">
                  <c:v>1.008</c:v>
                </c:pt>
                <c:pt idx="2021">
                  <c:v>1.008</c:v>
                </c:pt>
                <c:pt idx="2022">
                  <c:v>1.017</c:v>
                </c:pt>
                <c:pt idx="2023">
                  <c:v>1.017</c:v>
                </c:pt>
                <c:pt idx="2024">
                  <c:v>1.017</c:v>
                </c:pt>
                <c:pt idx="2025">
                  <c:v>1.017</c:v>
                </c:pt>
                <c:pt idx="2026">
                  <c:v>1.003</c:v>
                </c:pt>
                <c:pt idx="2027">
                  <c:v>0.975</c:v>
                </c:pt>
                <c:pt idx="2028">
                  <c:v>0.975</c:v>
                </c:pt>
                <c:pt idx="2029">
                  <c:v>0.975</c:v>
                </c:pt>
                <c:pt idx="2030">
                  <c:v>0.975</c:v>
                </c:pt>
                <c:pt idx="2031">
                  <c:v>0.975</c:v>
                </c:pt>
                <c:pt idx="2032">
                  <c:v>0.992</c:v>
                </c:pt>
                <c:pt idx="2033">
                  <c:v>0.992</c:v>
                </c:pt>
                <c:pt idx="2034">
                  <c:v>0.992</c:v>
                </c:pt>
                <c:pt idx="2035">
                  <c:v>0.992</c:v>
                </c:pt>
                <c:pt idx="2036">
                  <c:v>0.992</c:v>
                </c:pt>
                <c:pt idx="2037">
                  <c:v>0.992</c:v>
                </c:pt>
                <c:pt idx="2038">
                  <c:v>0.992</c:v>
                </c:pt>
                <c:pt idx="2039">
                  <c:v>0.992</c:v>
                </c:pt>
                <c:pt idx="2040">
                  <c:v>0.992</c:v>
                </c:pt>
                <c:pt idx="2041">
                  <c:v>0.992</c:v>
                </c:pt>
                <c:pt idx="2042">
                  <c:v>0.992</c:v>
                </c:pt>
                <c:pt idx="2043">
                  <c:v>1.014</c:v>
                </c:pt>
                <c:pt idx="2044">
                  <c:v>1.017</c:v>
                </c:pt>
                <c:pt idx="2045">
                  <c:v>1.017</c:v>
                </c:pt>
                <c:pt idx="2046">
                  <c:v>1.017</c:v>
                </c:pt>
                <c:pt idx="2047">
                  <c:v>1.017</c:v>
                </c:pt>
                <c:pt idx="2048">
                  <c:v>1.067</c:v>
                </c:pt>
                <c:pt idx="2049">
                  <c:v>1.067</c:v>
                </c:pt>
                <c:pt idx="2050">
                  <c:v>1.067</c:v>
                </c:pt>
                <c:pt idx="2051">
                  <c:v>1.05033333333333</c:v>
                </c:pt>
                <c:pt idx="2052">
                  <c:v>1.017</c:v>
                </c:pt>
                <c:pt idx="2053">
                  <c:v>1.017</c:v>
                </c:pt>
                <c:pt idx="2054">
                  <c:v>1.017</c:v>
                </c:pt>
                <c:pt idx="2055">
                  <c:v>1.017</c:v>
                </c:pt>
                <c:pt idx="2056">
                  <c:v>1.017</c:v>
                </c:pt>
                <c:pt idx="2057">
                  <c:v>1.017</c:v>
                </c:pt>
                <c:pt idx="2058">
                  <c:v>1.034</c:v>
                </c:pt>
                <c:pt idx="2059">
                  <c:v>1.031</c:v>
                </c:pt>
                <c:pt idx="2060">
                  <c:v>1.025</c:v>
                </c:pt>
                <c:pt idx="2061">
                  <c:v>1.025</c:v>
                </c:pt>
                <c:pt idx="2062">
                  <c:v>1.025</c:v>
                </c:pt>
                <c:pt idx="2063">
                  <c:v>1.025</c:v>
                </c:pt>
                <c:pt idx="2064">
                  <c:v>1.01366666666667</c:v>
                </c:pt>
                <c:pt idx="2065">
                  <c:v>1.008</c:v>
                </c:pt>
                <c:pt idx="2066">
                  <c:v>1.008</c:v>
                </c:pt>
                <c:pt idx="2067">
                  <c:v>1.008</c:v>
                </c:pt>
                <c:pt idx="2068">
                  <c:v>1.008</c:v>
                </c:pt>
                <c:pt idx="2069">
                  <c:v>1.008</c:v>
                </c:pt>
                <c:pt idx="2070">
                  <c:v>1.008</c:v>
                </c:pt>
                <c:pt idx="2071">
                  <c:v>1.059</c:v>
                </c:pt>
                <c:pt idx="2072">
                  <c:v>1.059</c:v>
                </c:pt>
                <c:pt idx="2073">
                  <c:v>1.059</c:v>
                </c:pt>
                <c:pt idx="2074">
                  <c:v>1.059</c:v>
                </c:pt>
                <c:pt idx="2075">
                  <c:v>1.059</c:v>
                </c:pt>
                <c:pt idx="2076">
                  <c:v>1.059</c:v>
                </c:pt>
                <c:pt idx="2077">
                  <c:v>1.059</c:v>
                </c:pt>
                <c:pt idx="2078">
                  <c:v>1.059</c:v>
                </c:pt>
                <c:pt idx="2079">
                  <c:v>1.059</c:v>
                </c:pt>
                <c:pt idx="2080">
                  <c:v>1.059</c:v>
                </c:pt>
                <c:pt idx="2081">
                  <c:v>1.059</c:v>
                </c:pt>
                <c:pt idx="2082">
                  <c:v>1.059</c:v>
                </c:pt>
                <c:pt idx="2083">
                  <c:v>1.059</c:v>
                </c:pt>
                <c:pt idx="2084">
                  <c:v>1.059</c:v>
                </c:pt>
                <c:pt idx="2085">
                  <c:v>1.059</c:v>
                </c:pt>
                <c:pt idx="2086">
                  <c:v>1.059</c:v>
                </c:pt>
                <c:pt idx="2087">
                  <c:v>1.059</c:v>
                </c:pt>
                <c:pt idx="2088">
                  <c:v>1.059</c:v>
                </c:pt>
                <c:pt idx="2089">
                  <c:v>1.059</c:v>
                </c:pt>
                <c:pt idx="2090">
                  <c:v>1.059</c:v>
                </c:pt>
                <c:pt idx="2091">
                  <c:v>1.059</c:v>
                </c:pt>
                <c:pt idx="2092">
                  <c:v>1.059</c:v>
                </c:pt>
                <c:pt idx="2093">
                  <c:v>1.059</c:v>
                </c:pt>
                <c:pt idx="2094">
                  <c:v>1.059</c:v>
                </c:pt>
                <c:pt idx="2095">
                  <c:v>1.059</c:v>
                </c:pt>
                <c:pt idx="2096">
                  <c:v>1.059</c:v>
                </c:pt>
                <c:pt idx="2097">
                  <c:v>1.059</c:v>
                </c:pt>
                <c:pt idx="2098">
                  <c:v>1.059</c:v>
                </c:pt>
                <c:pt idx="2099">
                  <c:v>1.059</c:v>
                </c:pt>
                <c:pt idx="2100">
                  <c:v>1.059</c:v>
                </c:pt>
                <c:pt idx="2101">
                  <c:v>1.059</c:v>
                </c:pt>
                <c:pt idx="2102">
                  <c:v>1.059</c:v>
                </c:pt>
                <c:pt idx="2103">
                  <c:v>1.059</c:v>
                </c:pt>
                <c:pt idx="2104">
                  <c:v>1.059</c:v>
                </c:pt>
                <c:pt idx="2105">
                  <c:v>1.059</c:v>
                </c:pt>
                <c:pt idx="2106">
                  <c:v>1.059</c:v>
                </c:pt>
                <c:pt idx="2107">
                  <c:v>1.059</c:v>
                </c:pt>
                <c:pt idx="2108">
                  <c:v>1.059</c:v>
                </c:pt>
                <c:pt idx="2109">
                  <c:v>1.05</c:v>
                </c:pt>
                <c:pt idx="2110">
                  <c:v>0.966</c:v>
                </c:pt>
                <c:pt idx="2111">
                  <c:v>0.966</c:v>
                </c:pt>
                <c:pt idx="2112">
                  <c:v>0.966</c:v>
                </c:pt>
                <c:pt idx="2113">
                  <c:v>0.966</c:v>
                </c:pt>
                <c:pt idx="2114">
                  <c:v>0.966</c:v>
                </c:pt>
                <c:pt idx="2115">
                  <c:v>0.966</c:v>
                </c:pt>
                <c:pt idx="2116">
                  <c:v>0.966</c:v>
                </c:pt>
                <c:pt idx="2117">
                  <c:v>0.966</c:v>
                </c:pt>
                <c:pt idx="2118">
                  <c:v>0.966</c:v>
                </c:pt>
                <c:pt idx="2119">
                  <c:v>0.966</c:v>
                </c:pt>
                <c:pt idx="2120">
                  <c:v>0.966</c:v>
                </c:pt>
                <c:pt idx="2121">
                  <c:v>0.983</c:v>
                </c:pt>
                <c:pt idx="2122">
                  <c:v>1.017</c:v>
                </c:pt>
                <c:pt idx="2123">
                  <c:v>1.017</c:v>
                </c:pt>
                <c:pt idx="2124">
                  <c:v>1.017</c:v>
                </c:pt>
                <c:pt idx="2125">
                  <c:v>1.017</c:v>
                </c:pt>
                <c:pt idx="2126">
                  <c:v>0.958</c:v>
                </c:pt>
                <c:pt idx="2127">
                  <c:v>0.84</c:v>
                </c:pt>
                <c:pt idx="2128">
                  <c:v>0.873666666666667</c:v>
                </c:pt>
                <c:pt idx="2129">
                  <c:v>0.941</c:v>
                </c:pt>
                <c:pt idx="2130">
                  <c:v>0.941</c:v>
                </c:pt>
                <c:pt idx="2131">
                  <c:v>0.941</c:v>
                </c:pt>
                <c:pt idx="2132">
                  <c:v>0.941</c:v>
                </c:pt>
                <c:pt idx="2133">
                  <c:v>0.941</c:v>
                </c:pt>
                <c:pt idx="2134">
                  <c:v>0.941</c:v>
                </c:pt>
                <c:pt idx="2135">
                  <c:v>0.941</c:v>
                </c:pt>
                <c:pt idx="2136">
                  <c:v>0.944</c:v>
                </c:pt>
                <c:pt idx="2137">
                  <c:v>0.983</c:v>
                </c:pt>
                <c:pt idx="2138">
                  <c:v>0.983</c:v>
                </c:pt>
                <c:pt idx="2139">
                  <c:v>0.983</c:v>
                </c:pt>
                <c:pt idx="2140">
                  <c:v>0.983</c:v>
                </c:pt>
                <c:pt idx="2141">
                  <c:v>0.983</c:v>
                </c:pt>
                <c:pt idx="2142">
                  <c:v>0.983</c:v>
                </c:pt>
                <c:pt idx="2143">
                  <c:v>1.05</c:v>
                </c:pt>
                <c:pt idx="2144">
                  <c:v>1.05</c:v>
                </c:pt>
                <c:pt idx="2145">
                  <c:v>1.05</c:v>
                </c:pt>
                <c:pt idx="2146">
                  <c:v>1.05</c:v>
                </c:pt>
                <c:pt idx="2147">
                  <c:v>1.05</c:v>
                </c:pt>
                <c:pt idx="2148">
                  <c:v>1.05</c:v>
                </c:pt>
                <c:pt idx="2149">
                  <c:v>1.05</c:v>
                </c:pt>
                <c:pt idx="2150">
                  <c:v>1.05</c:v>
                </c:pt>
                <c:pt idx="2151">
                  <c:v>1.05</c:v>
                </c:pt>
                <c:pt idx="2152">
                  <c:v>1.03933333333333</c:v>
                </c:pt>
                <c:pt idx="2153">
                  <c:v>1.034</c:v>
                </c:pt>
                <c:pt idx="2154">
                  <c:v>1</c:v>
                </c:pt>
                <c:pt idx="2155">
                  <c:v>1</c:v>
                </c:pt>
                <c:pt idx="2156">
                  <c:v>1</c:v>
                </c:pt>
                <c:pt idx="2157">
                  <c:v>1</c:v>
                </c:pt>
                <c:pt idx="2158">
                  <c:v>1</c:v>
                </c:pt>
                <c:pt idx="2159">
                  <c:v>0.857</c:v>
                </c:pt>
                <c:pt idx="2160">
                  <c:v>0.84</c:v>
                </c:pt>
                <c:pt idx="2161">
                  <c:v>0.84</c:v>
                </c:pt>
                <c:pt idx="2162">
                  <c:v>0.84</c:v>
                </c:pt>
                <c:pt idx="2163">
                  <c:v>0.84</c:v>
                </c:pt>
                <c:pt idx="2164">
                  <c:v>0.84</c:v>
                </c:pt>
                <c:pt idx="2165">
                  <c:v>0.84</c:v>
                </c:pt>
                <c:pt idx="2166">
                  <c:v>0.84</c:v>
                </c:pt>
                <c:pt idx="2167">
                  <c:v>0.84</c:v>
                </c:pt>
                <c:pt idx="2168">
                  <c:v>0.84</c:v>
                </c:pt>
                <c:pt idx="2169">
                  <c:v>1.017</c:v>
                </c:pt>
                <c:pt idx="2170">
                  <c:v>1.017</c:v>
                </c:pt>
                <c:pt idx="2171">
                  <c:v>1.101</c:v>
                </c:pt>
                <c:pt idx="2172">
                  <c:v>1.101</c:v>
                </c:pt>
                <c:pt idx="2173">
                  <c:v>1.101</c:v>
                </c:pt>
                <c:pt idx="2174">
                  <c:v>1.101</c:v>
                </c:pt>
                <c:pt idx="2175">
                  <c:v>1.101</c:v>
                </c:pt>
                <c:pt idx="2176">
                  <c:v>1.101</c:v>
                </c:pt>
                <c:pt idx="2177">
                  <c:v>1.101</c:v>
                </c:pt>
                <c:pt idx="2178">
                  <c:v>1.101</c:v>
                </c:pt>
                <c:pt idx="2179">
                  <c:v>1.101</c:v>
                </c:pt>
                <c:pt idx="2180">
                  <c:v>1.101</c:v>
                </c:pt>
                <c:pt idx="2181">
                  <c:v>1.008</c:v>
                </c:pt>
                <c:pt idx="2182">
                  <c:v>1</c:v>
                </c:pt>
                <c:pt idx="2183">
                  <c:v>1</c:v>
                </c:pt>
                <c:pt idx="2184">
                  <c:v>1</c:v>
                </c:pt>
                <c:pt idx="2185">
                  <c:v>1</c:v>
                </c:pt>
                <c:pt idx="2186">
                  <c:v>1</c:v>
                </c:pt>
                <c:pt idx="2187">
                  <c:v>1</c:v>
                </c:pt>
                <c:pt idx="2188">
                  <c:v>0.904666666666667</c:v>
                </c:pt>
                <c:pt idx="2189">
                  <c:v>0.941</c:v>
                </c:pt>
                <c:pt idx="2190">
                  <c:v>1.109</c:v>
                </c:pt>
                <c:pt idx="2191">
                  <c:v>1.109</c:v>
                </c:pt>
                <c:pt idx="2192">
                  <c:v>1.109</c:v>
                </c:pt>
                <c:pt idx="2193">
                  <c:v>1.109</c:v>
                </c:pt>
                <c:pt idx="2194">
                  <c:v>1.109</c:v>
                </c:pt>
                <c:pt idx="2195">
                  <c:v>1.017</c:v>
                </c:pt>
                <c:pt idx="2196">
                  <c:v>1.017</c:v>
                </c:pt>
                <c:pt idx="2197">
                  <c:v>1.017</c:v>
                </c:pt>
                <c:pt idx="2198">
                  <c:v>1.101</c:v>
                </c:pt>
                <c:pt idx="2199">
                  <c:v>1.143</c:v>
                </c:pt>
                <c:pt idx="2200">
                  <c:v>1.143</c:v>
                </c:pt>
                <c:pt idx="2201">
                  <c:v>1.143</c:v>
                </c:pt>
                <c:pt idx="2202">
                  <c:v>1.143</c:v>
                </c:pt>
                <c:pt idx="2203">
                  <c:v>1.143</c:v>
                </c:pt>
                <c:pt idx="2204">
                  <c:v>1.143</c:v>
                </c:pt>
                <c:pt idx="2205">
                  <c:v>1.14566666666667</c:v>
                </c:pt>
                <c:pt idx="2206">
                  <c:v>1.151</c:v>
                </c:pt>
                <c:pt idx="2207">
                  <c:v>1.151</c:v>
                </c:pt>
                <c:pt idx="2208">
                  <c:v>1.126</c:v>
                </c:pt>
                <c:pt idx="2209">
                  <c:v>1.126</c:v>
                </c:pt>
                <c:pt idx="2210">
                  <c:v>1.20466666666667</c:v>
                </c:pt>
                <c:pt idx="2211">
                  <c:v>1.244</c:v>
                </c:pt>
                <c:pt idx="2212">
                  <c:v>1.244</c:v>
                </c:pt>
                <c:pt idx="2213">
                  <c:v>1.244</c:v>
                </c:pt>
                <c:pt idx="2214">
                  <c:v>1.244</c:v>
                </c:pt>
                <c:pt idx="2215">
                  <c:v>1.244</c:v>
                </c:pt>
                <c:pt idx="2216">
                  <c:v>1.244</c:v>
                </c:pt>
                <c:pt idx="2217">
                  <c:v>1.244</c:v>
                </c:pt>
                <c:pt idx="2218">
                  <c:v>1.244</c:v>
                </c:pt>
                <c:pt idx="2219">
                  <c:v>1.244</c:v>
                </c:pt>
                <c:pt idx="2220">
                  <c:v>1.244</c:v>
                </c:pt>
                <c:pt idx="2221">
                  <c:v>1.244</c:v>
                </c:pt>
                <c:pt idx="2222">
                  <c:v>1.244</c:v>
                </c:pt>
                <c:pt idx="2223">
                  <c:v>1.244</c:v>
                </c:pt>
                <c:pt idx="2224">
                  <c:v>1.244</c:v>
                </c:pt>
                <c:pt idx="2225">
                  <c:v>1.244</c:v>
                </c:pt>
                <c:pt idx="2226">
                  <c:v>1.244</c:v>
                </c:pt>
                <c:pt idx="2227">
                  <c:v>1.244</c:v>
                </c:pt>
                <c:pt idx="2228">
                  <c:v>1.244</c:v>
                </c:pt>
                <c:pt idx="2229">
                  <c:v>1.244</c:v>
                </c:pt>
                <c:pt idx="2230">
                  <c:v>1.244</c:v>
                </c:pt>
                <c:pt idx="2231">
                  <c:v>1.244</c:v>
                </c:pt>
                <c:pt idx="2232">
                  <c:v>1.235</c:v>
                </c:pt>
                <c:pt idx="2233">
                  <c:v>1.235</c:v>
                </c:pt>
                <c:pt idx="2234">
                  <c:v>1.235</c:v>
                </c:pt>
                <c:pt idx="2235">
                  <c:v>1.235</c:v>
                </c:pt>
                <c:pt idx="2236">
                  <c:v>1.235</c:v>
                </c:pt>
                <c:pt idx="2237">
                  <c:v>1.235</c:v>
                </c:pt>
                <c:pt idx="2238">
                  <c:v>1.235</c:v>
                </c:pt>
                <c:pt idx="2239">
                  <c:v>1</c:v>
                </c:pt>
                <c:pt idx="2240">
                  <c:v>1</c:v>
                </c:pt>
                <c:pt idx="2241">
                  <c:v>1</c:v>
                </c:pt>
                <c:pt idx="2242">
                  <c:v>1</c:v>
                </c:pt>
                <c:pt idx="2243">
                  <c:v>1</c:v>
                </c:pt>
                <c:pt idx="2244">
                  <c:v>1</c:v>
                </c:pt>
                <c:pt idx="2245">
                  <c:v>1.311</c:v>
                </c:pt>
                <c:pt idx="2246">
                  <c:v>1.311</c:v>
                </c:pt>
                <c:pt idx="2247">
                  <c:v>1.311</c:v>
                </c:pt>
                <c:pt idx="2248">
                  <c:v>1.311</c:v>
                </c:pt>
                <c:pt idx="2249">
                  <c:v>1.311</c:v>
                </c:pt>
                <c:pt idx="2250">
                  <c:v>1.311</c:v>
                </c:pt>
                <c:pt idx="2251">
                  <c:v>1.311</c:v>
                </c:pt>
                <c:pt idx="2252">
                  <c:v>1.311</c:v>
                </c:pt>
                <c:pt idx="2253">
                  <c:v>1.311</c:v>
                </c:pt>
                <c:pt idx="2254">
                  <c:v>1.311</c:v>
                </c:pt>
                <c:pt idx="2255">
                  <c:v>1.311</c:v>
                </c:pt>
                <c:pt idx="2256">
                  <c:v>1.311</c:v>
                </c:pt>
                <c:pt idx="2257">
                  <c:v>1.311</c:v>
                </c:pt>
                <c:pt idx="2258">
                  <c:v>1.39766666666667</c:v>
                </c:pt>
                <c:pt idx="2259">
                  <c:v>1.353</c:v>
                </c:pt>
                <c:pt idx="2260">
                  <c:v>1.353</c:v>
                </c:pt>
                <c:pt idx="2261">
                  <c:v>1.353</c:v>
                </c:pt>
                <c:pt idx="2262">
                  <c:v>1.353</c:v>
                </c:pt>
                <c:pt idx="2263">
                  <c:v>1.353</c:v>
                </c:pt>
                <c:pt idx="2264">
                  <c:v>1.353</c:v>
                </c:pt>
                <c:pt idx="2265">
                  <c:v>1.353</c:v>
                </c:pt>
                <c:pt idx="2266">
                  <c:v>1.353</c:v>
                </c:pt>
                <c:pt idx="2267">
                  <c:v>1.353</c:v>
                </c:pt>
                <c:pt idx="2268">
                  <c:v>1.353</c:v>
                </c:pt>
                <c:pt idx="2269">
                  <c:v>1.168</c:v>
                </c:pt>
                <c:pt idx="2270">
                  <c:v>1.182</c:v>
                </c:pt>
                <c:pt idx="2271">
                  <c:v>1.21</c:v>
                </c:pt>
                <c:pt idx="2272">
                  <c:v>1.21</c:v>
                </c:pt>
                <c:pt idx="2273">
                  <c:v>1.21</c:v>
                </c:pt>
                <c:pt idx="2274">
                  <c:v>1.21</c:v>
                </c:pt>
                <c:pt idx="2275">
                  <c:v>1.30533333333333</c:v>
                </c:pt>
                <c:pt idx="2276">
                  <c:v>1.353</c:v>
                </c:pt>
                <c:pt idx="2277">
                  <c:v>1.37833333333333</c:v>
                </c:pt>
                <c:pt idx="2278">
                  <c:v>1.429</c:v>
                </c:pt>
                <c:pt idx="2279">
                  <c:v>1.429</c:v>
                </c:pt>
                <c:pt idx="2280">
                  <c:v>1.429</c:v>
                </c:pt>
                <c:pt idx="2281">
                  <c:v>1.429</c:v>
                </c:pt>
                <c:pt idx="2282">
                  <c:v>1.429</c:v>
                </c:pt>
                <c:pt idx="2283">
                  <c:v>1.429</c:v>
                </c:pt>
                <c:pt idx="2284">
                  <c:v>1.101</c:v>
                </c:pt>
                <c:pt idx="2285">
                  <c:v>1.101</c:v>
                </c:pt>
                <c:pt idx="2286">
                  <c:v>1.101</c:v>
                </c:pt>
                <c:pt idx="2287">
                  <c:v>1.101</c:v>
                </c:pt>
                <c:pt idx="2288">
                  <c:v>1.213</c:v>
                </c:pt>
                <c:pt idx="2289">
                  <c:v>0.994333333333333</c:v>
                </c:pt>
                <c:pt idx="2290">
                  <c:v>0.832</c:v>
                </c:pt>
                <c:pt idx="2291">
                  <c:v>0.832</c:v>
                </c:pt>
                <c:pt idx="2292">
                  <c:v>0.832</c:v>
                </c:pt>
                <c:pt idx="2293">
                  <c:v>0.832</c:v>
                </c:pt>
                <c:pt idx="2294">
                  <c:v>0.806666666666667</c:v>
                </c:pt>
                <c:pt idx="2295">
                  <c:v>0.756</c:v>
                </c:pt>
                <c:pt idx="2296">
                  <c:v>0.756</c:v>
                </c:pt>
                <c:pt idx="2297">
                  <c:v>0.812</c:v>
                </c:pt>
                <c:pt idx="2298">
                  <c:v>0.84</c:v>
                </c:pt>
                <c:pt idx="2299">
                  <c:v>0.84</c:v>
                </c:pt>
                <c:pt idx="2300">
                  <c:v>0.84</c:v>
                </c:pt>
                <c:pt idx="2301">
                  <c:v>0.84</c:v>
                </c:pt>
                <c:pt idx="2302">
                  <c:v>0.84</c:v>
                </c:pt>
                <c:pt idx="2303">
                  <c:v>0.952</c:v>
                </c:pt>
                <c:pt idx="2304">
                  <c:v>1.008</c:v>
                </c:pt>
                <c:pt idx="2305">
                  <c:v>1.008</c:v>
                </c:pt>
                <c:pt idx="2306">
                  <c:v>0.969333333333334</c:v>
                </c:pt>
                <c:pt idx="2307">
                  <c:v>0.826666666666667</c:v>
                </c:pt>
                <c:pt idx="2308">
                  <c:v>0.765</c:v>
                </c:pt>
                <c:pt idx="2309">
                  <c:v>0.765</c:v>
                </c:pt>
                <c:pt idx="2310">
                  <c:v>0.765</c:v>
                </c:pt>
                <c:pt idx="2311">
                  <c:v>0.765</c:v>
                </c:pt>
                <c:pt idx="2312">
                  <c:v>0.765</c:v>
                </c:pt>
                <c:pt idx="2313">
                  <c:v>0.765</c:v>
                </c:pt>
                <c:pt idx="2314">
                  <c:v>0.765</c:v>
                </c:pt>
                <c:pt idx="2315">
                  <c:v>0.765</c:v>
                </c:pt>
                <c:pt idx="2316">
                  <c:v>0.765</c:v>
                </c:pt>
                <c:pt idx="2317">
                  <c:v>0.765</c:v>
                </c:pt>
                <c:pt idx="2318">
                  <c:v>0.765</c:v>
                </c:pt>
                <c:pt idx="2319">
                  <c:v>0.765</c:v>
                </c:pt>
                <c:pt idx="2320">
                  <c:v>0.765</c:v>
                </c:pt>
                <c:pt idx="2321">
                  <c:v>0.765</c:v>
                </c:pt>
                <c:pt idx="2322">
                  <c:v>0.765</c:v>
                </c:pt>
                <c:pt idx="2323">
                  <c:v>0.765</c:v>
                </c:pt>
                <c:pt idx="2324">
                  <c:v>0.765</c:v>
                </c:pt>
                <c:pt idx="2325">
                  <c:v>0.765</c:v>
                </c:pt>
                <c:pt idx="2326">
                  <c:v>0.765</c:v>
                </c:pt>
                <c:pt idx="2327">
                  <c:v>0.765</c:v>
                </c:pt>
                <c:pt idx="2328">
                  <c:v>0.765</c:v>
                </c:pt>
                <c:pt idx="2329">
                  <c:v>0.765</c:v>
                </c:pt>
                <c:pt idx="2330">
                  <c:v>0.765</c:v>
                </c:pt>
                <c:pt idx="2331">
                  <c:v>0.765</c:v>
                </c:pt>
                <c:pt idx="2332">
                  <c:v>0.765</c:v>
                </c:pt>
                <c:pt idx="2333">
                  <c:v>0.765</c:v>
                </c:pt>
                <c:pt idx="2334">
                  <c:v>0.765</c:v>
                </c:pt>
                <c:pt idx="2335">
                  <c:v>0.765</c:v>
                </c:pt>
                <c:pt idx="2336">
                  <c:v>0.765</c:v>
                </c:pt>
                <c:pt idx="2337">
                  <c:v>0.765</c:v>
                </c:pt>
                <c:pt idx="2338">
                  <c:v>0.765</c:v>
                </c:pt>
                <c:pt idx="2339">
                  <c:v>0.765</c:v>
                </c:pt>
                <c:pt idx="2340">
                  <c:v>0.765</c:v>
                </c:pt>
                <c:pt idx="2341">
                  <c:v>0.765</c:v>
                </c:pt>
                <c:pt idx="2342">
                  <c:v>0.765</c:v>
                </c:pt>
                <c:pt idx="2343">
                  <c:v>0.765</c:v>
                </c:pt>
                <c:pt idx="2344">
                  <c:v>0.765</c:v>
                </c:pt>
                <c:pt idx="2345">
                  <c:v>0.765</c:v>
                </c:pt>
                <c:pt idx="2346">
                  <c:v>0.765</c:v>
                </c:pt>
                <c:pt idx="2347">
                  <c:v>0.765</c:v>
                </c:pt>
                <c:pt idx="2348">
                  <c:v>0.765</c:v>
                </c:pt>
                <c:pt idx="2349">
                  <c:v>0.765</c:v>
                </c:pt>
                <c:pt idx="2350">
                  <c:v>0.765</c:v>
                </c:pt>
                <c:pt idx="2351">
                  <c:v>0.933</c:v>
                </c:pt>
                <c:pt idx="2352">
                  <c:v>1.017</c:v>
                </c:pt>
                <c:pt idx="2353">
                  <c:v>1.017</c:v>
                </c:pt>
                <c:pt idx="2354">
                  <c:v>1.017</c:v>
                </c:pt>
                <c:pt idx="2355">
                  <c:v>1.017</c:v>
                </c:pt>
                <c:pt idx="2356">
                  <c:v>1.017</c:v>
                </c:pt>
                <c:pt idx="2357">
                  <c:v>1.017</c:v>
                </c:pt>
                <c:pt idx="2358">
                  <c:v>1.017</c:v>
                </c:pt>
                <c:pt idx="2359">
                  <c:v>1.017</c:v>
                </c:pt>
                <c:pt idx="2360">
                  <c:v>1</c:v>
                </c:pt>
                <c:pt idx="2361">
                  <c:v>1.118</c:v>
                </c:pt>
                <c:pt idx="2362">
                  <c:v>1.118</c:v>
                </c:pt>
                <c:pt idx="2363">
                  <c:v>1.118</c:v>
                </c:pt>
                <c:pt idx="2364">
                  <c:v>1.04466666666667</c:v>
                </c:pt>
                <c:pt idx="2365">
                  <c:v>1.017</c:v>
                </c:pt>
                <c:pt idx="2366">
                  <c:v>1.017</c:v>
                </c:pt>
                <c:pt idx="2367">
                  <c:v>1.017</c:v>
                </c:pt>
                <c:pt idx="2368">
                  <c:v>1.03933333333333</c:v>
                </c:pt>
                <c:pt idx="2369">
                  <c:v>1.084</c:v>
                </c:pt>
                <c:pt idx="2370">
                  <c:v>1.084</c:v>
                </c:pt>
                <c:pt idx="2371">
                  <c:v>1.084</c:v>
                </c:pt>
                <c:pt idx="2372">
                  <c:v>1.084</c:v>
                </c:pt>
                <c:pt idx="2373">
                  <c:v>1.084</c:v>
                </c:pt>
                <c:pt idx="2374">
                  <c:v>1.084</c:v>
                </c:pt>
                <c:pt idx="2375">
                  <c:v>1.084</c:v>
                </c:pt>
                <c:pt idx="2376">
                  <c:v>1.084</c:v>
                </c:pt>
                <c:pt idx="2377">
                  <c:v>0.955333333333333</c:v>
                </c:pt>
                <c:pt idx="2378">
                  <c:v>0.891</c:v>
                </c:pt>
                <c:pt idx="2379">
                  <c:v>0.891</c:v>
                </c:pt>
                <c:pt idx="2380">
                  <c:v>0.891</c:v>
                </c:pt>
                <c:pt idx="2381">
                  <c:v>0.891</c:v>
                </c:pt>
                <c:pt idx="2382">
                  <c:v>0.891</c:v>
                </c:pt>
                <c:pt idx="2383">
                  <c:v>0.891</c:v>
                </c:pt>
                <c:pt idx="2384">
                  <c:v>0.891</c:v>
                </c:pt>
                <c:pt idx="2385">
                  <c:v>0.891</c:v>
                </c:pt>
                <c:pt idx="2386">
                  <c:v>0.874</c:v>
                </c:pt>
                <c:pt idx="2387">
                  <c:v>0.874</c:v>
                </c:pt>
                <c:pt idx="2388">
                  <c:v>0.874</c:v>
                </c:pt>
                <c:pt idx="2389">
                  <c:v>0.874</c:v>
                </c:pt>
                <c:pt idx="2390">
                  <c:v>0.874</c:v>
                </c:pt>
                <c:pt idx="2391">
                  <c:v>0.935333333333333</c:v>
                </c:pt>
                <c:pt idx="2392">
                  <c:v>0.966</c:v>
                </c:pt>
                <c:pt idx="2393">
                  <c:v>0.966</c:v>
                </c:pt>
                <c:pt idx="2394">
                  <c:v>0.966</c:v>
                </c:pt>
                <c:pt idx="2395">
                  <c:v>0.966</c:v>
                </c:pt>
                <c:pt idx="2396">
                  <c:v>0.966</c:v>
                </c:pt>
                <c:pt idx="2397">
                  <c:v>0.966</c:v>
                </c:pt>
                <c:pt idx="2398">
                  <c:v>1.10066666666667</c:v>
                </c:pt>
                <c:pt idx="2399">
                  <c:v>1.168</c:v>
                </c:pt>
                <c:pt idx="2400">
                  <c:v>1.151</c:v>
                </c:pt>
                <c:pt idx="2401">
                  <c:v>1.151</c:v>
                </c:pt>
                <c:pt idx="2402">
                  <c:v>1.151</c:v>
                </c:pt>
                <c:pt idx="2403">
                  <c:v>1.14</c:v>
                </c:pt>
                <c:pt idx="2404">
                  <c:v>1.118</c:v>
                </c:pt>
                <c:pt idx="2405">
                  <c:v>1.134</c:v>
                </c:pt>
                <c:pt idx="2406">
                  <c:v>1.134</c:v>
                </c:pt>
                <c:pt idx="2407">
                  <c:v>1.134</c:v>
                </c:pt>
                <c:pt idx="2408">
                  <c:v>1.134</c:v>
                </c:pt>
                <c:pt idx="2409">
                  <c:v>1.134</c:v>
                </c:pt>
                <c:pt idx="2410">
                  <c:v>1.134</c:v>
                </c:pt>
                <c:pt idx="2411">
                  <c:v>1.134</c:v>
                </c:pt>
                <c:pt idx="2412">
                  <c:v>1.134</c:v>
                </c:pt>
                <c:pt idx="2413">
                  <c:v/>
                </c:pt>
                <c:pt idx="2414">
                  <c:v/>
                </c:pt>
                <c:pt idx="2415">
                  <c:v/>
                </c:pt>
                <c:pt idx="2416">
                  <c:v/>
                </c:pt>
                <c:pt idx="2417">
                  <c:v/>
                </c:pt>
                <c:pt idx="2418">
                  <c:v/>
                </c:pt>
                <c:pt idx="2419">
                  <c:v/>
                </c:pt>
                <c:pt idx="2420">
                  <c:v/>
                </c:pt>
                <c:pt idx="2421">
                  <c:v/>
                </c:pt>
                <c:pt idx="2422">
                  <c:v/>
                </c:pt>
                <c:pt idx="2423">
                  <c:v/>
                </c:pt>
                <c:pt idx="2424">
                  <c:v/>
                </c:pt>
                <c:pt idx="2425">
                  <c:v/>
                </c:pt>
                <c:pt idx="2426">
                  <c:v/>
                </c:pt>
                <c:pt idx="2427">
                  <c:v/>
                </c:pt>
                <c:pt idx="2428">
                  <c:v/>
                </c:pt>
                <c:pt idx="2429">
                  <c:v/>
                </c:pt>
                <c:pt idx="2430">
                  <c:v/>
                </c:pt>
                <c:pt idx="2431">
                  <c:v/>
                </c:pt>
                <c:pt idx="2432">
                  <c:v/>
                </c:pt>
                <c:pt idx="2433">
                  <c:v/>
                </c:pt>
                <c:pt idx="2434">
                  <c:v/>
                </c:pt>
                <c:pt idx="2435">
                  <c:v/>
                </c:pt>
                <c:pt idx="2436">
                  <c:v/>
                </c:pt>
                <c:pt idx="2437">
                  <c:v/>
                </c:pt>
                <c:pt idx="2438">
                  <c:v/>
                </c:pt>
                <c:pt idx="2439">
                  <c:v/>
                </c:pt>
                <c:pt idx="2440">
                  <c:v/>
                </c:pt>
                <c:pt idx="2441">
                  <c:v/>
                </c:pt>
                <c:pt idx="2442">
                  <c:v/>
                </c:pt>
                <c:pt idx="2443">
                  <c:v/>
                </c:pt>
                <c:pt idx="2444">
                  <c:v/>
                </c:pt>
                <c:pt idx="2445">
                  <c:v/>
                </c:pt>
                <c:pt idx="2446">
                  <c:v/>
                </c:pt>
                <c:pt idx="2447">
                  <c:v/>
                </c:pt>
                <c:pt idx="2448">
                  <c:v/>
                </c:pt>
                <c:pt idx="2449">
                  <c:v/>
                </c:pt>
                <c:pt idx="2450">
                  <c:v/>
                </c:pt>
                <c:pt idx="2451">
                  <c:v/>
                </c:pt>
                <c:pt idx="2452">
                  <c:v/>
                </c:pt>
                <c:pt idx="2453">
                  <c:v/>
                </c:pt>
                <c:pt idx="2454">
                  <c:v/>
                </c:pt>
                <c:pt idx="2455">
                  <c:v/>
                </c:pt>
                <c:pt idx="2456">
                  <c:v/>
                </c:pt>
                <c:pt idx="2457">
                  <c:v/>
                </c:pt>
                <c:pt idx="2458">
                  <c:v/>
                </c:pt>
                <c:pt idx="2459">
                  <c:v/>
                </c:pt>
                <c:pt idx="2460">
                  <c:v/>
                </c:pt>
                <c:pt idx="2461">
                  <c:v/>
                </c:pt>
                <c:pt idx="2462">
                  <c:v/>
                </c:pt>
                <c:pt idx="2463">
                  <c:v/>
                </c:pt>
                <c:pt idx="2464">
                  <c:v/>
                </c:pt>
                <c:pt idx="2465">
                  <c:v/>
                </c:pt>
                <c:pt idx="2466">
                  <c:v/>
                </c:pt>
                <c:pt idx="2467">
                  <c:v/>
                </c:pt>
                <c:pt idx="2468">
                  <c:v/>
                </c:pt>
                <c:pt idx="2469">
                  <c:v/>
                </c:pt>
                <c:pt idx="2470">
                  <c:v/>
                </c:pt>
                <c:pt idx="2471">
                  <c:v/>
                </c:pt>
                <c:pt idx="2472">
                  <c:v/>
                </c:pt>
                <c:pt idx="2473">
                  <c:v/>
                </c:pt>
                <c:pt idx="2474">
                  <c:v/>
                </c:pt>
                <c:pt idx="2475">
                  <c:v/>
                </c:pt>
                <c:pt idx="2476">
                  <c:v/>
                </c:pt>
                <c:pt idx="2477">
                  <c:v/>
                </c:pt>
                <c:pt idx="2478">
                  <c:v/>
                </c:pt>
                <c:pt idx="2479">
                  <c:v/>
                </c:pt>
                <c:pt idx="2480">
                  <c:v/>
                </c:pt>
                <c:pt idx="2481">
                  <c:v/>
                </c:pt>
                <c:pt idx="2482">
                  <c:v/>
                </c:pt>
                <c:pt idx="2483">
                  <c:v/>
                </c:pt>
                <c:pt idx="2484">
                  <c:v/>
                </c:pt>
                <c:pt idx="2485">
                  <c:v/>
                </c:pt>
                <c:pt idx="2486">
                  <c:v/>
                </c:pt>
                <c:pt idx="2487">
                  <c:v/>
                </c:pt>
                <c:pt idx="2488">
                  <c:v/>
                </c:pt>
                <c:pt idx="2489">
                  <c:v/>
                </c:pt>
                <c:pt idx="2490">
                  <c:v/>
                </c:pt>
                <c:pt idx="2491">
                  <c:v/>
                </c:pt>
                <c:pt idx="2492">
                  <c:v/>
                </c:pt>
                <c:pt idx="2493">
                  <c:v/>
                </c:pt>
                <c:pt idx="2494">
                  <c:v/>
                </c:pt>
                <c:pt idx="2495">
                  <c:v/>
                </c:pt>
                <c:pt idx="2496">
                  <c:v/>
                </c:pt>
                <c:pt idx="2497">
                  <c:v/>
                </c:pt>
                <c:pt idx="2498">
                  <c:v/>
                </c:pt>
                <c:pt idx="2499">
                  <c:v/>
                </c:pt>
                <c:pt idx="2500">
                  <c:v/>
                </c:pt>
                <c:pt idx="2501">
                  <c:v/>
                </c:pt>
                <c:pt idx="2502">
                  <c:v/>
                </c:pt>
                <c:pt idx="2503">
                  <c:v/>
                </c:pt>
                <c:pt idx="2504">
                  <c:v/>
                </c:pt>
                <c:pt idx="2505">
                  <c:v/>
                </c:pt>
                <c:pt idx="2506">
                  <c:v/>
                </c:pt>
                <c:pt idx="2507">
                  <c:v/>
                </c:pt>
                <c:pt idx="2508">
                  <c:v/>
                </c:pt>
                <c:pt idx="2509">
                  <c:v/>
                </c:pt>
                <c:pt idx="2510">
                  <c:v/>
                </c:pt>
                <c:pt idx="2511">
                  <c:v/>
                </c:pt>
                <c:pt idx="2512">
                  <c:v/>
                </c:pt>
                <c:pt idx="2513">
                  <c:v/>
                </c:pt>
                <c:pt idx="2514">
                  <c:v/>
                </c:pt>
                <c:pt idx="2515">
                  <c:v/>
                </c:pt>
                <c:pt idx="2516">
                  <c:v/>
                </c:pt>
                <c:pt idx="2517">
                  <c:v/>
                </c:pt>
                <c:pt idx="2518">
                  <c:v/>
                </c:pt>
                <c:pt idx="2519">
                  <c:v/>
                </c:pt>
                <c:pt idx="2520">
                  <c:v/>
                </c:pt>
                <c:pt idx="2521">
                  <c:v/>
                </c:pt>
                <c:pt idx="2522">
                  <c:v/>
                </c:pt>
                <c:pt idx="2523">
                  <c:v/>
                </c:pt>
                <c:pt idx="2524">
                  <c:v/>
                </c:pt>
                <c:pt idx="2525">
                  <c:v/>
                </c:pt>
                <c:pt idx="2526">
                  <c:v/>
                </c:pt>
                <c:pt idx="2527">
                  <c:v/>
                </c:pt>
                <c:pt idx="2528">
                  <c:v/>
                </c:pt>
                <c:pt idx="2529">
                  <c:v/>
                </c:pt>
                <c:pt idx="2530">
                  <c:v/>
                </c:pt>
                <c:pt idx="2531">
                  <c:v/>
                </c:pt>
                <c:pt idx="2532">
                  <c:v/>
                </c:pt>
                <c:pt idx="2533">
                  <c:v/>
                </c:pt>
                <c:pt idx="2534">
                  <c:v/>
                </c:pt>
                <c:pt idx="2535">
                  <c:v/>
                </c:pt>
                <c:pt idx="2536">
                  <c:v/>
                </c:pt>
                <c:pt idx="2537">
                  <c:v/>
                </c:pt>
                <c:pt idx="2538">
                  <c:v/>
                </c:pt>
                <c:pt idx="2539">
                  <c:v/>
                </c:pt>
                <c:pt idx="2540">
                  <c:v/>
                </c:pt>
                <c:pt idx="2541">
                  <c:v/>
                </c:pt>
                <c:pt idx="2542">
                  <c:v/>
                </c:pt>
                <c:pt idx="2543">
                  <c:v/>
                </c:pt>
                <c:pt idx="2544">
                  <c:v/>
                </c:pt>
                <c:pt idx="2545">
                  <c:v/>
                </c:pt>
                <c:pt idx="2546">
                  <c:v/>
                </c:pt>
                <c:pt idx="2547">
                  <c:v/>
                </c:pt>
                <c:pt idx="2548">
                  <c:v/>
                </c:pt>
                <c:pt idx="2549">
                  <c:v/>
                </c:pt>
                <c:pt idx="2550">
                  <c:v/>
                </c:pt>
                <c:pt idx="2551">
                  <c:v/>
                </c:pt>
                <c:pt idx="2552">
                  <c:v/>
                </c:pt>
                <c:pt idx="2553">
                  <c:v/>
                </c:pt>
                <c:pt idx="2554">
                  <c:v/>
                </c:pt>
                <c:pt idx="2555">
                  <c:v/>
                </c:pt>
                <c:pt idx="2556">
                  <c:v/>
                </c:pt>
                <c:pt idx="2557">
                  <c:v/>
                </c:pt>
                <c:pt idx="2558">
                  <c:v/>
                </c:pt>
                <c:pt idx="2559">
                  <c:v/>
                </c:pt>
                <c:pt idx="2560">
                  <c:v/>
                </c:pt>
                <c:pt idx="2561">
                  <c:v/>
                </c:pt>
                <c:pt idx="2562">
                  <c:v/>
                </c:pt>
                <c:pt idx="2563">
                  <c:v/>
                </c:pt>
                <c:pt idx="2564">
                  <c:v/>
                </c:pt>
                <c:pt idx="2565">
                  <c:v/>
                </c:pt>
                <c:pt idx="2566">
                  <c:v/>
                </c:pt>
                <c:pt idx="2567">
                  <c:v/>
                </c:pt>
                <c:pt idx="2568">
                  <c:v/>
                </c:pt>
                <c:pt idx="2569">
                  <c:v/>
                </c:pt>
                <c:pt idx="2570">
                  <c:v/>
                </c:pt>
                <c:pt idx="2571">
                  <c:v/>
                </c:pt>
                <c:pt idx="2572">
                  <c:v/>
                </c:pt>
                <c:pt idx="2573">
                  <c:v/>
                </c:pt>
                <c:pt idx="2574">
                  <c:v/>
                </c:pt>
                <c:pt idx="2575">
                  <c:v/>
                </c:pt>
                <c:pt idx="2576">
                  <c:v/>
                </c:pt>
                <c:pt idx="2577">
                  <c:v/>
                </c:pt>
                <c:pt idx="2578">
                  <c:v/>
                </c:pt>
                <c:pt idx="2579">
                  <c:v/>
                </c:pt>
                <c:pt idx="2580">
                  <c:v/>
                </c:pt>
                <c:pt idx="2581">
                  <c:v/>
                </c:pt>
                <c:pt idx="2582">
                  <c:v/>
                </c:pt>
                <c:pt idx="2583">
                  <c:v/>
                </c:pt>
                <c:pt idx="2584">
                  <c:v/>
                </c:pt>
                <c:pt idx="2585">
                  <c:v/>
                </c:pt>
                <c:pt idx="2586">
                  <c:v/>
                </c:pt>
                <c:pt idx="2587">
                  <c:v/>
                </c:pt>
                <c:pt idx="2588">
                  <c:v/>
                </c:pt>
                <c:pt idx="2589">
                  <c:v/>
                </c:pt>
                <c:pt idx="2590">
                  <c:v/>
                </c:pt>
                <c:pt idx="2591">
                  <c:v/>
                </c:pt>
                <c:pt idx="2592">
                  <c:v/>
                </c:pt>
                <c:pt idx="2593">
                  <c:v/>
                </c:pt>
                <c:pt idx="2594">
                  <c:v/>
                </c:pt>
                <c:pt idx="2595">
                  <c:v/>
                </c:pt>
                <c:pt idx="2596">
                  <c:v/>
                </c:pt>
                <c:pt idx="2597">
                  <c:v/>
                </c:pt>
                <c:pt idx="2598">
                  <c:v/>
                </c:pt>
                <c:pt idx="2599">
                  <c:v/>
                </c:pt>
                <c:pt idx="2600">
                  <c:v/>
                </c:pt>
                <c:pt idx="2601">
                  <c:v/>
                </c:pt>
                <c:pt idx="2602">
                  <c:v/>
                </c:pt>
                <c:pt idx="2603">
                  <c:v/>
                </c:pt>
                <c:pt idx="2604">
                  <c:v/>
                </c:pt>
                <c:pt idx="2605">
                  <c:v/>
                </c:pt>
                <c:pt idx="2606">
                  <c:v/>
                </c:pt>
                <c:pt idx="2607">
                  <c:v/>
                </c:pt>
                <c:pt idx="2608">
                  <c:v/>
                </c:pt>
                <c:pt idx="2609">
                  <c:v/>
                </c:pt>
                <c:pt idx="2610">
                  <c:v/>
                </c:pt>
                <c:pt idx="2611">
                  <c:v/>
                </c:pt>
                <c:pt idx="2612">
                  <c:v/>
                </c:pt>
                <c:pt idx="2613">
                  <c:v/>
                </c:pt>
                <c:pt idx="2614">
                  <c:v/>
                </c:pt>
                <c:pt idx="2615">
                  <c:v/>
                </c:pt>
                <c:pt idx="2616">
                  <c:v/>
                </c:pt>
                <c:pt idx="2617">
                  <c:v/>
                </c:pt>
                <c:pt idx="2618">
                  <c:v/>
                </c:pt>
                <c:pt idx="2619">
                  <c:v/>
                </c:pt>
                <c:pt idx="2620">
                  <c:v/>
                </c:pt>
                <c:pt idx="2621">
                  <c:v/>
                </c:pt>
                <c:pt idx="2622">
                  <c:v/>
                </c:pt>
                <c:pt idx="2623">
                  <c:v/>
                </c:pt>
                <c:pt idx="2624">
                  <c:v/>
                </c:pt>
                <c:pt idx="2625">
                  <c:v/>
                </c:pt>
                <c:pt idx="2626">
                  <c:v/>
                </c:pt>
                <c:pt idx="2627">
                  <c:v/>
                </c:pt>
                <c:pt idx="2628">
                  <c:v/>
                </c:pt>
                <c:pt idx="2629">
                  <c:v/>
                </c:pt>
                <c:pt idx="2630">
                  <c:v/>
                </c:pt>
                <c:pt idx="2631">
                  <c:v/>
                </c:pt>
                <c:pt idx="2632">
                  <c:v/>
                </c:pt>
                <c:pt idx="2633">
                  <c:v/>
                </c:pt>
                <c:pt idx="2634">
                  <c:v/>
                </c:pt>
                <c:pt idx="2635">
                  <c:v/>
                </c:pt>
                <c:pt idx="2636">
                  <c:v/>
                </c:pt>
                <c:pt idx="2637">
                  <c:v/>
                </c:pt>
                <c:pt idx="2638">
                  <c:v/>
                </c:pt>
                <c:pt idx="2639">
                  <c:v/>
                </c:pt>
                <c:pt idx="2640">
                  <c:v/>
                </c:pt>
                <c:pt idx="2641">
                  <c:v/>
                </c:pt>
                <c:pt idx="2642">
                  <c:v/>
                </c:pt>
                <c:pt idx="2643">
                  <c:v/>
                </c:pt>
                <c:pt idx="2644">
                  <c:v/>
                </c:pt>
                <c:pt idx="2645">
                  <c:v/>
                </c:pt>
                <c:pt idx="2646">
                  <c:v/>
                </c:pt>
                <c:pt idx="2647">
                  <c:v/>
                </c:pt>
                <c:pt idx="2648">
                  <c:v/>
                </c:pt>
                <c:pt idx="2649">
                  <c:v/>
                </c:pt>
                <c:pt idx="2650">
                  <c:v/>
                </c:pt>
                <c:pt idx="2651">
                  <c:v/>
                </c:pt>
                <c:pt idx="2652">
                  <c:v/>
                </c:pt>
                <c:pt idx="2653">
                  <c:v/>
                </c:pt>
                <c:pt idx="2654">
                  <c:v/>
                </c:pt>
                <c:pt idx="2655">
                  <c:v/>
                </c:pt>
                <c:pt idx="2656">
                  <c:v/>
                </c:pt>
                <c:pt idx="2657">
                  <c:v/>
                </c:pt>
                <c:pt idx="2658">
                  <c:v/>
                </c:pt>
                <c:pt idx="2659">
                  <c:v/>
                </c:pt>
                <c:pt idx="2660">
                  <c:v/>
                </c:pt>
                <c:pt idx="2661">
                  <c:v/>
                </c:pt>
                <c:pt idx="2662">
                  <c:v/>
                </c:pt>
                <c:pt idx="2663">
                  <c:v/>
                </c:pt>
                <c:pt idx="2664">
                  <c:v/>
                </c:pt>
                <c:pt idx="2665">
                  <c:v/>
                </c:pt>
                <c:pt idx="2666">
                  <c:v/>
                </c:pt>
                <c:pt idx="2667">
                  <c:v/>
                </c:pt>
                <c:pt idx="2668">
                  <c:v/>
                </c:pt>
                <c:pt idx="2669">
                  <c:v/>
                </c:pt>
                <c:pt idx="2670">
                  <c:v/>
                </c:pt>
                <c:pt idx="2671">
                  <c:v/>
                </c:pt>
                <c:pt idx="2672">
                  <c:v/>
                </c:pt>
                <c:pt idx="2673">
                  <c:v/>
                </c:pt>
                <c:pt idx="2674">
                  <c:v/>
                </c:pt>
                <c:pt idx="2675">
                  <c:v/>
                </c:pt>
                <c:pt idx="2676">
                  <c:v/>
                </c:pt>
                <c:pt idx="2677">
                  <c:v/>
                </c:pt>
                <c:pt idx="2678">
                  <c:v/>
                </c:pt>
                <c:pt idx="2679">
                  <c:v/>
                </c:pt>
                <c:pt idx="2680">
                  <c:v/>
                </c:pt>
                <c:pt idx="2681">
                  <c:v/>
                </c:pt>
                <c:pt idx="2682">
                  <c:v/>
                </c:pt>
                <c:pt idx="2683">
                  <c:v/>
                </c:pt>
                <c:pt idx="2684">
                  <c:v/>
                </c:pt>
                <c:pt idx="2685">
                  <c:v/>
                </c:pt>
                <c:pt idx="2686">
                  <c:v/>
                </c:pt>
                <c:pt idx="2687">
                  <c:v/>
                </c:pt>
                <c:pt idx="2688">
                  <c:v/>
                </c:pt>
                <c:pt idx="2689">
                  <c:v/>
                </c:pt>
                <c:pt idx="2690">
                  <c:v/>
                </c:pt>
                <c:pt idx="2691">
                  <c:v/>
                </c:pt>
                <c:pt idx="2692">
                  <c:v/>
                </c:pt>
                <c:pt idx="2693">
                  <c:v/>
                </c:pt>
                <c:pt idx="2694">
                  <c:v/>
                </c:pt>
                <c:pt idx="2695">
                  <c:v/>
                </c:pt>
                <c:pt idx="2696">
                  <c:v/>
                </c:pt>
                <c:pt idx="2697">
                  <c:v/>
                </c:pt>
                <c:pt idx="2698">
                  <c:v/>
                </c:pt>
                <c:pt idx="2699">
                  <c:v/>
                </c:pt>
                <c:pt idx="2700">
                  <c:v/>
                </c:pt>
                <c:pt idx="2701">
                  <c:v/>
                </c:pt>
                <c:pt idx="2702">
                  <c:v/>
                </c:pt>
                <c:pt idx="2703">
                  <c:v/>
                </c:pt>
                <c:pt idx="2704">
                  <c:v/>
                </c:pt>
                <c:pt idx="2705">
                  <c:v/>
                </c:pt>
                <c:pt idx="2706">
                  <c:v/>
                </c:pt>
                <c:pt idx="2707">
                  <c:v/>
                </c:pt>
                <c:pt idx="2708">
                  <c:v/>
                </c:pt>
                <c:pt idx="2709">
                  <c:v/>
                </c:pt>
                <c:pt idx="2710">
                  <c:v/>
                </c:pt>
                <c:pt idx="2711">
                  <c:v/>
                </c:pt>
                <c:pt idx="2712">
                  <c:v/>
                </c:pt>
                <c:pt idx="2713">
                  <c:v/>
                </c:pt>
                <c:pt idx="2714">
                  <c:v/>
                </c:pt>
                <c:pt idx="2715">
                  <c:v/>
                </c:pt>
                <c:pt idx="2716">
                  <c:v/>
                </c:pt>
                <c:pt idx="2717">
                  <c:v/>
                </c:pt>
                <c:pt idx="2718">
                  <c:v/>
                </c:pt>
                <c:pt idx="2719">
                  <c:v/>
                </c:pt>
                <c:pt idx="2720">
                  <c:v/>
                </c:pt>
                <c:pt idx="2721">
                  <c:v/>
                </c:pt>
                <c:pt idx="2722">
                  <c:v/>
                </c:pt>
                <c:pt idx="2723">
                  <c:v/>
                </c:pt>
                <c:pt idx="2724">
                  <c:v/>
                </c:pt>
                <c:pt idx="2725">
                  <c:v/>
                </c:pt>
                <c:pt idx="2726">
                  <c:v/>
                </c:pt>
                <c:pt idx="2727">
                  <c:v/>
                </c:pt>
                <c:pt idx="2728">
                  <c:v/>
                </c:pt>
                <c:pt idx="2729">
                  <c:v/>
                </c:pt>
                <c:pt idx="2730">
                  <c:v/>
                </c:pt>
                <c:pt idx="2731">
                  <c:v/>
                </c:pt>
                <c:pt idx="2732">
                  <c:v/>
                </c:pt>
                <c:pt idx="2733">
                  <c:v/>
                </c:pt>
                <c:pt idx="2734">
                  <c:v/>
                </c:pt>
                <c:pt idx="2735">
                  <c:v/>
                </c:pt>
                <c:pt idx="2736">
                  <c:v/>
                </c:pt>
                <c:pt idx="2737">
                  <c:v/>
                </c:pt>
                <c:pt idx="2738">
                  <c:v/>
                </c:pt>
                <c:pt idx="2739">
                  <c:v/>
                </c:pt>
                <c:pt idx="2740">
                  <c:v/>
                </c:pt>
                <c:pt idx="2741">
                  <c:v/>
                </c:pt>
                <c:pt idx="2742">
                  <c:v/>
                </c:pt>
                <c:pt idx="2743">
                  <c:v/>
                </c:pt>
                <c:pt idx="2744">
                  <c:v/>
                </c:pt>
                <c:pt idx="2745">
                  <c:v/>
                </c:pt>
                <c:pt idx="2746">
                  <c:v/>
                </c:pt>
                <c:pt idx="2747">
                  <c:v/>
                </c:pt>
                <c:pt idx="2748">
                  <c:v/>
                </c:pt>
                <c:pt idx="2749">
                  <c:v/>
                </c:pt>
                <c:pt idx="2750">
                  <c:v/>
                </c:pt>
                <c:pt idx="2751">
                  <c:v/>
                </c:pt>
                <c:pt idx="2752">
                  <c:v/>
                </c:pt>
                <c:pt idx="2753">
                  <c:v/>
                </c:pt>
                <c:pt idx="2754">
                  <c:v/>
                </c:pt>
                <c:pt idx="2755">
                  <c:v/>
                </c:pt>
                <c:pt idx="2756">
                  <c:v/>
                </c:pt>
                <c:pt idx="2757">
                  <c:v/>
                </c:pt>
                <c:pt idx="2758">
                  <c:v/>
                </c:pt>
                <c:pt idx="2759">
                  <c:v/>
                </c:pt>
                <c:pt idx="2760">
                  <c:v/>
                </c:pt>
                <c:pt idx="2761">
                  <c:v/>
                </c:pt>
                <c:pt idx="2762">
                  <c:v/>
                </c:pt>
                <c:pt idx="2763">
                  <c:v/>
                </c:pt>
                <c:pt idx="2764">
                  <c:v/>
                </c:pt>
                <c:pt idx="2765">
                  <c:v/>
                </c:pt>
                <c:pt idx="2766">
                  <c:v/>
                </c:pt>
                <c:pt idx="2767">
                  <c:v/>
                </c:pt>
                <c:pt idx="2768">
                  <c:v/>
                </c:pt>
                <c:pt idx="2769">
                  <c:v/>
                </c:pt>
                <c:pt idx="2770">
                  <c:v/>
                </c:pt>
                <c:pt idx="2771">
                  <c:v/>
                </c:pt>
                <c:pt idx="2772">
                  <c:v/>
                </c:pt>
                <c:pt idx="2773">
                  <c:v/>
                </c:pt>
                <c:pt idx="2774">
                  <c:v/>
                </c:pt>
                <c:pt idx="2775">
                  <c:v/>
                </c:pt>
                <c:pt idx="2776">
                  <c:v/>
                </c:pt>
                <c:pt idx="2777">
                  <c:v/>
                </c:pt>
                <c:pt idx="2778">
                  <c:v/>
                </c:pt>
                <c:pt idx="2779">
                  <c:v/>
                </c:pt>
                <c:pt idx="2780">
                  <c:v/>
                </c:pt>
                <c:pt idx="2781">
                  <c:v/>
                </c:pt>
                <c:pt idx="2782">
                  <c:v/>
                </c:pt>
                <c:pt idx="2783">
                  <c:v/>
                </c:pt>
                <c:pt idx="2784">
                  <c:v/>
                </c:pt>
                <c:pt idx="2785">
                  <c:v/>
                </c:pt>
                <c:pt idx="2786">
                  <c:v/>
                </c:pt>
                <c:pt idx="2787">
                  <c:v/>
                </c:pt>
                <c:pt idx="2788">
                  <c:v/>
                </c:pt>
                <c:pt idx="2789">
                  <c:v/>
                </c:pt>
                <c:pt idx="2790">
                  <c:v/>
                </c:pt>
                <c:pt idx="2791">
                  <c:v/>
                </c:pt>
                <c:pt idx="2792">
                  <c:v/>
                </c:pt>
                <c:pt idx="2793">
                  <c:v/>
                </c:pt>
                <c:pt idx="2794">
                  <c:v/>
                </c:pt>
                <c:pt idx="2795">
                  <c:v/>
                </c:pt>
                <c:pt idx="2796">
                  <c:v/>
                </c:pt>
                <c:pt idx="2797">
                  <c:v/>
                </c:pt>
                <c:pt idx="2798">
                  <c:v/>
                </c:pt>
                <c:pt idx="2799">
                  <c:v/>
                </c:pt>
                <c:pt idx="2800">
                  <c:v/>
                </c:pt>
                <c:pt idx="2801">
                  <c:v/>
                </c:pt>
                <c:pt idx="2802">
                  <c:v/>
                </c:pt>
                <c:pt idx="2803">
                  <c:v/>
                </c:pt>
                <c:pt idx="2804">
                  <c:v/>
                </c:pt>
                <c:pt idx="2805">
                  <c:v/>
                </c:pt>
                <c:pt idx="2806">
                  <c:v/>
                </c:pt>
                <c:pt idx="2807">
                  <c:v/>
                </c:pt>
                <c:pt idx="2808">
                  <c:v/>
                </c:pt>
                <c:pt idx="2809">
                  <c:v/>
                </c:pt>
                <c:pt idx="2810">
                  <c:v/>
                </c:pt>
                <c:pt idx="2811">
                  <c:v/>
                </c:pt>
                <c:pt idx="2812">
                  <c:v/>
                </c:pt>
                <c:pt idx="2813">
                  <c:v/>
                </c:pt>
                <c:pt idx="2814">
                  <c:v/>
                </c:pt>
                <c:pt idx="2815">
                  <c:v/>
                </c:pt>
                <c:pt idx="2816">
                  <c:v/>
                </c:pt>
                <c:pt idx="2817">
                  <c:v/>
                </c:pt>
                <c:pt idx="2818">
                  <c:v/>
                </c:pt>
                <c:pt idx="2819">
                  <c:v/>
                </c:pt>
                <c:pt idx="2820">
                  <c:v/>
                </c:pt>
                <c:pt idx="2821">
                  <c:v/>
                </c:pt>
                <c:pt idx="2822">
                  <c:v/>
                </c:pt>
                <c:pt idx="2823">
                  <c:v/>
                </c:pt>
                <c:pt idx="2824">
                  <c:v/>
                </c:pt>
                <c:pt idx="2825">
                  <c:v/>
                </c:pt>
                <c:pt idx="2826">
                  <c:v/>
                </c:pt>
                <c:pt idx="2827">
                  <c:v/>
                </c:pt>
                <c:pt idx="2828">
                  <c:v/>
                </c:pt>
                <c:pt idx="2829">
                  <c:v/>
                </c:pt>
                <c:pt idx="2830">
                  <c:v/>
                </c:pt>
                <c:pt idx="2831">
                  <c:v/>
                </c:pt>
                <c:pt idx="2832">
                  <c:v/>
                </c:pt>
                <c:pt idx="2833">
                  <c:v/>
                </c:pt>
                <c:pt idx="2834">
                  <c:v/>
                </c:pt>
                <c:pt idx="2835">
                  <c:v/>
                </c:pt>
                <c:pt idx="2836">
                  <c:v/>
                </c:pt>
                <c:pt idx="2837">
                  <c:v/>
                </c:pt>
                <c:pt idx="2838">
                  <c:v/>
                </c:pt>
                <c:pt idx="2839">
                  <c:v/>
                </c:pt>
                <c:pt idx="2840">
                  <c:v/>
                </c:pt>
                <c:pt idx="2841">
                  <c:v/>
                </c:pt>
                <c:pt idx="2842">
                  <c:v/>
                </c:pt>
                <c:pt idx="2843">
                  <c:v/>
                </c:pt>
                <c:pt idx="2844">
                  <c:v/>
                </c:pt>
                <c:pt idx="2845">
                  <c:v/>
                </c:pt>
                <c:pt idx="2846">
                  <c:v/>
                </c:pt>
                <c:pt idx="2847">
                  <c:v/>
                </c:pt>
                <c:pt idx="2848">
                  <c:v/>
                </c:pt>
                <c:pt idx="2849">
                  <c:v/>
                </c:pt>
                <c:pt idx="2850">
                  <c:v/>
                </c:pt>
                <c:pt idx="2851">
                  <c:v/>
                </c:pt>
                <c:pt idx="2852">
                  <c:v/>
                </c:pt>
                <c:pt idx="2853">
                  <c:v/>
                </c:pt>
                <c:pt idx="2854">
                  <c:v/>
                </c:pt>
                <c:pt idx="2855">
                  <c:v/>
                </c:pt>
                <c:pt idx="2856">
                  <c:v/>
                </c:pt>
                <c:pt idx="2857">
                  <c:v/>
                </c:pt>
                <c:pt idx="2858">
                  <c:v/>
                </c:pt>
                <c:pt idx="2859">
                  <c:v/>
                </c:pt>
                <c:pt idx="2860">
                  <c:v/>
                </c:pt>
                <c:pt idx="2861">
                  <c:v/>
                </c:pt>
                <c:pt idx="2862">
                  <c:v/>
                </c:pt>
                <c:pt idx="2863">
                  <c:v/>
                </c:pt>
                <c:pt idx="2864">
                  <c:v/>
                </c:pt>
                <c:pt idx="2865">
                  <c:v/>
                </c:pt>
                <c:pt idx="2866">
                  <c:v/>
                </c:pt>
                <c:pt idx="2867">
                  <c:v/>
                </c:pt>
                <c:pt idx="2868">
                  <c:v/>
                </c:pt>
                <c:pt idx="2869">
                  <c:v/>
                </c:pt>
                <c:pt idx="2870">
                  <c:v/>
                </c:pt>
                <c:pt idx="2871">
                  <c:v/>
                </c:pt>
                <c:pt idx="2872">
                  <c:v/>
                </c:pt>
                <c:pt idx="2873">
                  <c:v/>
                </c:pt>
                <c:pt idx="2874">
                  <c:v/>
                </c:pt>
                <c:pt idx="2875">
                  <c:v/>
                </c:pt>
                <c:pt idx="2876">
                  <c:v/>
                </c:pt>
                <c:pt idx="2877">
                  <c:v/>
                </c:pt>
                <c:pt idx="2878">
                  <c:v/>
                </c:pt>
                <c:pt idx="2879">
                  <c:v/>
                </c:pt>
                <c:pt idx="2880">
                  <c:v/>
                </c:pt>
                <c:pt idx="2881">
                  <c:v/>
                </c:pt>
                <c:pt idx="2882">
                  <c:v/>
                </c:pt>
                <c:pt idx="2883">
                  <c:v/>
                </c:pt>
                <c:pt idx="2884">
                  <c:v/>
                </c:pt>
                <c:pt idx="2885">
                  <c:v/>
                </c:pt>
                <c:pt idx="2886">
                  <c:v/>
                </c:pt>
                <c:pt idx="2887">
                  <c:v/>
                </c:pt>
                <c:pt idx="2888">
                  <c:v/>
                </c:pt>
                <c:pt idx="2889">
                  <c:v/>
                </c:pt>
                <c:pt idx="2890">
                  <c:v/>
                </c:pt>
                <c:pt idx="2891">
                  <c:v/>
                </c:pt>
                <c:pt idx="2892">
                  <c:v/>
                </c:pt>
                <c:pt idx="2893">
                  <c:v/>
                </c:pt>
                <c:pt idx="2894">
                  <c:v/>
                </c:pt>
                <c:pt idx="2895">
                  <c:v/>
                </c:pt>
                <c:pt idx="2896">
                  <c:v/>
                </c:pt>
                <c:pt idx="2897">
                  <c:v/>
                </c:pt>
                <c:pt idx="2898">
                  <c:v/>
                </c:pt>
                <c:pt idx="2899">
                  <c:v/>
                </c:pt>
                <c:pt idx="2900">
                  <c:v/>
                </c:pt>
                <c:pt idx="2901">
                  <c:v/>
                </c:pt>
                <c:pt idx="2902">
                  <c:v/>
                </c:pt>
                <c:pt idx="2903">
                  <c:v/>
                </c:pt>
                <c:pt idx="2904">
                  <c:v/>
                </c:pt>
                <c:pt idx="2905">
                  <c:v/>
                </c:pt>
                <c:pt idx="2906">
                  <c:v/>
                </c:pt>
                <c:pt idx="2907">
                  <c:v/>
                </c:pt>
                <c:pt idx="2908">
                  <c:v/>
                </c:pt>
                <c:pt idx="2909">
                  <c:v/>
                </c:pt>
                <c:pt idx="2910">
                  <c:v/>
                </c:pt>
                <c:pt idx="2911">
                  <c:v/>
                </c:pt>
                <c:pt idx="2912">
                  <c:v/>
                </c:pt>
                <c:pt idx="2913">
                  <c:v/>
                </c:pt>
                <c:pt idx="2914">
                  <c:v/>
                </c:pt>
                <c:pt idx="2915">
                  <c:v/>
                </c:pt>
                <c:pt idx="2916">
                  <c:v/>
                </c:pt>
                <c:pt idx="2917">
                  <c:v/>
                </c:pt>
                <c:pt idx="2918">
                  <c:v/>
                </c:pt>
                <c:pt idx="2919">
                  <c:v/>
                </c:pt>
                <c:pt idx="2920">
                  <c:v/>
                </c:pt>
                <c:pt idx="2921">
                  <c:v/>
                </c:pt>
                <c:pt idx="2922">
                  <c:v/>
                </c:pt>
                <c:pt idx="2923">
                  <c:v/>
                </c:pt>
                <c:pt idx="2924">
                  <c:v/>
                </c:pt>
                <c:pt idx="2925">
                  <c:v/>
                </c:pt>
                <c:pt idx="2926">
                  <c:v/>
                </c:pt>
                <c:pt idx="2927">
                  <c:v/>
                </c:pt>
                <c:pt idx="2928">
                  <c:v/>
                </c:pt>
                <c:pt idx="2929">
                  <c:v/>
                </c:pt>
                <c:pt idx="2930">
                  <c:v/>
                </c:pt>
                <c:pt idx="2931">
                  <c:v/>
                </c:pt>
                <c:pt idx="2932">
                  <c:v/>
                </c:pt>
                <c:pt idx="2933">
                  <c:v/>
                </c:pt>
                <c:pt idx="2934">
                  <c:v/>
                </c:pt>
                <c:pt idx="2935">
                  <c:v/>
                </c:pt>
                <c:pt idx="2936">
                  <c:v/>
                </c:pt>
                <c:pt idx="2937">
                  <c:v/>
                </c:pt>
                <c:pt idx="2938">
                  <c:v/>
                </c:pt>
                <c:pt idx="2939">
                  <c:v/>
                </c:pt>
                <c:pt idx="2940">
                  <c:v/>
                </c:pt>
                <c:pt idx="2941">
                  <c:v/>
                </c:pt>
                <c:pt idx="2942">
                  <c:v/>
                </c:pt>
                <c:pt idx="2943">
                  <c:v/>
                </c:pt>
                <c:pt idx="2944">
                  <c:v/>
                </c:pt>
                <c:pt idx="2945">
                  <c:v/>
                </c:pt>
                <c:pt idx="2946">
                  <c:v/>
                </c:pt>
                <c:pt idx="2947">
                  <c:v/>
                </c:pt>
                <c:pt idx="2948">
                  <c:v/>
                </c:pt>
                <c:pt idx="2949">
                  <c:v/>
                </c:pt>
                <c:pt idx="2950">
                  <c:v/>
                </c:pt>
                <c:pt idx="2951">
                  <c:v/>
                </c:pt>
                <c:pt idx="2952">
                  <c:v/>
                </c:pt>
                <c:pt idx="2953">
                  <c:v/>
                </c:pt>
                <c:pt idx="2954">
                  <c:v/>
                </c:pt>
                <c:pt idx="2955">
                  <c:v/>
                </c:pt>
                <c:pt idx="2956">
                  <c:v/>
                </c:pt>
                <c:pt idx="2957">
                  <c:v/>
                </c:pt>
                <c:pt idx="2958">
                  <c:v/>
                </c:pt>
                <c:pt idx="2959">
                  <c:v/>
                </c:pt>
                <c:pt idx="2960">
                  <c:v/>
                </c:pt>
                <c:pt idx="2961">
                  <c:v/>
                </c:pt>
                <c:pt idx="2962">
                  <c:v/>
                </c:pt>
                <c:pt idx="2963">
                  <c:v/>
                </c:pt>
                <c:pt idx="2964">
                  <c:v/>
                </c:pt>
                <c:pt idx="2965">
                  <c:v/>
                </c:pt>
                <c:pt idx="2966">
                  <c:v/>
                </c:pt>
                <c:pt idx="2967">
                  <c:v/>
                </c:pt>
                <c:pt idx="2968">
                  <c:v/>
                </c:pt>
                <c:pt idx="2969">
                  <c:v/>
                </c:pt>
                <c:pt idx="2970">
                  <c:v/>
                </c:pt>
                <c:pt idx="2971">
                  <c:v/>
                </c:pt>
                <c:pt idx="2972">
                  <c:v/>
                </c:pt>
                <c:pt idx="2973">
                  <c:v/>
                </c:pt>
                <c:pt idx="2974">
                  <c:v/>
                </c:pt>
                <c:pt idx="2975">
                  <c:v/>
                </c:pt>
                <c:pt idx="2976">
                  <c:v/>
                </c:pt>
                <c:pt idx="2977">
                  <c:v/>
                </c:pt>
                <c:pt idx="2978">
                  <c:v/>
                </c:pt>
                <c:pt idx="2979">
                  <c:v/>
                </c:pt>
                <c:pt idx="2980">
                  <c:v/>
                </c:pt>
                <c:pt idx="2981">
                  <c:v/>
                </c:pt>
                <c:pt idx="2982">
                  <c:v/>
                </c:pt>
                <c:pt idx="2983">
                  <c:v/>
                </c:pt>
                <c:pt idx="2984">
                  <c:v/>
                </c:pt>
                <c:pt idx="2985">
                  <c:v/>
                </c:pt>
                <c:pt idx="2986">
                  <c:v/>
                </c:pt>
                <c:pt idx="2987">
                  <c:v/>
                </c:pt>
                <c:pt idx="2988">
                  <c:v/>
                </c:pt>
                <c:pt idx="2989">
                  <c:v/>
                </c:pt>
                <c:pt idx="2990">
                  <c:v/>
                </c:pt>
                <c:pt idx="2991">
                  <c:v/>
                </c:pt>
                <c:pt idx="2992">
                  <c:v/>
                </c:pt>
                <c:pt idx="2993">
                  <c:v/>
                </c:pt>
                <c:pt idx="2994">
                  <c:v/>
                </c:pt>
                <c:pt idx="2995">
                  <c:v/>
                </c:pt>
                <c:pt idx="2996">
                  <c:v/>
                </c:pt>
                <c:pt idx="2997">
                  <c:v/>
                </c:pt>
                <c:pt idx="2998">
                  <c:v/>
                </c:pt>
                <c:pt idx="2999">
                  <c:v/>
                </c:pt>
                <c:pt idx="3000">
                  <c:v/>
                </c:pt>
                <c:pt idx="3001">
                  <c:v/>
                </c:pt>
                <c:pt idx="3002">
                  <c:v/>
                </c:pt>
                <c:pt idx="3003">
                  <c:v/>
                </c:pt>
                <c:pt idx="3004">
                  <c:v/>
                </c:pt>
                <c:pt idx="3005">
                  <c:v/>
                </c:pt>
                <c:pt idx="3006">
                  <c:v/>
                </c:pt>
                <c:pt idx="3007">
                  <c:v/>
                </c:pt>
                <c:pt idx="3008">
                  <c:v/>
                </c:pt>
                <c:pt idx="3009">
                  <c:v/>
                </c:pt>
                <c:pt idx="3010">
                  <c:v/>
                </c:pt>
                <c:pt idx="3011">
                  <c:v/>
                </c:pt>
                <c:pt idx="3012">
                  <c:v/>
                </c:pt>
                <c:pt idx="3013">
                  <c:v/>
                </c:pt>
                <c:pt idx="3014">
                  <c:v/>
                </c:pt>
                <c:pt idx="3015">
                  <c:v/>
                </c:pt>
                <c:pt idx="3016">
                  <c:v/>
                </c:pt>
                <c:pt idx="3017">
                  <c:v/>
                </c:pt>
                <c:pt idx="3018">
                  <c:v/>
                </c:pt>
                <c:pt idx="3019">
                  <c:v/>
                </c:pt>
                <c:pt idx="3020">
                  <c:v/>
                </c:pt>
                <c:pt idx="3021">
                  <c:v/>
                </c:pt>
                <c:pt idx="3022">
                  <c:v/>
                </c:pt>
                <c:pt idx="3023">
                  <c:v/>
                </c:pt>
                <c:pt idx="3024">
                  <c:v/>
                </c:pt>
                <c:pt idx="3025">
                  <c:v/>
                </c:pt>
                <c:pt idx="3026">
                  <c:v/>
                </c:pt>
                <c:pt idx="3027">
                  <c:v/>
                </c:pt>
                <c:pt idx="3028">
                  <c:v/>
                </c:pt>
                <c:pt idx="3029">
                  <c:v/>
                </c:pt>
                <c:pt idx="3030">
                  <c:v/>
                </c:pt>
                <c:pt idx="3031">
                  <c:v/>
                </c:pt>
                <c:pt idx="3032">
                  <c:v/>
                </c:pt>
                <c:pt idx="3033">
                  <c:v/>
                </c:pt>
                <c:pt idx="3034">
                  <c:v/>
                </c:pt>
                <c:pt idx="3035">
                  <c:v/>
                </c:pt>
                <c:pt idx="3036">
                  <c:v/>
                </c:pt>
                <c:pt idx="3037">
                  <c:v/>
                </c:pt>
                <c:pt idx="3038">
                  <c:v/>
                </c:pt>
                <c:pt idx="3039">
                  <c:v/>
                </c:pt>
                <c:pt idx="3040">
                  <c:v/>
                </c:pt>
                <c:pt idx="3041">
                  <c:v/>
                </c:pt>
                <c:pt idx="3042">
                  <c:v/>
                </c:pt>
                <c:pt idx="3043">
                  <c:v/>
                </c:pt>
                <c:pt idx="3044">
                  <c:v/>
                </c:pt>
                <c:pt idx="3045">
                  <c:v/>
                </c:pt>
                <c:pt idx="3046">
                  <c:v/>
                </c:pt>
                <c:pt idx="3047">
                  <c:v/>
                </c:pt>
                <c:pt idx="3048">
                  <c:v/>
                </c:pt>
                <c:pt idx="3049">
                  <c:v/>
                </c:pt>
                <c:pt idx="3050">
                  <c:v/>
                </c:pt>
                <c:pt idx="3051">
                  <c:v/>
                </c:pt>
                <c:pt idx="3052">
                  <c:v/>
                </c:pt>
                <c:pt idx="3053">
                  <c:v/>
                </c:pt>
                <c:pt idx="3054">
                  <c:v/>
                </c:pt>
                <c:pt idx="3055">
                  <c:v/>
                </c:pt>
                <c:pt idx="3056">
                  <c:v/>
                </c:pt>
                <c:pt idx="3057">
                  <c:v/>
                </c:pt>
                <c:pt idx="3058">
                  <c:v/>
                </c:pt>
                <c:pt idx="3059">
                  <c:v/>
                </c:pt>
                <c:pt idx="3060">
                  <c:v/>
                </c:pt>
                <c:pt idx="3061">
                  <c:v/>
                </c:pt>
                <c:pt idx="3062">
                  <c:v/>
                </c:pt>
                <c:pt idx="3063">
                  <c:v/>
                </c:pt>
                <c:pt idx="3064">
                  <c:v/>
                </c:pt>
                <c:pt idx="3065">
                  <c:v/>
                </c:pt>
                <c:pt idx="3066">
                  <c:v/>
                </c:pt>
                <c:pt idx="3067">
                  <c:v/>
                </c:pt>
                <c:pt idx="3068">
                  <c:v/>
                </c:pt>
                <c:pt idx="3069">
                  <c:v/>
                </c:pt>
                <c:pt idx="3070">
                  <c:v/>
                </c:pt>
                <c:pt idx="3071">
                  <c:v/>
                </c:pt>
                <c:pt idx="3072">
                  <c:v/>
                </c:pt>
                <c:pt idx="3073">
                  <c:v/>
                </c:pt>
                <c:pt idx="3074">
                  <c:v/>
                </c:pt>
                <c:pt idx="3075">
                  <c:v/>
                </c:pt>
                <c:pt idx="3076">
                  <c:v/>
                </c:pt>
                <c:pt idx="3077">
                  <c:v/>
                </c:pt>
                <c:pt idx="3078">
                  <c:v/>
                </c:pt>
                <c:pt idx="3079">
                  <c:v/>
                </c:pt>
                <c:pt idx="3080">
                  <c:v/>
                </c:pt>
                <c:pt idx="3081">
                  <c:v/>
                </c:pt>
                <c:pt idx="3082">
                  <c:v/>
                </c:pt>
                <c:pt idx="3083">
                  <c:v/>
                </c:pt>
                <c:pt idx="3084">
                  <c:v/>
                </c:pt>
                <c:pt idx="3085">
                  <c:v/>
                </c:pt>
                <c:pt idx="3086">
                  <c:v/>
                </c:pt>
                <c:pt idx="3087">
                  <c:v/>
                </c:pt>
                <c:pt idx="3088">
                  <c:v/>
                </c:pt>
                <c:pt idx="3089">
                  <c:v/>
                </c:pt>
                <c:pt idx="3090">
                  <c:v/>
                </c:pt>
                <c:pt idx="3091">
                  <c:v/>
                </c:pt>
                <c:pt idx="3092">
                  <c:v/>
                </c:pt>
                <c:pt idx="3093">
                  <c:v/>
                </c:pt>
                <c:pt idx="3094">
                  <c:v/>
                </c:pt>
                <c:pt idx="3095">
                  <c:v/>
                </c:pt>
                <c:pt idx="3096">
                  <c:v/>
                </c:pt>
                <c:pt idx="3097">
                  <c:v/>
                </c:pt>
                <c:pt idx="3098">
                  <c:v/>
                </c:pt>
                <c:pt idx="3099">
                  <c:v/>
                </c:pt>
                <c:pt idx="3100">
                  <c:v/>
                </c:pt>
                <c:pt idx="3101">
                  <c:v/>
                </c:pt>
                <c:pt idx="3102">
                  <c:v/>
                </c:pt>
                <c:pt idx="3103">
                  <c:v/>
                </c:pt>
                <c:pt idx="3104">
                  <c:v/>
                </c:pt>
                <c:pt idx="3105">
                  <c:v/>
                </c:pt>
                <c:pt idx="3106">
                  <c:v/>
                </c:pt>
                <c:pt idx="3107">
                  <c:v/>
                </c:pt>
                <c:pt idx="3108">
                  <c:v/>
                </c:pt>
                <c:pt idx="3109">
                  <c:v/>
                </c:pt>
                <c:pt idx="3110">
                  <c:v/>
                </c:pt>
                <c:pt idx="3111">
                  <c:v/>
                </c:pt>
                <c:pt idx="3112">
                  <c:v/>
                </c:pt>
                <c:pt idx="3113">
                  <c:v/>
                </c:pt>
                <c:pt idx="3114">
                  <c:v/>
                </c:pt>
                <c:pt idx="3115">
                  <c:v/>
                </c:pt>
                <c:pt idx="3116">
                  <c:v/>
                </c:pt>
                <c:pt idx="3117">
                  <c:v/>
                </c:pt>
                <c:pt idx="3118">
                  <c:v/>
                </c:pt>
                <c:pt idx="3119">
                  <c:v/>
                </c:pt>
                <c:pt idx="3120">
                  <c:v/>
                </c:pt>
                <c:pt idx="3121">
                  <c:v/>
                </c:pt>
                <c:pt idx="3122">
                  <c:v/>
                </c:pt>
                <c:pt idx="3123">
                  <c:v/>
                </c:pt>
                <c:pt idx="3124">
                  <c:v/>
                </c:pt>
                <c:pt idx="3125">
                  <c:v/>
                </c:pt>
                <c:pt idx="3126">
                  <c:v/>
                </c:pt>
                <c:pt idx="3127">
                  <c:v/>
                </c:pt>
                <c:pt idx="3128">
                  <c:v/>
                </c:pt>
                <c:pt idx="3129">
                  <c:v/>
                </c:pt>
                <c:pt idx="3130">
                  <c:v/>
                </c:pt>
                <c:pt idx="3131">
                  <c:v/>
                </c:pt>
                <c:pt idx="3132">
                  <c:v/>
                </c:pt>
                <c:pt idx="3133">
                  <c:v/>
                </c:pt>
                <c:pt idx="3134">
                  <c:v/>
                </c:pt>
                <c:pt idx="3135">
                  <c:v/>
                </c:pt>
                <c:pt idx="3136">
                  <c:v/>
                </c:pt>
                <c:pt idx="3137">
                  <c:v/>
                </c:pt>
                <c:pt idx="3138">
                  <c:v/>
                </c:pt>
                <c:pt idx="3139">
                  <c:v/>
                </c:pt>
                <c:pt idx="3140">
                  <c:v/>
                </c:pt>
                <c:pt idx="3141">
                  <c:v/>
                </c:pt>
                <c:pt idx="3142">
                  <c:v/>
                </c:pt>
                <c:pt idx="3143">
                  <c:v/>
                </c:pt>
                <c:pt idx="3144">
                  <c:v/>
                </c:pt>
                <c:pt idx="3145">
                  <c:v/>
                </c:pt>
                <c:pt idx="3146">
                  <c:v/>
                </c:pt>
                <c:pt idx="3147">
                  <c:v/>
                </c:pt>
                <c:pt idx="3148">
                  <c:v/>
                </c:pt>
                <c:pt idx="3149">
                  <c:v/>
                </c:pt>
                <c:pt idx="3150">
                  <c:v/>
                </c:pt>
                <c:pt idx="3151">
                  <c:v/>
                </c:pt>
                <c:pt idx="3152">
                  <c:v/>
                </c:pt>
                <c:pt idx="3153">
                  <c:v/>
                </c:pt>
                <c:pt idx="3154">
                  <c:v/>
                </c:pt>
                <c:pt idx="3155">
                  <c:v/>
                </c:pt>
                <c:pt idx="3156">
                  <c:v/>
                </c:pt>
                <c:pt idx="3157">
                  <c:v/>
                </c:pt>
                <c:pt idx="3158">
                  <c:v/>
                </c:pt>
                <c:pt idx="3159">
                  <c:v/>
                </c:pt>
                <c:pt idx="3160">
                  <c:v/>
                </c:pt>
                <c:pt idx="3161">
                  <c:v/>
                </c:pt>
                <c:pt idx="3162">
                  <c:v/>
                </c:pt>
                <c:pt idx="3163">
                  <c:v/>
                </c:pt>
                <c:pt idx="3164">
                  <c:v/>
                </c:pt>
                <c:pt idx="3165">
                  <c:v/>
                </c:pt>
                <c:pt idx="3166">
                  <c:v/>
                </c:pt>
                <c:pt idx="3167">
                  <c:v/>
                </c:pt>
                <c:pt idx="3168">
                  <c:v/>
                </c:pt>
                <c:pt idx="3169">
                  <c:v/>
                </c:pt>
                <c:pt idx="3170">
                  <c:v/>
                </c:pt>
                <c:pt idx="3171">
                  <c:v/>
                </c:pt>
                <c:pt idx="3172">
                  <c:v/>
                </c:pt>
                <c:pt idx="3173">
                  <c:v/>
                </c:pt>
                <c:pt idx="3174">
                  <c:v/>
                </c:pt>
                <c:pt idx="3175">
                  <c:v/>
                </c:pt>
                <c:pt idx="3176">
                  <c:v/>
                </c:pt>
                <c:pt idx="3177">
                  <c:v/>
                </c:pt>
                <c:pt idx="3178">
                  <c:v/>
                </c:pt>
                <c:pt idx="3179">
                  <c:v/>
                </c:pt>
                <c:pt idx="3180">
                  <c:v/>
                </c:pt>
                <c:pt idx="3181">
                  <c:v/>
                </c:pt>
                <c:pt idx="3182">
                  <c:v/>
                </c:pt>
                <c:pt idx="3183">
                  <c:v/>
                </c:pt>
                <c:pt idx="3184">
                  <c:v/>
                </c:pt>
                <c:pt idx="3185">
                  <c:v/>
                </c:pt>
                <c:pt idx="3186">
                  <c:v/>
                </c:pt>
                <c:pt idx="3187">
                  <c:v/>
                </c:pt>
                <c:pt idx="3188">
                  <c:v/>
                </c:pt>
                <c:pt idx="3189">
                  <c:v/>
                </c:pt>
                <c:pt idx="3190">
                  <c:v/>
                </c:pt>
                <c:pt idx="3191">
                  <c:v/>
                </c:pt>
                <c:pt idx="3192">
                  <c:v/>
                </c:pt>
                <c:pt idx="3193">
                  <c:v/>
                </c:pt>
                <c:pt idx="3194">
                  <c:v/>
                </c:pt>
                <c:pt idx="3195">
                  <c:v/>
                </c:pt>
                <c:pt idx="3196">
                  <c:v/>
                </c:pt>
                <c:pt idx="3197">
                  <c:v/>
                </c:pt>
                <c:pt idx="3198">
                  <c:v/>
                </c:pt>
                <c:pt idx="3199">
                  <c:v/>
                </c:pt>
                <c:pt idx="3200">
                  <c:v/>
                </c:pt>
                <c:pt idx="3201">
                  <c:v/>
                </c:pt>
                <c:pt idx="3202">
                  <c:v/>
                </c:pt>
                <c:pt idx="3203">
                  <c:v/>
                </c:pt>
                <c:pt idx="3204">
                  <c:v/>
                </c:pt>
                <c:pt idx="3205">
                  <c:v/>
                </c:pt>
                <c:pt idx="3206">
                  <c:v/>
                </c:pt>
                <c:pt idx="3207">
                  <c:v/>
                </c:pt>
                <c:pt idx="3208">
                  <c:v/>
                </c:pt>
                <c:pt idx="3209">
                  <c:v/>
                </c:pt>
                <c:pt idx="3210">
                  <c:v/>
                </c:pt>
                <c:pt idx="3211">
                  <c:v/>
                </c:pt>
                <c:pt idx="3212">
                  <c:v/>
                </c:pt>
                <c:pt idx="3213">
                  <c:v/>
                </c:pt>
                <c:pt idx="3214">
                  <c:v/>
                </c:pt>
                <c:pt idx="3215">
                  <c:v/>
                </c:pt>
                <c:pt idx="3216">
                  <c:v/>
                </c:pt>
                <c:pt idx="3217">
                  <c:v/>
                </c:pt>
                <c:pt idx="3218">
                  <c:v/>
                </c:pt>
                <c:pt idx="3219">
                  <c:v/>
                </c:pt>
                <c:pt idx="3220">
                  <c:v/>
                </c:pt>
                <c:pt idx="3221">
                  <c:v/>
                </c:pt>
                <c:pt idx="3222">
                  <c:v/>
                </c:pt>
                <c:pt idx="3223">
                  <c:v/>
                </c:pt>
                <c:pt idx="3224">
                  <c:v/>
                </c:pt>
                <c:pt idx="3225">
                  <c:v/>
                </c:pt>
                <c:pt idx="3226">
                  <c:v/>
                </c:pt>
                <c:pt idx="3227">
                  <c:v/>
                </c:pt>
                <c:pt idx="3228">
                  <c:v/>
                </c:pt>
                <c:pt idx="3229">
                  <c:v/>
                </c:pt>
                <c:pt idx="3230">
                  <c:v/>
                </c:pt>
                <c:pt idx="3231">
                  <c:v/>
                </c:pt>
                <c:pt idx="3232">
                  <c:v/>
                </c:pt>
                <c:pt idx="3233">
                  <c:v/>
                </c:pt>
                <c:pt idx="3234">
                  <c:v/>
                </c:pt>
                <c:pt idx="3235">
                  <c:v/>
                </c:pt>
                <c:pt idx="3236">
                  <c:v/>
                </c:pt>
                <c:pt idx="3237">
                  <c:v/>
                </c:pt>
                <c:pt idx="3238">
                  <c:v/>
                </c:pt>
                <c:pt idx="3239">
                  <c:v/>
                </c:pt>
                <c:pt idx="3240">
                  <c:v/>
                </c:pt>
                <c:pt idx="3241">
                  <c:v/>
                </c:pt>
                <c:pt idx="3242">
                  <c:v/>
                </c:pt>
                <c:pt idx="3243">
                  <c:v/>
                </c:pt>
                <c:pt idx="3244">
                  <c:v/>
                </c:pt>
                <c:pt idx="3245">
                  <c:v/>
                </c:pt>
                <c:pt idx="3246">
                  <c:v/>
                </c:pt>
                <c:pt idx="3247">
                  <c:v/>
                </c:pt>
                <c:pt idx="3248">
                  <c:v/>
                </c:pt>
                <c:pt idx="3249">
                  <c:v/>
                </c:pt>
                <c:pt idx="3250">
                  <c:v/>
                </c:pt>
                <c:pt idx="3251">
                  <c:v/>
                </c:pt>
                <c:pt idx="3252">
                  <c:v/>
                </c:pt>
                <c:pt idx="3253">
                  <c:v/>
                </c:pt>
                <c:pt idx="3254">
                  <c:v/>
                </c:pt>
                <c:pt idx="3255">
                  <c:v/>
                </c:pt>
                <c:pt idx="3256">
                  <c:v/>
                </c:pt>
                <c:pt idx="3257">
                  <c:v/>
                </c:pt>
                <c:pt idx="3258">
                  <c:v/>
                </c:pt>
                <c:pt idx="3259">
                  <c:v/>
                </c:pt>
                <c:pt idx="3260">
                  <c:v/>
                </c:pt>
                <c:pt idx="3261">
                  <c:v/>
                </c:pt>
                <c:pt idx="3262">
                  <c:v/>
                </c:pt>
                <c:pt idx="3263">
                  <c:v/>
                </c:pt>
                <c:pt idx="3264">
                  <c:v/>
                </c:pt>
                <c:pt idx="3265">
                  <c:v/>
                </c:pt>
                <c:pt idx="3266">
                  <c:v/>
                </c:pt>
                <c:pt idx="3267">
                  <c:v/>
                </c:pt>
                <c:pt idx="3268">
                  <c:v/>
                </c:pt>
                <c:pt idx="3269">
                  <c:v/>
                </c:pt>
                <c:pt idx="3270">
                  <c:v/>
                </c:pt>
                <c:pt idx="3271">
                  <c:v/>
                </c:pt>
                <c:pt idx="3272">
                  <c:v/>
                </c:pt>
                <c:pt idx="3273">
                  <c:v/>
                </c:pt>
                <c:pt idx="3274">
                  <c:v/>
                </c:pt>
                <c:pt idx="3275">
                  <c:v/>
                </c:pt>
                <c:pt idx="3276">
                  <c:v/>
                </c:pt>
                <c:pt idx="3277">
                  <c:v/>
                </c:pt>
                <c:pt idx="3278">
                  <c:v/>
                </c:pt>
                <c:pt idx="3279">
                  <c:v/>
                </c:pt>
                <c:pt idx="3280">
                  <c:v/>
                </c:pt>
                <c:pt idx="3281">
                  <c:v/>
                </c:pt>
                <c:pt idx="3282">
                  <c:v/>
                </c:pt>
                <c:pt idx="3283">
                  <c:v/>
                </c:pt>
                <c:pt idx="3284">
                  <c:v/>
                </c:pt>
                <c:pt idx="3285">
                  <c:v/>
                </c:pt>
                <c:pt idx="3286">
                  <c:v/>
                </c:pt>
                <c:pt idx="3287">
                  <c:v/>
                </c:pt>
                <c:pt idx="3288">
                  <c:v/>
                </c:pt>
                <c:pt idx="3289">
                  <c:v/>
                </c:pt>
                <c:pt idx="3290">
                  <c:v/>
                </c:pt>
                <c:pt idx="3291">
                  <c:v/>
                </c:pt>
                <c:pt idx="3292">
                  <c:v/>
                </c:pt>
                <c:pt idx="3293">
                  <c:v/>
                </c:pt>
                <c:pt idx="3294">
                  <c:v/>
                </c:pt>
                <c:pt idx="3295">
                  <c:v/>
                </c:pt>
                <c:pt idx="3296">
                  <c:v/>
                </c:pt>
                <c:pt idx="3297">
                  <c:v/>
                </c:pt>
                <c:pt idx="3298">
                  <c:v/>
                </c:pt>
                <c:pt idx="3299">
                  <c:v/>
                </c:pt>
                <c:pt idx="3300">
                  <c:v/>
                </c:pt>
                <c:pt idx="3301">
                  <c:v/>
                </c:pt>
                <c:pt idx="3302">
                  <c:v/>
                </c:pt>
                <c:pt idx="3303">
                  <c:v/>
                </c:pt>
                <c:pt idx="3304">
                  <c:v/>
                </c:pt>
                <c:pt idx="3305">
                  <c:v/>
                </c:pt>
                <c:pt idx="3306">
                  <c:v/>
                </c:pt>
                <c:pt idx="3307">
                  <c:v/>
                </c:pt>
                <c:pt idx="3308">
                  <c:v/>
                </c:pt>
                <c:pt idx="3309">
                  <c:v/>
                </c:pt>
                <c:pt idx="3310">
                  <c:v/>
                </c:pt>
                <c:pt idx="3311">
                  <c:v/>
                </c:pt>
                <c:pt idx="3312">
                  <c:v/>
                </c:pt>
                <c:pt idx="3313">
                  <c:v/>
                </c:pt>
                <c:pt idx="3314">
                  <c:v/>
                </c:pt>
                <c:pt idx="3315">
                  <c:v/>
                </c:pt>
                <c:pt idx="3316">
                  <c:v/>
                </c:pt>
                <c:pt idx="3317">
                  <c:v/>
                </c:pt>
                <c:pt idx="3318">
                  <c:v/>
                </c:pt>
                <c:pt idx="3319">
                  <c:v/>
                </c:pt>
                <c:pt idx="3320">
                  <c:v/>
                </c:pt>
                <c:pt idx="3321">
                  <c:v/>
                </c:pt>
                <c:pt idx="3322">
                  <c:v/>
                </c:pt>
                <c:pt idx="3323">
                  <c:v/>
                </c:pt>
                <c:pt idx="3324">
                  <c:v/>
                </c:pt>
                <c:pt idx="3325">
                  <c:v/>
                </c:pt>
                <c:pt idx="3326">
                  <c:v/>
                </c:pt>
                <c:pt idx="3327">
                  <c:v/>
                </c:pt>
                <c:pt idx="3328">
                  <c:v/>
                </c:pt>
                <c:pt idx="3329">
                  <c:v/>
                </c:pt>
                <c:pt idx="3330">
                  <c:v/>
                </c:pt>
                <c:pt idx="3331">
                  <c:v/>
                </c:pt>
                <c:pt idx="3332">
                  <c:v/>
                </c:pt>
                <c:pt idx="3333">
                  <c:v/>
                </c:pt>
                <c:pt idx="3334">
                  <c:v/>
                </c:pt>
                <c:pt idx="3335">
                  <c:v/>
                </c:pt>
                <c:pt idx="3336">
                  <c:v/>
                </c:pt>
                <c:pt idx="3337">
                  <c:v/>
                </c:pt>
                <c:pt idx="3338">
                  <c:v/>
                </c:pt>
                <c:pt idx="3339">
                  <c:v/>
                </c:pt>
                <c:pt idx="3340">
                  <c:v/>
                </c:pt>
                <c:pt idx="3341">
                  <c:v/>
                </c:pt>
                <c:pt idx="3342">
                  <c:v/>
                </c:pt>
                <c:pt idx="3343">
                  <c:v/>
                </c:pt>
                <c:pt idx="3344">
                  <c:v/>
                </c:pt>
                <c:pt idx="3345">
                  <c:v/>
                </c:pt>
                <c:pt idx="3346">
                  <c:v/>
                </c:pt>
                <c:pt idx="3347">
                  <c:v/>
                </c:pt>
                <c:pt idx="3348">
                  <c:v/>
                </c:pt>
                <c:pt idx="3349">
                  <c:v/>
                </c:pt>
                <c:pt idx="3350">
                  <c:v/>
                </c:pt>
                <c:pt idx="3351">
                  <c:v/>
                </c:pt>
                <c:pt idx="3352">
                  <c:v/>
                </c:pt>
                <c:pt idx="3353">
                  <c:v/>
                </c:pt>
                <c:pt idx="3354">
                  <c:v/>
                </c:pt>
                <c:pt idx="3355">
                  <c:v/>
                </c:pt>
                <c:pt idx="3356">
                  <c:v/>
                </c:pt>
                <c:pt idx="3357">
                  <c:v/>
                </c:pt>
                <c:pt idx="3358">
                  <c:v/>
                </c:pt>
                <c:pt idx="3359">
                  <c:v/>
                </c:pt>
                <c:pt idx="3360">
                  <c:v/>
                </c:pt>
                <c:pt idx="3361">
                  <c:v/>
                </c:pt>
                <c:pt idx="3362">
                  <c:v/>
                </c:pt>
                <c:pt idx="3363">
                  <c:v/>
                </c:pt>
                <c:pt idx="3364">
                  <c:v/>
                </c:pt>
                <c:pt idx="3365">
                  <c:v/>
                </c:pt>
                <c:pt idx="3366">
                  <c:v/>
                </c:pt>
                <c:pt idx="3367">
                  <c:v/>
                </c:pt>
                <c:pt idx="3368">
                  <c:v/>
                </c:pt>
                <c:pt idx="3369">
                  <c:v/>
                </c:pt>
                <c:pt idx="3370">
                  <c:v/>
                </c:pt>
                <c:pt idx="3371">
                  <c:v/>
                </c:pt>
                <c:pt idx="3372">
                  <c:v/>
                </c:pt>
                <c:pt idx="3373">
                  <c:v/>
                </c:pt>
                <c:pt idx="3374">
                  <c:v/>
                </c:pt>
                <c:pt idx="3375">
                  <c:v/>
                </c:pt>
                <c:pt idx="3376">
                  <c:v/>
                </c:pt>
                <c:pt idx="3377">
                  <c:v/>
                </c:pt>
                <c:pt idx="3378">
                  <c:v/>
                </c:pt>
                <c:pt idx="3379">
                  <c:v/>
                </c:pt>
                <c:pt idx="3380">
                  <c:v/>
                </c:pt>
                <c:pt idx="3381">
                  <c:v/>
                </c:pt>
                <c:pt idx="3382">
                  <c:v/>
                </c:pt>
                <c:pt idx="3383">
                  <c:v/>
                </c:pt>
                <c:pt idx="3384">
                  <c:v/>
                </c:pt>
                <c:pt idx="3385">
                  <c:v/>
                </c:pt>
                <c:pt idx="3386">
                  <c:v/>
                </c:pt>
                <c:pt idx="3387">
                  <c:v/>
                </c:pt>
                <c:pt idx="3388">
                  <c:v/>
                </c:pt>
                <c:pt idx="3389">
                  <c:v/>
                </c:pt>
                <c:pt idx="3390">
                  <c:v/>
                </c:pt>
                <c:pt idx="3391">
                  <c:v/>
                </c:pt>
                <c:pt idx="3392">
                  <c:v/>
                </c:pt>
                <c:pt idx="3393">
                  <c:v/>
                </c:pt>
                <c:pt idx="3394">
                  <c:v/>
                </c:pt>
                <c:pt idx="3395">
                  <c:v/>
                </c:pt>
                <c:pt idx="3396">
                  <c:v/>
                </c:pt>
                <c:pt idx="3397">
                  <c:v/>
                </c:pt>
                <c:pt idx="3398">
                  <c:v/>
                </c:pt>
                <c:pt idx="3399">
                  <c:v/>
                </c:pt>
                <c:pt idx="3400">
                  <c:v/>
                </c:pt>
                <c:pt idx="3401">
                  <c:v/>
                </c:pt>
                <c:pt idx="3402">
                  <c:v/>
                </c:pt>
                <c:pt idx="3403">
                  <c:v/>
                </c:pt>
                <c:pt idx="3404">
                  <c:v/>
                </c:pt>
                <c:pt idx="3405">
                  <c:v/>
                </c:pt>
                <c:pt idx="3406">
                  <c:v/>
                </c:pt>
                <c:pt idx="3407">
                  <c:v/>
                </c:pt>
                <c:pt idx="3408">
                  <c:v/>
                </c:pt>
                <c:pt idx="3409">
                  <c:v/>
                </c:pt>
                <c:pt idx="3410">
                  <c:v/>
                </c:pt>
                <c:pt idx="3411">
                  <c:v/>
                </c:pt>
                <c:pt idx="3412">
                  <c:v/>
                </c:pt>
                <c:pt idx="3413">
                  <c:v/>
                </c:pt>
                <c:pt idx="3414">
                  <c:v/>
                </c:pt>
                <c:pt idx="3415">
                  <c:v/>
                </c:pt>
                <c:pt idx="3416">
                  <c:v/>
                </c:pt>
                <c:pt idx="3417">
                  <c:v/>
                </c:pt>
                <c:pt idx="3418">
                  <c:v/>
                </c:pt>
                <c:pt idx="3419">
                  <c:v/>
                </c:pt>
                <c:pt idx="3420">
                  <c:v/>
                </c:pt>
                <c:pt idx="3421">
                  <c:v/>
                </c:pt>
                <c:pt idx="3422">
                  <c:v/>
                </c:pt>
                <c:pt idx="3423">
                  <c:v/>
                </c:pt>
                <c:pt idx="3424">
                  <c:v/>
                </c:pt>
                <c:pt idx="3425">
                  <c:v/>
                </c:pt>
                <c:pt idx="3426">
                  <c:v/>
                </c:pt>
                <c:pt idx="3427">
                  <c:v/>
                </c:pt>
                <c:pt idx="3428">
                  <c:v/>
                </c:pt>
                <c:pt idx="3429">
                  <c:v/>
                </c:pt>
                <c:pt idx="3430">
                  <c:v/>
                </c:pt>
                <c:pt idx="3431">
                  <c:v/>
                </c:pt>
                <c:pt idx="3432">
                  <c:v/>
                </c:pt>
                <c:pt idx="3433">
                  <c:v/>
                </c:pt>
                <c:pt idx="3434">
                  <c:v/>
                </c:pt>
                <c:pt idx="3435">
                  <c:v/>
                </c:pt>
                <c:pt idx="3436">
                  <c:v/>
                </c:pt>
                <c:pt idx="3437">
                  <c:v/>
                </c:pt>
                <c:pt idx="3438">
                  <c:v/>
                </c:pt>
                <c:pt idx="3439">
                  <c:v/>
                </c:pt>
                <c:pt idx="3440">
                  <c:v/>
                </c:pt>
                <c:pt idx="3441">
                  <c:v/>
                </c:pt>
                <c:pt idx="3442">
                  <c:v/>
                </c:pt>
                <c:pt idx="3443">
                  <c:v/>
                </c:pt>
                <c:pt idx="3444">
                  <c:v/>
                </c:pt>
                <c:pt idx="3445">
                  <c:v/>
                </c:pt>
                <c:pt idx="3446">
                  <c:v/>
                </c:pt>
                <c:pt idx="3447">
                  <c:v/>
                </c:pt>
                <c:pt idx="3448">
                  <c:v/>
                </c:pt>
                <c:pt idx="3449">
                  <c:v/>
                </c:pt>
                <c:pt idx="3450">
                  <c:v/>
                </c:pt>
                <c:pt idx="3451">
                  <c:v/>
                </c:pt>
                <c:pt idx="3452">
                  <c:v/>
                </c:pt>
                <c:pt idx="3453">
                  <c:v/>
                </c:pt>
                <c:pt idx="3454">
                  <c:v/>
                </c:pt>
                <c:pt idx="3455">
                  <c:v/>
                </c:pt>
                <c:pt idx="3456">
                  <c:v/>
                </c:pt>
                <c:pt idx="3457">
                  <c:v/>
                </c:pt>
                <c:pt idx="3458">
                  <c:v/>
                </c:pt>
                <c:pt idx="3459">
                  <c:v/>
                </c:pt>
                <c:pt idx="3460">
                  <c:v/>
                </c:pt>
                <c:pt idx="3461">
                  <c:v/>
                </c:pt>
                <c:pt idx="3462">
                  <c:v/>
                </c:pt>
                <c:pt idx="3463">
                  <c:v/>
                </c:pt>
                <c:pt idx="3464">
                  <c:v/>
                </c:pt>
                <c:pt idx="3465">
                  <c:v/>
                </c:pt>
                <c:pt idx="3466">
                  <c:v/>
                </c:pt>
                <c:pt idx="3467">
                  <c:v/>
                </c:pt>
                <c:pt idx="3468">
                  <c:v/>
                </c:pt>
                <c:pt idx="3469">
                  <c:v/>
                </c:pt>
                <c:pt idx="3470">
                  <c:v/>
                </c:pt>
                <c:pt idx="3471">
                  <c:v/>
                </c:pt>
                <c:pt idx="3472">
                  <c:v/>
                </c:pt>
                <c:pt idx="3473">
                  <c:v/>
                </c:pt>
                <c:pt idx="3474">
                  <c:v/>
                </c:pt>
                <c:pt idx="3475">
                  <c:v/>
                </c:pt>
                <c:pt idx="3476">
                  <c:v/>
                </c:pt>
                <c:pt idx="3477">
                  <c:v/>
                </c:pt>
                <c:pt idx="3478">
                  <c:v/>
                </c:pt>
                <c:pt idx="3479">
                  <c:v/>
                </c:pt>
                <c:pt idx="3480">
                  <c:v/>
                </c:pt>
                <c:pt idx="3481">
                  <c:v/>
                </c:pt>
                <c:pt idx="3482">
                  <c:v/>
                </c:pt>
                <c:pt idx="3483">
                  <c:v/>
                </c:pt>
                <c:pt idx="3484">
                  <c:v/>
                </c:pt>
                <c:pt idx="3485">
                  <c:v/>
                </c:pt>
                <c:pt idx="3486">
                  <c:v/>
                </c:pt>
                <c:pt idx="3487">
                  <c:v/>
                </c:pt>
                <c:pt idx="3488">
                  <c:v/>
                </c:pt>
                <c:pt idx="3489">
                  <c:v/>
                </c:pt>
                <c:pt idx="3490">
                  <c:v/>
                </c:pt>
                <c:pt idx="3491">
                  <c:v/>
                </c:pt>
                <c:pt idx="3492">
                  <c:v/>
                </c:pt>
                <c:pt idx="3493">
                  <c:v/>
                </c:pt>
                <c:pt idx="3494">
                  <c:v/>
                </c:pt>
                <c:pt idx="3495">
                  <c:v/>
                </c:pt>
                <c:pt idx="3496">
                  <c:v/>
                </c:pt>
                <c:pt idx="3497">
                  <c:v/>
                </c:pt>
                <c:pt idx="3498">
                  <c:v/>
                </c:pt>
                <c:pt idx="3499">
                  <c:v/>
                </c:pt>
                <c:pt idx="3500">
                  <c:v/>
                </c:pt>
                <c:pt idx="3501">
                  <c:v/>
                </c:pt>
                <c:pt idx="3502">
                  <c:v/>
                </c:pt>
                <c:pt idx="3503">
                  <c:v/>
                </c:pt>
                <c:pt idx="3504">
                  <c:v/>
                </c:pt>
                <c:pt idx="3505">
                  <c:v/>
                </c:pt>
                <c:pt idx="3506">
                  <c:v/>
                </c:pt>
                <c:pt idx="3507">
                  <c:v/>
                </c:pt>
                <c:pt idx="3508">
                  <c:v/>
                </c:pt>
                <c:pt idx="3509">
                  <c:v/>
                </c:pt>
                <c:pt idx="3510">
                  <c:v/>
                </c:pt>
                <c:pt idx="3511">
                  <c:v/>
                </c:pt>
                <c:pt idx="3512">
                  <c:v/>
                </c:pt>
                <c:pt idx="3513">
                  <c:v/>
                </c:pt>
                <c:pt idx="3514">
                  <c:v/>
                </c:pt>
                <c:pt idx="3515">
                  <c:v/>
                </c:pt>
                <c:pt idx="3516">
                  <c:v/>
                </c:pt>
                <c:pt idx="3517">
                  <c:v/>
                </c:pt>
                <c:pt idx="3518">
                  <c:v/>
                </c:pt>
                <c:pt idx="3519">
                  <c:v/>
                </c:pt>
                <c:pt idx="3520">
                  <c:v/>
                </c:pt>
                <c:pt idx="3521">
                  <c:v/>
                </c:pt>
                <c:pt idx="3522">
                  <c:v/>
                </c:pt>
                <c:pt idx="3523">
                  <c:v/>
                </c:pt>
                <c:pt idx="3524">
                  <c:v/>
                </c:pt>
                <c:pt idx="3525">
                  <c:v/>
                </c:pt>
                <c:pt idx="3526">
                  <c:v/>
                </c:pt>
                <c:pt idx="3527">
                  <c:v/>
                </c:pt>
                <c:pt idx="3528">
                  <c:v/>
                </c:pt>
                <c:pt idx="3529">
                  <c:v/>
                </c:pt>
                <c:pt idx="3530">
                  <c:v/>
                </c:pt>
                <c:pt idx="3531">
                  <c:v/>
                </c:pt>
                <c:pt idx="3532">
                  <c:v/>
                </c:pt>
                <c:pt idx="3533">
                  <c:v/>
                </c:pt>
                <c:pt idx="3534">
                  <c:v/>
                </c:pt>
                <c:pt idx="3535">
                  <c:v/>
                </c:pt>
                <c:pt idx="3536">
                  <c:v/>
                </c:pt>
                <c:pt idx="3537">
                  <c:v/>
                </c:pt>
                <c:pt idx="3538">
                  <c:v/>
                </c:pt>
                <c:pt idx="3539">
                  <c:v/>
                </c:pt>
                <c:pt idx="3540">
                  <c:v/>
                </c:pt>
                <c:pt idx="3541">
                  <c:v/>
                </c:pt>
                <c:pt idx="3542">
                  <c:v/>
                </c:pt>
                <c:pt idx="3543">
                  <c:v/>
                </c:pt>
                <c:pt idx="3544">
                  <c:v/>
                </c:pt>
                <c:pt idx="3545">
                  <c:v/>
                </c:pt>
                <c:pt idx="3546">
                  <c:v/>
                </c:pt>
                <c:pt idx="3547">
                  <c:v/>
                </c:pt>
                <c:pt idx="3548">
                  <c:v/>
                </c:pt>
                <c:pt idx="3549">
                  <c:v/>
                </c:pt>
                <c:pt idx="3550">
                  <c:v/>
                </c:pt>
                <c:pt idx="3551">
                  <c:v/>
                </c:pt>
                <c:pt idx="3552">
                  <c:v/>
                </c:pt>
                <c:pt idx="3553">
                  <c:v/>
                </c:pt>
                <c:pt idx="3554">
                  <c:v/>
                </c:pt>
                <c:pt idx="3555">
                  <c:v/>
                </c:pt>
                <c:pt idx="3556">
                  <c:v/>
                </c:pt>
                <c:pt idx="3557">
                  <c:v/>
                </c:pt>
                <c:pt idx="3558">
                  <c:v/>
                </c:pt>
                <c:pt idx="3559">
                  <c:v/>
                </c:pt>
                <c:pt idx="3560">
                  <c:v/>
                </c:pt>
                <c:pt idx="3561">
                  <c:v/>
                </c:pt>
                <c:pt idx="3562">
                  <c:v/>
                </c:pt>
                <c:pt idx="3563">
                  <c:v/>
                </c:pt>
                <c:pt idx="3564">
                  <c:v/>
                </c:pt>
                <c:pt idx="3565">
                  <c:v/>
                </c:pt>
                <c:pt idx="3566">
                  <c:v/>
                </c:pt>
                <c:pt idx="3567">
                  <c:v/>
                </c:pt>
                <c:pt idx="3568">
                  <c:v/>
                </c:pt>
                <c:pt idx="3569">
                  <c:v/>
                </c:pt>
                <c:pt idx="3570">
                  <c:v/>
                </c:pt>
                <c:pt idx="3571">
                  <c:v/>
                </c:pt>
                <c:pt idx="3572">
                  <c:v/>
                </c:pt>
                <c:pt idx="3573">
                  <c:v/>
                </c:pt>
                <c:pt idx="3574">
                  <c:v/>
                </c:pt>
                <c:pt idx="3575">
                  <c:v/>
                </c:pt>
                <c:pt idx="3576">
                  <c:v/>
                </c:pt>
                <c:pt idx="3577">
                  <c:v/>
                </c:pt>
                <c:pt idx="3578">
                  <c:v/>
                </c:pt>
                <c:pt idx="3579">
                  <c:v/>
                </c:pt>
                <c:pt idx="3580">
                  <c:v/>
                </c:pt>
                <c:pt idx="3581">
                  <c:v/>
                </c:pt>
                <c:pt idx="3582">
                  <c:v/>
                </c:pt>
                <c:pt idx="3583">
                  <c:v/>
                </c:pt>
                <c:pt idx="3584">
                  <c:v/>
                </c:pt>
                <c:pt idx="3585">
                  <c:v/>
                </c:pt>
                <c:pt idx="3586">
                  <c:v/>
                </c:pt>
                <c:pt idx="3587">
                  <c:v/>
                </c:pt>
                <c:pt idx="3588">
                  <c:v/>
                </c:pt>
                <c:pt idx="3589">
                  <c:v/>
                </c:pt>
                <c:pt idx="3590">
                  <c:v/>
                </c:pt>
                <c:pt idx="3591">
                  <c:v/>
                </c:pt>
                <c:pt idx="3592">
                  <c:v/>
                </c:pt>
                <c:pt idx="3593">
                  <c:v/>
                </c:pt>
                <c:pt idx="3594">
                  <c:v/>
                </c:pt>
                <c:pt idx="3595">
                  <c:v/>
                </c:pt>
                <c:pt idx="3596">
                  <c:v/>
                </c:pt>
                <c:pt idx="3597">
                  <c:v/>
                </c:pt>
                <c:pt idx="3598">
                  <c:v/>
                </c:pt>
                <c:pt idx="3599">
                  <c:v/>
                </c:pt>
                <c:pt idx="3600">
                  <c:v/>
                </c:pt>
                <c:pt idx="3601">
                  <c:v/>
                </c:pt>
                <c:pt idx="3602">
                  <c:v/>
                </c:pt>
                <c:pt idx="3603">
                  <c:v/>
                </c:pt>
                <c:pt idx="3604">
                  <c:v/>
                </c:pt>
                <c:pt idx="3605">
                  <c:v/>
                </c:pt>
                <c:pt idx="3606">
                  <c:v/>
                </c:pt>
                <c:pt idx="3607">
                  <c:v/>
                </c:pt>
                <c:pt idx="3608">
                  <c:v/>
                </c:pt>
                <c:pt idx="3609">
                  <c:v/>
                </c:pt>
                <c:pt idx="3610">
                  <c:v/>
                </c:pt>
                <c:pt idx="3611">
                  <c:v/>
                </c:pt>
                <c:pt idx="3612">
                  <c:v/>
                </c:pt>
                <c:pt idx="3613">
                  <c:v/>
                </c:pt>
                <c:pt idx="3614">
                  <c:v/>
                </c:pt>
                <c:pt idx="3615">
                  <c:v/>
                </c:pt>
                <c:pt idx="3616">
                  <c:v/>
                </c:pt>
                <c:pt idx="3617">
                  <c:v/>
                </c:pt>
                <c:pt idx="3618">
                  <c:v/>
                </c:pt>
                <c:pt idx="3619">
                  <c:v/>
                </c:pt>
                <c:pt idx="3620">
                  <c:v/>
                </c:pt>
                <c:pt idx="3621">
                  <c:v/>
                </c:pt>
                <c:pt idx="3622">
                  <c:v/>
                </c:pt>
                <c:pt idx="3623">
                  <c:v/>
                </c:pt>
                <c:pt idx="3624">
                  <c:v/>
                </c:pt>
                <c:pt idx="3625">
                  <c:v/>
                </c:pt>
                <c:pt idx="3626">
                  <c:v/>
                </c:pt>
                <c:pt idx="3627">
                  <c:v/>
                </c:pt>
                <c:pt idx="3628">
                  <c:v/>
                </c:pt>
                <c:pt idx="3629">
                  <c:v/>
                </c:pt>
                <c:pt idx="3630">
                  <c:v/>
                </c:pt>
                <c:pt idx="3631">
                  <c:v/>
                </c:pt>
                <c:pt idx="3632">
                  <c:v/>
                </c:pt>
                <c:pt idx="3633">
                  <c:v/>
                </c:pt>
                <c:pt idx="3634">
                  <c:v/>
                </c:pt>
                <c:pt idx="3635">
                  <c:v/>
                </c:pt>
                <c:pt idx="3636">
                  <c:v/>
                </c:pt>
                <c:pt idx="3637">
                  <c:v/>
                </c:pt>
                <c:pt idx="3638">
                  <c:v/>
                </c:pt>
                <c:pt idx="3639">
                  <c:v/>
                </c:pt>
                <c:pt idx="3640">
                  <c:v/>
                </c:pt>
                <c:pt idx="3641">
                  <c:v/>
                </c:pt>
                <c:pt idx="3642">
                  <c:v/>
                </c:pt>
                <c:pt idx="3643">
                  <c:v/>
                </c:pt>
                <c:pt idx="3644">
                  <c:v/>
                </c:pt>
                <c:pt idx="3645">
                  <c:v/>
                </c:pt>
                <c:pt idx="3646">
                  <c:v/>
                </c:pt>
                <c:pt idx="3647">
                  <c:v/>
                </c:pt>
                <c:pt idx="3648">
                  <c:v/>
                </c:pt>
                <c:pt idx="3649">
                  <c:v/>
                </c:pt>
                <c:pt idx="3650">
                  <c:v/>
                </c:pt>
                <c:pt idx="3651">
                  <c:v/>
                </c:pt>
                <c:pt idx="3652">
                  <c:v/>
                </c:pt>
                <c:pt idx="3653">
                  <c:v/>
                </c:pt>
                <c:pt idx="3654">
                  <c:v/>
                </c:pt>
                <c:pt idx="3655">
                  <c:v/>
                </c:pt>
                <c:pt idx="3656">
                  <c:v/>
                </c:pt>
                <c:pt idx="3657">
                  <c:v/>
                </c:pt>
                <c:pt idx="3658">
                  <c:v/>
                </c:pt>
                <c:pt idx="3659">
                  <c:v/>
                </c:pt>
                <c:pt idx="3660">
                  <c:v/>
                </c:pt>
                <c:pt idx="3661">
                  <c:v/>
                </c:pt>
                <c:pt idx="3662">
                  <c:v/>
                </c:pt>
                <c:pt idx="3663">
                  <c:v/>
                </c:pt>
                <c:pt idx="3664">
                  <c:v/>
                </c:pt>
                <c:pt idx="3665">
                  <c:v/>
                </c:pt>
                <c:pt idx="3666">
                  <c:v/>
                </c:pt>
                <c:pt idx="3667">
                  <c:v/>
                </c:pt>
                <c:pt idx="3668">
                  <c:v/>
                </c:pt>
                <c:pt idx="3669">
                  <c:v/>
                </c:pt>
                <c:pt idx="3670">
                  <c:v/>
                </c:pt>
                <c:pt idx="3671">
                  <c:v/>
                </c:pt>
                <c:pt idx="3672">
                  <c:v/>
                </c:pt>
                <c:pt idx="3673">
                  <c:v/>
                </c:pt>
                <c:pt idx="3674">
                  <c:v/>
                </c:pt>
                <c:pt idx="3675">
                  <c:v/>
                </c:pt>
                <c:pt idx="3676">
                  <c:v/>
                </c:pt>
                <c:pt idx="3677">
                  <c:v/>
                </c:pt>
                <c:pt idx="3678">
                  <c:v/>
                </c:pt>
                <c:pt idx="3679">
                  <c:v/>
                </c:pt>
                <c:pt idx="3680">
                  <c:v/>
                </c:pt>
                <c:pt idx="3681">
                  <c:v/>
                </c:pt>
                <c:pt idx="3682">
                  <c:v/>
                </c:pt>
                <c:pt idx="3683">
                  <c:v/>
                </c:pt>
                <c:pt idx="3684">
                  <c:v/>
                </c:pt>
                <c:pt idx="3685">
                  <c:v/>
                </c:pt>
                <c:pt idx="3686">
                  <c:v/>
                </c:pt>
                <c:pt idx="3687">
                  <c:v/>
                </c:pt>
                <c:pt idx="3688">
                  <c:v/>
                </c:pt>
                <c:pt idx="3689">
                  <c:v/>
                </c:pt>
                <c:pt idx="3690">
                  <c:v/>
                </c:pt>
                <c:pt idx="3691">
                  <c:v/>
                </c:pt>
                <c:pt idx="3692">
                  <c:v/>
                </c:pt>
                <c:pt idx="3693">
                  <c:v/>
                </c:pt>
                <c:pt idx="3694">
                  <c:v/>
                </c:pt>
                <c:pt idx="3695">
                  <c:v/>
                </c:pt>
                <c:pt idx="3696">
                  <c:v/>
                </c:pt>
                <c:pt idx="3697">
                  <c:v/>
                </c:pt>
                <c:pt idx="3698">
                  <c:v/>
                </c:pt>
                <c:pt idx="3699">
                  <c:v/>
                </c:pt>
                <c:pt idx="3700">
                  <c:v/>
                </c:pt>
                <c:pt idx="3701">
                  <c:v/>
                </c:pt>
                <c:pt idx="3702">
                  <c:v/>
                </c:pt>
                <c:pt idx="3703">
                  <c:v/>
                </c:pt>
                <c:pt idx="3704">
                  <c:v/>
                </c:pt>
                <c:pt idx="3705">
                  <c:v/>
                </c:pt>
                <c:pt idx="3706">
                  <c:v/>
                </c:pt>
                <c:pt idx="3707">
                  <c:v/>
                </c:pt>
                <c:pt idx="3708">
                  <c:v/>
                </c:pt>
                <c:pt idx="3709">
                  <c:v/>
                </c:pt>
                <c:pt idx="3710">
                  <c:v/>
                </c:pt>
                <c:pt idx="3711">
                  <c:v/>
                </c:pt>
                <c:pt idx="3712">
                  <c:v/>
                </c:pt>
                <c:pt idx="3713">
                  <c:v/>
                </c:pt>
                <c:pt idx="3714">
                  <c:v/>
                </c:pt>
                <c:pt idx="3715">
                  <c:v/>
                </c:pt>
                <c:pt idx="3716">
                  <c:v/>
                </c:pt>
                <c:pt idx="3717">
                  <c:v/>
                </c:pt>
                <c:pt idx="3718">
                  <c:v/>
                </c:pt>
                <c:pt idx="3719">
                  <c:v/>
                </c:pt>
                <c:pt idx="3720">
                  <c:v/>
                </c:pt>
                <c:pt idx="3721">
                  <c:v/>
                </c:pt>
                <c:pt idx="3722">
                  <c:v/>
                </c:pt>
                <c:pt idx="3723">
                  <c:v/>
                </c:pt>
                <c:pt idx="3724">
                  <c:v/>
                </c:pt>
                <c:pt idx="3725">
                  <c:v/>
                </c:pt>
                <c:pt idx="3726">
                  <c:v/>
                </c:pt>
                <c:pt idx="3727">
                  <c:v/>
                </c:pt>
                <c:pt idx="3728">
                  <c:v/>
                </c:pt>
                <c:pt idx="3729">
                  <c:v/>
                </c:pt>
                <c:pt idx="3730">
                  <c:v/>
                </c:pt>
                <c:pt idx="3731">
                  <c:v/>
                </c:pt>
                <c:pt idx="3732">
                  <c:v/>
                </c:pt>
                <c:pt idx="3733">
                  <c:v/>
                </c:pt>
                <c:pt idx="3734">
                  <c:v/>
                </c:pt>
                <c:pt idx="3735">
                  <c:v/>
                </c:pt>
                <c:pt idx="3736">
                  <c:v/>
                </c:pt>
                <c:pt idx="3737">
                  <c:v/>
                </c:pt>
                <c:pt idx="3738">
                  <c:v/>
                </c:pt>
                <c:pt idx="3739">
                  <c:v/>
                </c:pt>
                <c:pt idx="3740">
                  <c:v/>
                </c:pt>
                <c:pt idx="3741">
                  <c:v/>
                </c:pt>
                <c:pt idx="3742">
                  <c:v/>
                </c:pt>
                <c:pt idx="3743">
                  <c:v/>
                </c:pt>
                <c:pt idx="3744">
                  <c:v/>
                </c:pt>
                <c:pt idx="3745">
                  <c:v/>
                </c:pt>
                <c:pt idx="3746">
                  <c:v/>
                </c:pt>
                <c:pt idx="3747">
                  <c:v/>
                </c:pt>
                <c:pt idx="3748">
                  <c:v/>
                </c:pt>
                <c:pt idx="3749">
                  <c:v/>
                </c:pt>
                <c:pt idx="3750">
                  <c:v/>
                </c:pt>
                <c:pt idx="3751">
                  <c:v/>
                </c:pt>
                <c:pt idx="3752">
                  <c:v/>
                </c:pt>
                <c:pt idx="3753">
                  <c:v/>
                </c:pt>
                <c:pt idx="3754">
                  <c:v/>
                </c:pt>
                <c:pt idx="3755">
                  <c:v/>
                </c:pt>
                <c:pt idx="3756">
                  <c:v/>
                </c:pt>
                <c:pt idx="3757">
                  <c:v/>
                </c:pt>
                <c:pt idx="3758">
                  <c:v/>
                </c:pt>
                <c:pt idx="3759">
                  <c:v/>
                </c:pt>
                <c:pt idx="3760">
                  <c:v/>
                </c:pt>
                <c:pt idx="3761">
                  <c:v/>
                </c:pt>
                <c:pt idx="3762">
                  <c:v/>
                </c:pt>
                <c:pt idx="3763">
                  <c:v/>
                </c:pt>
                <c:pt idx="3764">
                  <c:v/>
                </c:pt>
                <c:pt idx="3765">
                  <c:v/>
                </c:pt>
                <c:pt idx="3766">
                  <c:v/>
                </c:pt>
                <c:pt idx="3767">
                  <c:v/>
                </c:pt>
                <c:pt idx="3768">
                  <c:v/>
                </c:pt>
                <c:pt idx="3769">
                  <c:v/>
                </c:pt>
                <c:pt idx="3770">
                  <c:v/>
                </c:pt>
                <c:pt idx="3771">
                  <c:v/>
                </c:pt>
                <c:pt idx="3772">
                  <c:v/>
                </c:pt>
                <c:pt idx="3773">
                  <c:v/>
                </c:pt>
                <c:pt idx="3774">
                  <c:v/>
                </c:pt>
                <c:pt idx="3775">
                  <c:v/>
                </c:pt>
                <c:pt idx="3776">
                  <c:v/>
                </c:pt>
                <c:pt idx="3777">
                  <c:v/>
                </c:pt>
                <c:pt idx="3778">
                  <c:v/>
                </c:pt>
                <c:pt idx="3779">
                  <c:v/>
                </c:pt>
                <c:pt idx="3780">
                  <c:v/>
                </c:pt>
                <c:pt idx="3781">
                  <c:v/>
                </c:pt>
                <c:pt idx="3782">
                  <c:v/>
                </c:pt>
                <c:pt idx="3783">
                  <c:v/>
                </c:pt>
                <c:pt idx="3784">
                  <c:v/>
                </c:pt>
                <c:pt idx="3785">
                  <c:v/>
                </c:pt>
                <c:pt idx="3786">
                  <c:v/>
                </c:pt>
                <c:pt idx="3787">
                  <c:v/>
                </c:pt>
                <c:pt idx="3788">
                  <c:v/>
                </c:pt>
                <c:pt idx="3789">
                  <c:v/>
                </c:pt>
                <c:pt idx="3790">
                  <c:v/>
                </c:pt>
                <c:pt idx="3791">
                  <c:v/>
                </c:pt>
                <c:pt idx="3792">
                  <c:v/>
                </c:pt>
                <c:pt idx="3793">
                  <c:v/>
                </c:pt>
                <c:pt idx="3794">
                  <c:v/>
                </c:pt>
                <c:pt idx="3795">
                  <c:v/>
                </c:pt>
                <c:pt idx="3796">
                  <c:v/>
                </c:pt>
                <c:pt idx="3797">
                  <c:v/>
                </c:pt>
                <c:pt idx="3798">
                  <c:v/>
                </c:pt>
                <c:pt idx="3799">
                  <c:v/>
                </c:pt>
                <c:pt idx="3800">
                  <c:v/>
                </c:pt>
                <c:pt idx="3801">
                  <c:v/>
                </c:pt>
                <c:pt idx="3802">
                  <c:v/>
                </c:pt>
                <c:pt idx="3803">
                  <c:v/>
                </c:pt>
                <c:pt idx="3804">
                  <c:v/>
                </c:pt>
                <c:pt idx="3805">
                  <c:v/>
                </c:pt>
                <c:pt idx="3806">
                  <c:v/>
                </c:pt>
                <c:pt idx="3807">
                  <c:v/>
                </c:pt>
                <c:pt idx="3808">
                  <c:v/>
                </c:pt>
                <c:pt idx="3809">
                  <c:v/>
                </c:pt>
                <c:pt idx="3810">
                  <c:v/>
                </c:pt>
                <c:pt idx="3811">
                  <c:v/>
                </c:pt>
                <c:pt idx="3812">
                  <c:v/>
                </c:pt>
                <c:pt idx="3813">
                  <c:v/>
                </c:pt>
                <c:pt idx="3814">
                  <c:v/>
                </c:pt>
                <c:pt idx="3815">
                  <c:v/>
                </c:pt>
                <c:pt idx="3816">
                  <c:v/>
                </c:pt>
                <c:pt idx="3817">
                  <c:v/>
                </c:pt>
                <c:pt idx="3818">
                  <c:v/>
                </c:pt>
                <c:pt idx="3819">
                  <c:v/>
                </c:pt>
                <c:pt idx="3820">
                  <c:v/>
                </c:pt>
                <c:pt idx="3821">
                  <c:v/>
                </c:pt>
                <c:pt idx="3822">
                  <c:v/>
                </c:pt>
                <c:pt idx="3823">
                  <c:v/>
                </c:pt>
                <c:pt idx="3824">
                  <c:v/>
                </c:pt>
                <c:pt idx="3825">
                  <c:v/>
                </c:pt>
                <c:pt idx="3826">
                  <c:v/>
                </c:pt>
                <c:pt idx="3827">
                  <c:v/>
                </c:pt>
                <c:pt idx="3828">
                  <c:v/>
                </c:pt>
                <c:pt idx="3829">
                  <c:v/>
                </c:pt>
                <c:pt idx="3830">
                  <c:v/>
                </c:pt>
                <c:pt idx="3831">
                  <c:v/>
                </c:pt>
                <c:pt idx="3832">
                  <c:v/>
                </c:pt>
                <c:pt idx="3833">
                  <c:v/>
                </c:pt>
                <c:pt idx="3834">
                  <c:v/>
                </c:pt>
                <c:pt idx="3835">
                  <c:v/>
                </c:pt>
                <c:pt idx="3836">
                  <c:v/>
                </c:pt>
                <c:pt idx="3837">
                  <c:v/>
                </c:pt>
                <c:pt idx="3838">
                  <c:v/>
                </c:pt>
                <c:pt idx="3839">
                  <c:v/>
                </c:pt>
                <c:pt idx="3840">
                  <c:v/>
                </c:pt>
                <c:pt idx="3841">
                  <c:v/>
                </c:pt>
                <c:pt idx="3842">
                  <c:v/>
                </c:pt>
                <c:pt idx="3843">
                  <c:v/>
                </c:pt>
                <c:pt idx="3844">
                  <c:v/>
                </c:pt>
                <c:pt idx="3845">
                  <c:v/>
                </c:pt>
                <c:pt idx="3846">
                  <c:v/>
                </c:pt>
                <c:pt idx="3847">
                  <c:v/>
                </c:pt>
                <c:pt idx="3848">
                  <c:v/>
                </c:pt>
                <c:pt idx="3849">
                  <c:v/>
                </c:pt>
                <c:pt idx="3850">
                  <c:v/>
                </c:pt>
                <c:pt idx="3851">
                  <c:v/>
                </c:pt>
                <c:pt idx="3852">
                  <c:v/>
                </c:pt>
                <c:pt idx="3853">
                  <c:v/>
                </c:pt>
                <c:pt idx="3854">
                  <c:v/>
                </c:pt>
                <c:pt idx="3855">
                  <c:v/>
                </c:pt>
                <c:pt idx="3856">
                  <c:v/>
                </c:pt>
                <c:pt idx="3857">
                  <c:v/>
                </c:pt>
                <c:pt idx="3858">
                  <c:v/>
                </c:pt>
                <c:pt idx="3859">
                  <c:v/>
                </c:pt>
                <c:pt idx="3860">
                  <c:v/>
                </c:pt>
                <c:pt idx="3861">
                  <c:v/>
                </c:pt>
                <c:pt idx="3862">
                  <c:v/>
                </c:pt>
                <c:pt idx="3863">
                  <c:v/>
                </c:pt>
                <c:pt idx="3864">
                  <c:v/>
                </c:pt>
                <c:pt idx="3865">
                  <c:v/>
                </c:pt>
                <c:pt idx="3866">
                  <c:v/>
                </c:pt>
                <c:pt idx="3867">
                  <c:v/>
                </c:pt>
                <c:pt idx="3868">
                  <c:v/>
                </c:pt>
                <c:pt idx="3869">
                  <c:v/>
                </c:pt>
                <c:pt idx="3870">
                  <c:v/>
                </c:pt>
                <c:pt idx="3871">
                  <c:v/>
                </c:pt>
                <c:pt idx="3872">
                  <c:v/>
                </c:pt>
                <c:pt idx="3873">
                  <c:v/>
                </c:pt>
                <c:pt idx="3874">
                  <c:v/>
                </c:pt>
                <c:pt idx="3875">
                  <c:v/>
                </c:pt>
                <c:pt idx="3876">
                  <c:v/>
                </c:pt>
                <c:pt idx="3877">
                  <c:v/>
                </c:pt>
                <c:pt idx="3878">
                  <c:v/>
                </c:pt>
                <c:pt idx="3879">
                  <c:v/>
                </c:pt>
                <c:pt idx="3880">
                  <c:v/>
                </c:pt>
                <c:pt idx="3881">
                  <c:v/>
                </c:pt>
                <c:pt idx="3882">
                  <c:v/>
                </c:pt>
                <c:pt idx="3883">
                  <c:v/>
                </c:pt>
                <c:pt idx="3884">
                  <c:v/>
                </c:pt>
                <c:pt idx="3885">
                  <c:v/>
                </c:pt>
                <c:pt idx="3886">
                  <c:v/>
                </c:pt>
                <c:pt idx="3887">
                  <c:v/>
                </c:pt>
                <c:pt idx="3888">
                  <c:v/>
                </c:pt>
                <c:pt idx="3889">
                  <c:v/>
                </c:pt>
                <c:pt idx="3890">
                  <c:v/>
                </c:pt>
                <c:pt idx="3891">
                  <c:v/>
                </c:pt>
                <c:pt idx="3892">
                  <c:v/>
                </c:pt>
                <c:pt idx="3893">
                  <c:v/>
                </c:pt>
                <c:pt idx="3894">
                  <c:v/>
                </c:pt>
                <c:pt idx="3895">
                  <c:v/>
                </c:pt>
                <c:pt idx="3896">
                  <c:v/>
                </c:pt>
                <c:pt idx="3897">
                  <c:v/>
                </c:pt>
                <c:pt idx="3898">
                  <c:v/>
                </c:pt>
                <c:pt idx="3899">
                  <c:v/>
                </c:pt>
                <c:pt idx="3900">
                  <c:v/>
                </c:pt>
                <c:pt idx="3901">
                  <c:v/>
                </c:pt>
                <c:pt idx="3902">
                  <c:v/>
                </c:pt>
                <c:pt idx="3903">
                  <c:v/>
                </c:pt>
                <c:pt idx="3904">
                  <c:v/>
                </c:pt>
                <c:pt idx="3905">
                  <c:v/>
                </c:pt>
                <c:pt idx="3906">
                  <c:v/>
                </c:pt>
                <c:pt idx="3907">
                  <c:v/>
                </c:pt>
                <c:pt idx="3908">
                  <c:v/>
                </c:pt>
                <c:pt idx="3909">
                  <c:v/>
                </c:pt>
                <c:pt idx="3910">
                  <c:v/>
                </c:pt>
                <c:pt idx="3911">
                  <c:v/>
                </c:pt>
                <c:pt idx="3912">
                  <c:v/>
                </c:pt>
                <c:pt idx="3913">
                  <c:v/>
                </c:pt>
                <c:pt idx="3914">
                  <c:v/>
                </c:pt>
                <c:pt idx="3915">
                  <c:v/>
                </c:pt>
                <c:pt idx="3916">
                  <c:v/>
                </c:pt>
                <c:pt idx="3917">
                  <c:v/>
                </c:pt>
                <c:pt idx="3918">
                  <c:v/>
                </c:pt>
                <c:pt idx="3919">
                  <c:v/>
                </c:pt>
                <c:pt idx="3920">
                  <c:v/>
                </c:pt>
                <c:pt idx="3921">
                  <c:v/>
                </c:pt>
                <c:pt idx="3922">
                  <c:v/>
                </c:pt>
                <c:pt idx="3923">
                  <c:v/>
                </c:pt>
                <c:pt idx="3924">
                  <c:v/>
                </c:pt>
                <c:pt idx="3925">
                  <c:v/>
                </c:pt>
                <c:pt idx="3926">
                  <c:v/>
                </c:pt>
                <c:pt idx="3927">
                  <c:v/>
                </c:pt>
                <c:pt idx="3928">
                  <c:v/>
                </c:pt>
                <c:pt idx="3929">
                  <c:v/>
                </c:pt>
                <c:pt idx="3930">
                  <c:v/>
                </c:pt>
                <c:pt idx="3931">
                  <c:v/>
                </c:pt>
                <c:pt idx="3932">
                  <c:v/>
                </c:pt>
                <c:pt idx="3933">
                  <c:v/>
                </c:pt>
                <c:pt idx="3934">
                  <c:v/>
                </c:pt>
                <c:pt idx="3935">
                  <c:v/>
                </c:pt>
                <c:pt idx="3936">
                  <c:v/>
                </c:pt>
                <c:pt idx="3937">
                  <c:v/>
                </c:pt>
                <c:pt idx="3938">
                  <c:v/>
                </c:pt>
                <c:pt idx="3939">
                  <c:v/>
                </c:pt>
                <c:pt idx="3940">
                  <c:v/>
                </c:pt>
                <c:pt idx="3941">
                  <c:v/>
                </c:pt>
                <c:pt idx="3942">
                  <c:v/>
                </c:pt>
                <c:pt idx="3943">
                  <c:v/>
                </c:pt>
                <c:pt idx="3944">
                  <c:v/>
                </c:pt>
                <c:pt idx="3945">
                  <c:v/>
                </c:pt>
                <c:pt idx="3946">
                  <c:v/>
                </c:pt>
                <c:pt idx="3947">
                  <c:v/>
                </c:pt>
                <c:pt idx="3948">
                  <c:v/>
                </c:pt>
                <c:pt idx="3949">
                  <c:v/>
                </c:pt>
                <c:pt idx="3950">
                  <c:v/>
                </c:pt>
                <c:pt idx="3951">
                  <c:v/>
                </c:pt>
                <c:pt idx="3952">
                  <c:v/>
                </c:pt>
                <c:pt idx="3953">
                  <c:v/>
                </c:pt>
                <c:pt idx="3954">
                  <c:v/>
                </c:pt>
                <c:pt idx="3955">
                  <c:v/>
                </c:pt>
                <c:pt idx="3956">
                  <c:v/>
                </c:pt>
                <c:pt idx="3957">
                  <c:v/>
                </c:pt>
                <c:pt idx="3958">
                  <c:v/>
                </c:pt>
                <c:pt idx="3959">
                  <c:v/>
                </c:pt>
                <c:pt idx="3960">
                  <c:v/>
                </c:pt>
                <c:pt idx="3961">
                  <c:v/>
                </c:pt>
                <c:pt idx="3962">
                  <c:v/>
                </c:pt>
                <c:pt idx="3963">
                  <c:v/>
                </c:pt>
                <c:pt idx="3964">
                  <c:v/>
                </c:pt>
                <c:pt idx="3965">
                  <c:v/>
                </c:pt>
                <c:pt idx="3966">
                  <c:v/>
                </c:pt>
                <c:pt idx="3967">
                  <c:v/>
                </c:pt>
                <c:pt idx="3968">
                  <c:v/>
                </c:pt>
                <c:pt idx="3969">
                  <c:v/>
                </c:pt>
                <c:pt idx="3970">
                  <c:v/>
                </c:pt>
                <c:pt idx="3971">
                  <c:v/>
                </c:pt>
                <c:pt idx="3972">
                  <c:v/>
                </c:pt>
                <c:pt idx="3973">
                  <c:v/>
                </c:pt>
                <c:pt idx="3974">
                  <c:v/>
                </c:pt>
                <c:pt idx="3975">
                  <c:v/>
                </c:pt>
                <c:pt idx="3976">
                  <c:v/>
                </c:pt>
                <c:pt idx="3977">
                  <c:v/>
                </c:pt>
                <c:pt idx="3978">
                  <c:v/>
                </c:pt>
                <c:pt idx="3979">
                  <c:v/>
                </c:pt>
                <c:pt idx="3980">
                  <c:v/>
                </c:pt>
                <c:pt idx="3981">
                  <c:v/>
                </c:pt>
                <c:pt idx="3982">
                  <c:v/>
                </c:pt>
                <c:pt idx="3983">
                  <c:v/>
                </c:pt>
                <c:pt idx="3984">
                  <c:v/>
                </c:pt>
                <c:pt idx="3985">
                  <c:v/>
                </c:pt>
                <c:pt idx="3986">
                  <c:v/>
                </c:pt>
                <c:pt idx="3987">
                  <c:v/>
                </c:pt>
                <c:pt idx="3988">
                  <c:v/>
                </c:pt>
                <c:pt idx="3989">
                  <c:v/>
                </c:pt>
                <c:pt idx="3990">
                  <c:v/>
                </c:pt>
                <c:pt idx="3991">
                  <c:v/>
                </c:pt>
                <c:pt idx="3992">
                  <c:v/>
                </c:pt>
                <c:pt idx="3993">
                  <c:v/>
                </c:pt>
                <c:pt idx="3994">
                  <c:v/>
                </c:pt>
                <c:pt idx="3995">
                  <c:v/>
                </c:pt>
                <c:pt idx="3996">
                  <c:v/>
                </c:pt>
                <c:pt idx="3997">
                  <c:v/>
                </c:pt>
                <c:pt idx="3998">
                  <c:v/>
                </c:pt>
                <c:pt idx="3999">
                  <c:v/>
                </c:pt>
                <c:pt idx="4000">
                  <c:v/>
                </c:pt>
                <c:pt idx="4001">
                  <c:v/>
                </c:pt>
                <c:pt idx="4002">
                  <c:v/>
                </c:pt>
                <c:pt idx="4003">
                  <c:v/>
                </c:pt>
                <c:pt idx="4004">
                  <c:v/>
                </c:pt>
                <c:pt idx="4005">
                  <c:v/>
                </c:pt>
                <c:pt idx="4006">
                  <c:v/>
                </c:pt>
                <c:pt idx="4007">
                  <c:v/>
                </c:pt>
                <c:pt idx="4008">
                  <c:v/>
                </c:pt>
                <c:pt idx="4009">
                  <c:v/>
                </c:pt>
                <c:pt idx="4010">
                  <c:v/>
                </c:pt>
                <c:pt idx="4011">
                  <c:v/>
                </c:pt>
                <c:pt idx="4012">
                  <c:v/>
                </c:pt>
                <c:pt idx="4013">
                  <c:v/>
                </c:pt>
                <c:pt idx="4014">
                  <c:v/>
                </c:pt>
                <c:pt idx="4015">
                  <c:v/>
                </c:pt>
                <c:pt idx="4016">
                  <c:v/>
                </c:pt>
                <c:pt idx="4017">
                  <c:v/>
                </c:pt>
                <c:pt idx="4018">
                  <c:v/>
                </c:pt>
                <c:pt idx="4019">
                  <c:v/>
                </c:pt>
                <c:pt idx="4020">
                  <c:v/>
                </c:pt>
                <c:pt idx="4021">
                  <c:v/>
                </c:pt>
                <c:pt idx="4022">
                  <c:v/>
                </c:pt>
                <c:pt idx="4023">
                  <c:v/>
                </c:pt>
                <c:pt idx="4024">
                  <c:v/>
                </c:pt>
                <c:pt idx="4025">
                  <c:v/>
                </c:pt>
                <c:pt idx="4026">
                  <c:v/>
                </c:pt>
                <c:pt idx="4027">
                  <c:v/>
                </c:pt>
                <c:pt idx="4028">
                  <c:v/>
                </c:pt>
                <c:pt idx="4029">
                  <c:v/>
                </c:pt>
                <c:pt idx="4030">
                  <c:v/>
                </c:pt>
                <c:pt idx="4031">
                  <c:v/>
                </c:pt>
                <c:pt idx="4032">
                  <c:v/>
                </c:pt>
                <c:pt idx="4033">
                  <c:v/>
                </c:pt>
                <c:pt idx="4034">
                  <c:v/>
                </c:pt>
                <c:pt idx="4035">
                  <c:v/>
                </c:pt>
                <c:pt idx="4036">
                  <c:v/>
                </c:pt>
                <c:pt idx="4037">
                  <c:v/>
                </c:pt>
                <c:pt idx="4038">
                  <c:v/>
                </c:pt>
                <c:pt idx="4039">
                  <c:v/>
                </c:pt>
                <c:pt idx="4040">
                  <c:v/>
                </c:pt>
                <c:pt idx="4041">
                  <c:v/>
                </c:pt>
                <c:pt idx="4042">
                  <c:v/>
                </c:pt>
                <c:pt idx="4043">
                  <c:v/>
                </c:pt>
                <c:pt idx="4044">
                  <c:v/>
                </c:pt>
                <c:pt idx="4045">
                  <c:v/>
                </c:pt>
                <c:pt idx="4046">
                  <c:v/>
                </c:pt>
                <c:pt idx="4047">
                  <c:v/>
                </c:pt>
                <c:pt idx="4048">
                  <c:v/>
                </c:pt>
                <c:pt idx="4049">
                  <c:v/>
                </c:pt>
                <c:pt idx="4050">
                  <c:v/>
                </c:pt>
                <c:pt idx="4051">
                  <c:v/>
                </c:pt>
                <c:pt idx="4052">
                  <c:v/>
                </c:pt>
                <c:pt idx="4053">
                  <c:v/>
                </c:pt>
                <c:pt idx="4054">
                  <c:v/>
                </c:pt>
                <c:pt idx="4055">
                  <c:v/>
                </c:pt>
                <c:pt idx="4056">
                  <c:v/>
                </c:pt>
                <c:pt idx="4057">
                  <c:v/>
                </c:pt>
                <c:pt idx="4058">
                  <c:v/>
                </c:pt>
                <c:pt idx="4059">
                  <c:v/>
                </c:pt>
                <c:pt idx="4060">
                  <c:v/>
                </c:pt>
                <c:pt idx="4061">
                  <c:v/>
                </c:pt>
                <c:pt idx="4062">
                  <c:v/>
                </c:pt>
                <c:pt idx="4063">
                  <c:v/>
                </c:pt>
                <c:pt idx="4064">
                  <c:v/>
                </c:pt>
                <c:pt idx="4065">
                  <c:v/>
                </c:pt>
                <c:pt idx="4066">
                  <c:v/>
                </c:pt>
                <c:pt idx="4067">
                  <c:v/>
                </c:pt>
                <c:pt idx="4068">
                  <c:v/>
                </c:pt>
                <c:pt idx="4069">
                  <c:v/>
                </c:pt>
                <c:pt idx="4070">
                  <c:v/>
                </c:pt>
                <c:pt idx="4071">
                  <c:v/>
                </c:pt>
                <c:pt idx="4072">
                  <c:v/>
                </c:pt>
                <c:pt idx="4073">
                  <c:v/>
                </c:pt>
                <c:pt idx="4074">
                  <c:v/>
                </c:pt>
                <c:pt idx="4075">
                  <c:v/>
                </c:pt>
                <c:pt idx="4076">
                  <c:v/>
                </c:pt>
                <c:pt idx="4077">
                  <c:v/>
                </c:pt>
                <c:pt idx="4078">
                  <c:v/>
                </c:pt>
                <c:pt idx="4079">
                  <c:v/>
                </c:pt>
                <c:pt idx="4080">
                  <c:v/>
                </c:pt>
                <c:pt idx="4081">
                  <c:v/>
                </c:pt>
                <c:pt idx="4082">
                  <c:v/>
                </c:pt>
                <c:pt idx="4083">
                  <c:v/>
                </c:pt>
                <c:pt idx="4084">
                  <c:v/>
                </c:pt>
                <c:pt idx="4085">
                  <c:v/>
                </c:pt>
                <c:pt idx="4086">
                  <c:v/>
                </c:pt>
                <c:pt idx="4087">
                  <c:v/>
                </c:pt>
                <c:pt idx="4088">
                  <c:v/>
                </c:pt>
                <c:pt idx="4089">
                  <c:v/>
                </c:pt>
                <c:pt idx="4090">
                  <c:v/>
                </c:pt>
                <c:pt idx="4091">
                  <c:v/>
                </c:pt>
                <c:pt idx="4092">
                  <c:v/>
                </c:pt>
                <c:pt idx="4093">
                  <c:v/>
                </c:pt>
                <c:pt idx="4094">
                  <c:v/>
                </c:pt>
                <c:pt idx="4095">
                  <c:v/>
                </c:pt>
                <c:pt idx="4096">
                  <c:v/>
                </c:pt>
                <c:pt idx="4097">
                  <c:v/>
                </c:pt>
                <c:pt idx="4098">
                  <c:v/>
                </c:pt>
                <c:pt idx="4099">
                  <c:v/>
                </c:pt>
                <c:pt idx="4100">
                  <c:v/>
                </c:pt>
                <c:pt idx="4101">
                  <c:v/>
                </c:pt>
                <c:pt idx="4102">
                  <c:v/>
                </c:pt>
                <c:pt idx="4103">
                  <c:v/>
                </c:pt>
                <c:pt idx="4104">
                  <c:v/>
                </c:pt>
                <c:pt idx="4105">
                  <c:v/>
                </c:pt>
                <c:pt idx="4106">
                  <c:v/>
                </c:pt>
                <c:pt idx="4107">
                  <c:v/>
                </c:pt>
                <c:pt idx="4108">
                  <c:v/>
                </c:pt>
                <c:pt idx="4109">
                  <c:v/>
                </c:pt>
                <c:pt idx="4110">
                  <c:v/>
                </c:pt>
                <c:pt idx="4111">
                  <c:v/>
                </c:pt>
                <c:pt idx="4112">
                  <c:v/>
                </c:pt>
                <c:pt idx="4113">
                  <c:v/>
                </c:pt>
                <c:pt idx="4114">
                  <c:v/>
                </c:pt>
                <c:pt idx="4115">
                  <c:v/>
                </c:pt>
                <c:pt idx="4116">
                  <c:v/>
                </c:pt>
                <c:pt idx="4117">
                  <c:v/>
                </c:pt>
                <c:pt idx="4118">
                  <c:v/>
                </c:pt>
                <c:pt idx="4119">
                  <c:v/>
                </c:pt>
                <c:pt idx="4120">
                  <c:v/>
                </c:pt>
                <c:pt idx="4121">
                  <c:v/>
                </c:pt>
                <c:pt idx="4122">
                  <c:v/>
                </c:pt>
                <c:pt idx="4123">
                  <c:v/>
                </c:pt>
                <c:pt idx="4124">
                  <c:v/>
                </c:pt>
                <c:pt idx="4125">
                  <c:v/>
                </c:pt>
                <c:pt idx="4126">
                  <c:v/>
                </c:pt>
                <c:pt idx="4127">
                  <c:v/>
                </c:pt>
                <c:pt idx="4128">
                  <c:v/>
                </c:pt>
                <c:pt idx="4129">
                  <c:v/>
                </c:pt>
                <c:pt idx="4130">
                  <c:v/>
                </c:pt>
                <c:pt idx="4131">
                  <c:v/>
                </c:pt>
                <c:pt idx="4132">
                  <c:v/>
                </c:pt>
                <c:pt idx="4133">
                  <c:v/>
                </c:pt>
                <c:pt idx="4134">
                  <c:v/>
                </c:pt>
                <c:pt idx="4135">
                  <c:v/>
                </c:pt>
                <c:pt idx="4136">
                  <c:v/>
                </c:pt>
                <c:pt idx="4137">
                  <c:v/>
                </c:pt>
                <c:pt idx="4138">
                  <c:v/>
                </c:pt>
                <c:pt idx="4139">
                  <c:v/>
                </c:pt>
                <c:pt idx="4140">
                  <c:v/>
                </c:pt>
                <c:pt idx="4141">
                  <c:v/>
                </c:pt>
                <c:pt idx="4142">
                  <c:v/>
                </c:pt>
                <c:pt idx="4143">
                  <c:v/>
                </c:pt>
                <c:pt idx="4144">
                  <c:v/>
                </c:pt>
                <c:pt idx="4145">
                  <c:v/>
                </c:pt>
                <c:pt idx="4146">
                  <c:v/>
                </c:pt>
                <c:pt idx="4147">
                  <c:v/>
                </c:pt>
                <c:pt idx="4148">
                  <c:v/>
                </c:pt>
                <c:pt idx="4149">
                  <c:v/>
                </c:pt>
                <c:pt idx="4150">
                  <c:v/>
                </c:pt>
                <c:pt idx="4151">
                  <c:v/>
                </c:pt>
                <c:pt idx="4152">
                  <c:v/>
                </c:pt>
                <c:pt idx="4153">
                  <c:v/>
                </c:pt>
                <c:pt idx="4154">
                  <c:v/>
                </c:pt>
                <c:pt idx="4155">
                  <c:v/>
                </c:pt>
                <c:pt idx="4156">
                  <c:v/>
                </c:pt>
                <c:pt idx="4157">
                  <c:v/>
                </c:pt>
                <c:pt idx="4158">
                  <c:v/>
                </c:pt>
                <c:pt idx="4159">
                  <c:v/>
                </c:pt>
                <c:pt idx="4160">
                  <c:v/>
                </c:pt>
                <c:pt idx="4161">
                  <c:v/>
                </c:pt>
                <c:pt idx="4162">
                  <c:v/>
                </c:pt>
                <c:pt idx="4163">
                  <c:v/>
                </c:pt>
                <c:pt idx="4164">
                  <c:v/>
                </c:pt>
                <c:pt idx="4165">
                  <c:v/>
                </c:pt>
                <c:pt idx="4166">
                  <c:v/>
                </c:pt>
                <c:pt idx="4167">
                  <c:v/>
                </c:pt>
                <c:pt idx="4168">
                  <c:v/>
                </c:pt>
                <c:pt idx="4169">
                  <c:v/>
                </c:pt>
                <c:pt idx="4170">
                  <c:v/>
                </c:pt>
                <c:pt idx="4171">
                  <c:v/>
                </c:pt>
                <c:pt idx="4172">
                  <c:v/>
                </c:pt>
                <c:pt idx="4173">
                  <c:v/>
                </c:pt>
                <c:pt idx="4174">
                  <c:v/>
                </c:pt>
                <c:pt idx="4175">
                  <c:v/>
                </c:pt>
                <c:pt idx="4176">
                  <c:v/>
                </c:pt>
                <c:pt idx="4177">
                  <c:v/>
                </c:pt>
                <c:pt idx="4178">
                  <c:v/>
                </c:pt>
                <c:pt idx="4179">
                  <c:v/>
                </c:pt>
                <c:pt idx="4180">
                  <c:v/>
                </c:pt>
                <c:pt idx="4181">
                  <c:v/>
                </c:pt>
                <c:pt idx="4182">
                  <c:v/>
                </c:pt>
                <c:pt idx="4183">
                  <c:v/>
                </c:pt>
                <c:pt idx="4184">
                  <c:v/>
                </c:pt>
                <c:pt idx="4185">
                  <c:v/>
                </c:pt>
                <c:pt idx="4186">
                  <c:v/>
                </c:pt>
                <c:pt idx="4187">
                  <c:v/>
                </c:pt>
                <c:pt idx="4188">
                  <c:v/>
                </c:pt>
                <c:pt idx="4189">
                  <c:v/>
                </c:pt>
                <c:pt idx="4190">
                  <c:v/>
                </c:pt>
                <c:pt idx="4191">
                  <c:v/>
                </c:pt>
                <c:pt idx="4192">
                  <c:v/>
                </c:pt>
                <c:pt idx="4193">
                  <c:v/>
                </c:pt>
                <c:pt idx="4194">
                  <c:v/>
                </c:pt>
                <c:pt idx="4195">
                  <c:v/>
                </c:pt>
                <c:pt idx="4196">
                  <c:v/>
                </c:pt>
                <c:pt idx="4197">
                  <c:v/>
                </c:pt>
                <c:pt idx="4198">
                  <c:v/>
                </c:pt>
                <c:pt idx="4199">
                  <c:v/>
                </c:pt>
                <c:pt idx="4200">
                  <c:v/>
                </c:pt>
                <c:pt idx="4201">
                  <c:v/>
                </c:pt>
                <c:pt idx="4202">
                  <c:v/>
                </c:pt>
                <c:pt idx="4203">
                  <c:v/>
                </c:pt>
                <c:pt idx="4204">
                  <c:v/>
                </c:pt>
                <c:pt idx="4205">
                  <c:v/>
                </c:pt>
                <c:pt idx="4206">
                  <c:v/>
                </c:pt>
                <c:pt idx="4207">
                  <c:v/>
                </c:pt>
                <c:pt idx="4208">
                  <c:v/>
                </c:pt>
                <c:pt idx="4209">
                  <c:v/>
                </c:pt>
                <c:pt idx="4210">
                  <c:v/>
                </c:pt>
                <c:pt idx="4211">
                  <c:v/>
                </c:pt>
                <c:pt idx="4212">
                  <c:v/>
                </c:pt>
                <c:pt idx="4213">
                  <c:v/>
                </c:pt>
                <c:pt idx="4214">
                  <c:v/>
                </c:pt>
                <c:pt idx="4215">
                  <c:v/>
                </c:pt>
                <c:pt idx="4216">
                  <c:v/>
                </c:pt>
                <c:pt idx="4217">
                  <c:v/>
                </c:pt>
                <c:pt idx="4218">
                  <c:v/>
                </c:pt>
                <c:pt idx="4219">
                  <c:v/>
                </c:pt>
                <c:pt idx="4220">
                  <c:v/>
                </c:pt>
                <c:pt idx="4221">
                  <c:v/>
                </c:pt>
                <c:pt idx="4222">
                  <c:v/>
                </c:pt>
                <c:pt idx="4223">
                  <c:v/>
                </c:pt>
                <c:pt idx="4224">
                  <c:v/>
                </c:pt>
                <c:pt idx="4225">
                  <c:v/>
                </c:pt>
                <c:pt idx="4226">
                  <c:v/>
                </c:pt>
                <c:pt idx="4227">
                  <c:v/>
                </c:pt>
                <c:pt idx="4228">
                  <c:v/>
                </c:pt>
                <c:pt idx="4229">
                  <c:v/>
                </c:pt>
                <c:pt idx="4230">
                  <c:v/>
                </c:pt>
                <c:pt idx="4231">
                  <c:v/>
                </c:pt>
                <c:pt idx="4232">
                  <c:v/>
                </c:pt>
                <c:pt idx="4233">
                  <c:v/>
                </c:pt>
                <c:pt idx="4234">
                  <c:v/>
                </c:pt>
                <c:pt idx="4235">
                  <c:v/>
                </c:pt>
                <c:pt idx="4236">
                  <c:v/>
                </c:pt>
                <c:pt idx="4237">
                  <c:v/>
                </c:pt>
                <c:pt idx="4238">
                  <c:v/>
                </c:pt>
                <c:pt idx="4239">
                  <c:v/>
                </c:pt>
                <c:pt idx="4240">
                  <c:v/>
                </c:pt>
                <c:pt idx="4241">
                  <c:v/>
                </c:pt>
                <c:pt idx="4242">
                  <c:v/>
                </c:pt>
                <c:pt idx="4243">
                  <c:v/>
                </c:pt>
                <c:pt idx="4244">
                  <c:v/>
                </c:pt>
                <c:pt idx="4245">
                  <c:v/>
                </c:pt>
                <c:pt idx="4246">
                  <c:v/>
                </c:pt>
                <c:pt idx="4247">
                  <c:v/>
                </c:pt>
                <c:pt idx="4248">
                  <c:v/>
                </c:pt>
                <c:pt idx="4249">
                  <c:v/>
                </c:pt>
                <c:pt idx="4250">
                  <c:v/>
                </c:pt>
                <c:pt idx="4251">
                  <c:v/>
                </c:pt>
                <c:pt idx="4252">
                  <c:v/>
                </c:pt>
                <c:pt idx="4253">
                  <c:v/>
                </c:pt>
                <c:pt idx="4254">
                  <c:v/>
                </c:pt>
                <c:pt idx="4255">
                  <c:v/>
                </c:pt>
                <c:pt idx="4256">
                  <c:v/>
                </c:pt>
                <c:pt idx="4257">
                  <c:v/>
                </c:pt>
                <c:pt idx="4258">
                  <c:v/>
                </c:pt>
                <c:pt idx="4259">
                  <c:v/>
                </c:pt>
                <c:pt idx="4260">
                  <c:v/>
                </c:pt>
                <c:pt idx="4261">
                  <c:v/>
                </c:pt>
                <c:pt idx="4262">
                  <c:v/>
                </c:pt>
                <c:pt idx="4263">
                  <c:v/>
                </c:pt>
                <c:pt idx="4264">
                  <c:v/>
                </c:pt>
                <c:pt idx="4265">
                  <c:v/>
                </c:pt>
                <c:pt idx="4266">
                  <c:v/>
                </c:pt>
                <c:pt idx="4267">
                  <c:v/>
                </c:pt>
                <c:pt idx="4268">
                  <c:v/>
                </c:pt>
                <c:pt idx="4269">
                  <c:v/>
                </c:pt>
                <c:pt idx="4270">
                  <c:v/>
                </c:pt>
                <c:pt idx="4271">
                  <c:v/>
                </c:pt>
                <c:pt idx="4272">
                  <c:v/>
                </c:pt>
                <c:pt idx="4273">
                  <c:v/>
                </c:pt>
                <c:pt idx="4274">
                  <c:v/>
                </c:pt>
                <c:pt idx="4275">
                  <c:v/>
                </c:pt>
                <c:pt idx="4276">
                  <c:v/>
                </c:pt>
                <c:pt idx="4277">
                  <c:v/>
                </c:pt>
                <c:pt idx="4278">
                  <c:v/>
                </c:pt>
                <c:pt idx="4279">
                  <c:v/>
                </c:pt>
                <c:pt idx="4280">
                  <c:v/>
                </c:pt>
                <c:pt idx="4281">
                  <c:v/>
                </c:pt>
                <c:pt idx="4282">
                  <c:v/>
                </c:pt>
                <c:pt idx="4283">
                  <c:v/>
                </c:pt>
                <c:pt idx="4284">
                  <c:v/>
                </c:pt>
                <c:pt idx="4285">
                  <c:v/>
                </c:pt>
                <c:pt idx="4286">
                  <c:v/>
                </c:pt>
                <c:pt idx="4287">
                  <c:v/>
                </c:pt>
                <c:pt idx="4288">
                  <c:v/>
                </c:pt>
                <c:pt idx="4289">
                  <c:v/>
                </c:pt>
                <c:pt idx="4290">
                  <c:v/>
                </c:pt>
                <c:pt idx="4291">
                  <c:v/>
                </c:pt>
                <c:pt idx="4292">
                  <c:v/>
                </c:pt>
                <c:pt idx="4293">
                  <c:v/>
                </c:pt>
                <c:pt idx="4294">
                  <c:v/>
                </c:pt>
                <c:pt idx="4295">
                  <c:v/>
                </c:pt>
                <c:pt idx="4296">
                  <c:v/>
                </c:pt>
                <c:pt idx="4297">
                  <c:v/>
                </c:pt>
                <c:pt idx="4298">
                  <c:v/>
                </c:pt>
                <c:pt idx="4299">
                  <c:v/>
                </c:pt>
                <c:pt idx="4300">
                  <c:v/>
                </c:pt>
                <c:pt idx="4301">
                  <c:v/>
                </c:pt>
                <c:pt idx="4302">
                  <c:v/>
                </c:pt>
                <c:pt idx="4303">
                  <c:v/>
                </c:pt>
                <c:pt idx="4304">
                  <c:v/>
                </c:pt>
                <c:pt idx="4305">
                  <c:v/>
                </c:pt>
                <c:pt idx="4306">
                  <c:v/>
                </c:pt>
                <c:pt idx="4307">
                  <c:v/>
                </c:pt>
                <c:pt idx="4308">
                  <c:v/>
                </c:pt>
                <c:pt idx="4309">
                  <c:v/>
                </c:pt>
                <c:pt idx="4310">
                  <c:v/>
                </c:pt>
                <c:pt idx="4311">
                  <c:v/>
                </c:pt>
                <c:pt idx="4312">
                  <c:v/>
                </c:pt>
                <c:pt idx="4313">
                  <c:v/>
                </c:pt>
                <c:pt idx="4314">
                  <c:v/>
                </c:pt>
                <c:pt idx="4315">
                  <c:v/>
                </c:pt>
                <c:pt idx="4316">
                  <c:v/>
                </c:pt>
                <c:pt idx="4317">
                  <c:v/>
                </c:pt>
                <c:pt idx="4318">
                  <c:v/>
                </c:pt>
                <c:pt idx="4319">
                  <c:v/>
                </c:pt>
                <c:pt idx="4320">
                  <c:v/>
                </c:pt>
                <c:pt idx="4321">
                  <c:v/>
                </c:pt>
                <c:pt idx="4322">
                  <c:v/>
                </c:pt>
                <c:pt idx="4323">
                  <c:v/>
                </c:pt>
                <c:pt idx="4324">
                  <c:v/>
                </c:pt>
                <c:pt idx="4325">
                  <c:v/>
                </c:pt>
                <c:pt idx="4326">
                  <c:v/>
                </c:pt>
                <c:pt idx="4327">
                  <c:v/>
                </c:pt>
                <c:pt idx="4328">
                  <c:v/>
                </c:pt>
                <c:pt idx="4329">
                  <c:v/>
                </c:pt>
                <c:pt idx="4330">
                  <c:v/>
                </c:pt>
                <c:pt idx="4331">
                  <c:v/>
                </c:pt>
                <c:pt idx="4332">
                  <c:v/>
                </c:pt>
                <c:pt idx="4333">
                  <c:v/>
                </c:pt>
                <c:pt idx="4334">
                  <c:v/>
                </c:pt>
                <c:pt idx="4335">
                  <c:v/>
                </c:pt>
                <c:pt idx="4336">
                  <c:v/>
                </c:pt>
                <c:pt idx="4337">
                  <c:v/>
                </c:pt>
                <c:pt idx="4338">
                  <c:v/>
                </c:pt>
                <c:pt idx="4339">
                  <c:v/>
                </c:pt>
                <c:pt idx="4340">
                  <c:v/>
                </c:pt>
                <c:pt idx="4341">
                  <c:v/>
                </c:pt>
                <c:pt idx="4342">
                  <c:v/>
                </c:pt>
                <c:pt idx="4343">
                  <c:v/>
                </c:pt>
                <c:pt idx="4344">
                  <c:v/>
                </c:pt>
                <c:pt idx="4345">
                  <c:v/>
                </c:pt>
                <c:pt idx="4346">
                  <c:v/>
                </c:pt>
                <c:pt idx="4347">
                  <c:v/>
                </c:pt>
                <c:pt idx="4348">
                  <c:v/>
                </c:pt>
                <c:pt idx="4349">
                  <c:v/>
                </c:pt>
                <c:pt idx="4350">
                  <c:v/>
                </c:pt>
                <c:pt idx="4351">
                  <c:v/>
                </c:pt>
                <c:pt idx="4352">
                  <c:v/>
                </c:pt>
                <c:pt idx="4353">
                  <c:v/>
                </c:pt>
                <c:pt idx="4354">
                  <c:v/>
                </c:pt>
                <c:pt idx="4355">
                  <c:v/>
                </c:pt>
                <c:pt idx="4356">
                  <c:v/>
                </c:pt>
                <c:pt idx="4357">
                  <c:v/>
                </c:pt>
                <c:pt idx="4358">
                  <c:v/>
                </c:pt>
                <c:pt idx="4359">
                  <c:v/>
                </c:pt>
                <c:pt idx="4360">
                  <c:v/>
                </c:pt>
                <c:pt idx="4361">
                  <c:v/>
                </c:pt>
                <c:pt idx="4362">
                  <c:v/>
                </c:pt>
                <c:pt idx="4363">
                  <c:v/>
                </c:pt>
                <c:pt idx="4364">
                  <c:v/>
                </c:pt>
                <c:pt idx="4365">
                  <c:v/>
                </c:pt>
                <c:pt idx="4366">
                  <c:v/>
                </c:pt>
                <c:pt idx="4367">
                  <c:v/>
                </c:pt>
                <c:pt idx="4368">
                  <c:v/>
                </c:pt>
                <c:pt idx="4369">
                  <c:v/>
                </c:pt>
                <c:pt idx="4370">
                  <c:v/>
                </c:pt>
                <c:pt idx="4371">
                  <c:v/>
                </c:pt>
                <c:pt idx="4372">
                  <c:v/>
                </c:pt>
                <c:pt idx="4373">
                  <c:v/>
                </c:pt>
                <c:pt idx="4374">
                  <c:v/>
                </c:pt>
                <c:pt idx="4375">
                  <c:v/>
                </c:pt>
                <c:pt idx="4376">
                  <c:v/>
                </c:pt>
                <c:pt idx="4377">
                  <c:v/>
                </c:pt>
                <c:pt idx="4378">
                  <c:v/>
                </c:pt>
                <c:pt idx="4379">
                  <c:v/>
                </c:pt>
                <c:pt idx="4380">
                  <c:v/>
                </c:pt>
                <c:pt idx="4381">
                  <c:v/>
                </c:pt>
                <c:pt idx="4382">
                  <c:v/>
                </c:pt>
                <c:pt idx="4383">
                  <c:v/>
                </c:pt>
                <c:pt idx="4384">
                  <c:v/>
                </c:pt>
                <c:pt idx="4385">
                  <c:v/>
                </c:pt>
                <c:pt idx="4386">
                  <c:v/>
                </c:pt>
                <c:pt idx="4387">
                  <c:v/>
                </c:pt>
                <c:pt idx="4388">
                  <c:v/>
                </c:pt>
                <c:pt idx="4389">
                  <c:v/>
                </c:pt>
                <c:pt idx="4390">
                  <c:v/>
                </c:pt>
                <c:pt idx="4391">
                  <c:v/>
                </c:pt>
                <c:pt idx="4392">
                  <c:v/>
                </c:pt>
                <c:pt idx="4393">
                  <c:v/>
                </c:pt>
                <c:pt idx="4394">
                  <c:v/>
                </c:pt>
                <c:pt idx="4395">
                  <c:v/>
                </c:pt>
                <c:pt idx="4396">
                  <c:v/>
                </c:pt>
                <c:pt idx="4397">
                  <c:v/>
                </c:pt>
                <c:pt idx="4398">
                  <c:v/>
                </c:pt>
                <c:pt idx="4399">
                  <c:v/>
                </c:pt>
                <c:pt idx="4400">
                  <c:v/>
                </c:pt>
                <c:pt idx="4401">
                  <c:v/>
                </c:pt>
                <c:pt idx="4402">
                  <c:v/>
                </c:pt>
                <c:pt idx="4403">
                  <c:v/>
                </c:pt>
                <c:pt idx="4404">
                  <c:v/>
                </c:pt>
                <c:pt idx="4405">
                  <c:v/>
                </c:pt>
                <c:pt idx="4406">
                  <c:v/>
                </c:pt>
                <c:pt idx="4407">
                  <c:v/>
                </c:pt>
                <c:pt idx="4408">
                  <c:v/>
                </c:pt>
                <c:pt idx="4409">
                  <c:v/>
                </c:pt>
                <c:pt idx="4410">
                  <c:v/>
                </c:pt>
                <c:pt idx="4411">
                  <c:v/>
                </c:pt>
                <c:pt idx="4412">
                  <c:v/>
                </c:pt>
                <c:pt idx="4413">
                  <c:v/>
                </c:pt>
                <c:pt idx="4414">
                  <c:v/>
                </c:pt>
                <c:pt idx="4415">
                  <c:v/>
                </c:pt>
                <c:pt idx="4416">
                  <c:v/>
                </c:pt>
                <c:pt idx="4417">
                  <c:v/>
                </c:pt>
                <c:pt idx="4418">
                  <c:v/>
                </c:pt>
                <c:pt idx="4419">
                  <c:v/>
                </c:pt>
                <c:pt idx="4420">
                  <c:v/>
                </c:pt>
                <c:pt idx="4421">
                  <c:v/>
                </c:pt>
                <c:pt idx="4422">
                  <c:v/>
                </c:pt>
                <c:pt idx="4423">
                  <c:v/>
                </c:pt>
                <c:pt idx="4424">
                  <c:v/>
                </c:pt>
                <c:pt idx="4425">
                  <c:v/>
                </c:pt>
                <c:pt idx="4426">
                  <c:v/>
                </c:pt>
                <c:pt idx="4427">
                  <c:v/>
                </c:pt>
                <c:pt idx="4428">
                  <c:v/>
                </c:pt>
                <c:pt idx="4429">
                  <c:v/>
                </c:pt>
                <c:pt idx="4430">
                  <c:v/>
                </c:pt>
                <c:pt idx="4431">
                  <c:v/>
                </c:pt>
                <c:pt idx="4432">
                  <c:v/>
                </c:pt>
                <c:pt idx="4433">
                  <c:v/>
                </c:pt>
                <c:pt idx="4434">
                  <c:v/>
                </c:pt>
                <c:pt idx="4435">
                  <c:v/>
                </c:pt>
                <c:pt idx="4436">
                  <c:v/>
                </c:pt>
                <c:pt idx="4437">
                  <c:v/>
                </c:pt>
                <c:pt idx="4438">
                  <c:v/>
                </c:pt>
                <c:pt idx="4439">
                  <c:v/>
                </c:pt>
                <c:pt idx="4440">
                  <c:v/>
                </c:pt>
                <c:pt idx="4441">
                  <c:v/>
                </c:pt>
                <c:pt idx="4442">
                  <c:v/>
                </c:pt>
                <c:pt idx="4443">
                  <c:v/>
                </c:pt>
                <c:pt idx="4444">
                  <c:v/>
                </c:pt>
                <c:pt idx="4445">
                  <c:v/>
                </c:pt>
                <c:pt idx="4446">
                  <c:v/>
                </c:pt>
                <c:pt idx="4447">
                  <c:v/>
                </c:pt>
                <c:pt idx="4448">
                  <c:v/>
                </c:pt>
                <c:pt idx="4449">
                  <c:v/>
                </c:pt>
                <c:pt idx="4450">
                  <c:v/>
                </c:pt>
                <c:pt idx="4451">
                  <c:v/>
                </c:pt>
                <c:pt idx="4452">
                  <c:v/>
                </c:pt>
                <c:pt idx="4453">
                  <c:v/>
                </c:pt>
                <c:pt idx="4454">
                  <c:v/>
                </c:pt>
                <c:pt idx="4455">
                  <c:v/>
                </c:pt>
                <c:pt idx="4456">
                  <c:v/>
                </c:pt>
                <c:pt idx="4457">
                  <c:v/>
                </c:pt>
                <c:pt idx="4458">
                  <c:v/>
                </c:pt>
                <c:pt idx="4459">
                  <c:v/>
                </c:pt>
                <c:pt idx="4460">
                  <c:v/>
                </c:pt>
                <c:pt idx="4461">
                  <c:v/>
                </c:pt>
                <c:pt idx="4462">
                  <c:v/>
                </c:pt>
                <c:pt idx="4463">
                  <c:v/>
                </c:pt>
                <c:pt idx="4464">
                  <c:v/>
                </c:pt>
                <c:pt idx="4465">
                  <c:v/>
                </c:pt>
                <c:pt idx="4466">
                  <c:v/>
                </c:pt>
                <c:pt idx="4467">
                  <c:v/>
                </c:pt>
                <c:pt idx="4468">
                  <c:v/>
                </c:pt>
                <c:pt idx="4469">
                  <c:v/>
                </c:pt>
                <c:pt idx="4470">
                  <c:v/>
                </c:pt>
                <c:pt idx="4471">
                  <c:v/>
                </c:pt>
                <c:pt idx="4472">
                  <c:v/>
                </c:pt>
                <c:pt idx="4473">
                  <c:v/>
                </c:pt>
                <c:pt idx="4474">
                  <c:v/>
                </c:pt>
                <c:pt idx="4475">
                  <c:v/>
                </c:pt>
                <c:pt idx="4476">
                  <c:v/>
                </c:pt>
                <c:pt idx="4477">
                  <c:v/>
                </c:pt>
                <c:pt idx="4478">
                  <c:v/>
                </c:pt>
                <c:pt idx="4479">
                  <c:v/>
                </c:pt>
                <c:pt idx="4480">
                  <c:v/>
                </c:pt>
                <c:pt idx="4481">
                  <c:v/>
                </c:pt>
                <c:pt idx="4482">
                  <c:v/>
                </c:pt>
                <c:pt idx="4483">
                  <c:v/>
                </c:pt>
                <c:pt idx="4484">
                  <c:v/>
                </c:pt>
                <c:pt idx="4485">
                  <c:v/>
                </c:pt>
                <c:pt idx="4486">
                  <c:v/>
                </c:pt>
                <c:pt idx="4487">
                  <c:v/>
                </c:pt>
                <c:pt idx="4488">
                  <c:v/>
                </c:pt>
                <c:pt idx="4489">
                  <c:v/>
                </c:pt>
                <c:pt idx="4490">
                  <c:v/>
                </c:pt>
                <c:pt idx="4491">
                  <c:v/>
                </c:pt>
                <c:pt idx="4492">
                  <c:v/>
                </c:pt>
                <c:pt idx="4493">
                  <c:v/>
                </c:pt>
                <c:pt idx="4494">
                  <c:v/>
                </c:pt>
                <c:pt idx="4495">
                  <c:v/>
                </c:pt>
                <c:pt idx="4496">
                  <c:v/>
                </c:pt>
                <c:pt idx="4497">
                  <c:v/>
                </c:pt>
                <c:pt idx="4498">
                  <c:v/>
                </c:pt>
                <c:pt idx="4499">
                  <c:v/>
                </c:pt>
                <c:pt idx="4500">
                  <c:v/>
                </c:pt>
                <c:pt idx="4501">
                  <c:v/>
                </c:pt>
                <c:pt idx="4502">
                  <c:v/>
                </c:pt>
                <c:pt idx="4503">
                  <c:v/>
                </c:pt>
                <c:pt idx="4504">
                  <c:v/>
                </c:pt>
                <c:pt idx="4505">
                  <c:v/>
                </c:pt>
                <c:pt idx="4506">
                  <c:v/>
                </c:pt>
                <c:pt idx="4507">
                  <c:v/>
                </c:pt>
                <c:pt idx="4508">
                  <c:v/>
                </c:pt>
                <c:pt idx="4509">
                  <c:v/>
                </c:pt>
                <c:pt idx="4510">
                  <c:v/>
                </c:pt>
                <c:pt idx="4511">
                  <c:v/>
                </c:pt>
                <c:pt idx="4512">
                  <c:v/>
                </c:pt>
                <c:pt idx="4513">
                  <c:v/>
                </c:pt>
                <c:pt idx="4514">
                  <c:v/>
                </c:pt>
                <c:pt idx="4515">
                  <c:v/>
                </c:pt>
                <c:pt idx="4516">
                  <c:v/>
                </c:pt>
                <c:pt idx="4517">
                  <c:v/>
                </c:pt>
                <c:pt idx="4518">
                  <c:v/>
                </c:pt>
                <c:pt idx="4519">
                  <c:v/>
                </c:pt>
                <c:pt idx="4520">
                  <c:v/>
                </c:pt>
                <c:pt idx="4521">
                  <c:v/>
                </c:pt>
                <c:pt idx="4522">
                  <c:v/>
                </c:pt>
                <c:pt idx="4523">
                  <c:v/>
                </c:pt>
                <c:pt idx="4524">
                  <c:v/>
                </c:pt>
                <c:pt idx="4525">
                  <c:v/>
                </c:pt>
                <c:pt idx="4526">
                  <c:v/>
                </c:pt>
                <c:pt idx="4527">
                  <c:v/>
                </c:pt>
                <c:pt idx="4528">
                  <c:v/>
                </c:pt>
                <c:pt idx="4529">
                  <c:v/>
                </c:pt>
                <c:pt idx="4530">
                  <c:v/>
                </c:pt>
                <c:pt idx="4531">
                  <c:v/>
                </c:pt>
                <c:pt idx="4532">
                  <c:v/>
                </c:pt>
                <c:pt idx="4533">
                  <c:v/>
                </c:pt>
                <c:pt idx="4534">
                  <c:v/>
                </c:pt>
                <c:pt idx="4535">
                  <c:v/>
                </c:pt>
                <c:pt idx="4536">
                  <c:v/>
                </c:pt>
                <c:pt idx="4537">
                  <c:v/>
                </c:pt>
                <c:pt idx="4538">
                  <c:v/>
                </c:pt>
                <c:pt idx="4539">
                  <c:v/>
                </c:pt>
                <c:pt idx="4540">
                  <c:v/>
                </c:pt>
                <c:pt idx="4541">
                  <c:v/>
                </c:pt>
                <c:pt idx="4542">
                  <c:v/>
                </c:pt>
                <c:pt idx="4543">
                  <c:v/>
                </c:pt>
                <c:pt idx="4544">
                  <c:v/>
                </c:pt>
                <c:pt idx="4545">
                  <c:v/>
                </c:pt>
                <c:pt idx="4546">
                  <c:v/>
                </c:pt>
                <c:pt idx="4547">
                  <c:v/>
                </c:pt>
                <c:pt idx="4548">
                  <c:v/>
                </c:pt>
                <c:pt idx="4549">
                  <c:v/>
                </c:pt>
                <c:pt idx="4550">
                  <c:v/>
                </c:pt>
                <c:pt idx="4551">
                  <c:v/>
                </c:pt>
                <c:pt idx="4552">
                  <c:v/>
                </c:pt>
                <c:pt idx="4553">
                  <c:v/>
                </c:pt>
                <c:pt idx="4554">
                  <c:v/>
                </c:pt>
                <c:pt idx="4555">
                  <c:v/>
                </c:pt>
                <c:pt idx="4556">
                  <c:v/>
                </c:pt>
                <c:pt idx="4557">
                  <c:v/>
                </c:pt>
                <c:pt idx="4558">
                  <c:v/>
                </c:pt>
                <c:pt idx="4559">
                  <c:v/>
                </c:pt>
                <c:pt idx="4560">
                  <c:v/>
                </c:pt>
                <c:pt idx="4561">
                  <c:v/>
                </c:pt>
                <c:pt idx="4562">
                  <c:v/>
                </c:pt>
                <c:pt idx="4563">
                  <c:v/>
                </c:pt>
                <c:pt idx="4564">
                  <c:v/>
                </c:pt>
                <c:pt idx="4565">
                  <c:v/>
                </c:pt>
                <c:pt idx="4566">
                  <c:v/>
                </c:pt>
                <c:pt idx="4567">
                  <c:v/>
                </c:pt>
                <c:pt idx="4568">
                  <c:v/>
                </c:pt>
                <c:pt idx="4569">
                  <c:v/>
                </c:pt>
                <c:pt idx="4570">
                  <c:v/>
                </c:pt>
                <c:pt idx="4571">
                  <c:v/>
                </c:pt>
                <c:pt idx="4572">
                  <c:v/>
                </c:pt>
                <c:pt idx="4573">
                  <c:v/>
                </c:pt>
                <c:pt idx="4574">
                  <c:v/>
                </c:pt>
                <c:pt idx="4575">
                  <c:v/>
                </c:pt>
                <c:pt idx="4576">
                  <c:v/>
                </c:pt>
                <c:pt idx="4577">
                  <c:v/>
                </c:pt>
                <c:pt idx="4578">
                  <c:v/>
                </c:pt>
                <c:pt idx="4579">
                  <c:v/>
                </c:pt>
                <c:pt idx="4580">
                  <c:v/>
                </c:pt>
                <c:pt idx="4581">
                  <c:v/>
                </c:pt>
                <c:pt idx="4582">
                  <c:v/>
                </c:pt>
                <c:pt idx="4583">
                  <c:v/>
                </c:pt>
                <c:pt idx="4584">
                  <c:v/>
                </c:pt>
                <c:pt idx="4585">
                  <c:v/>
                </c:pt>
                <c:pt idx="4586">
                  <c:v/>
                </c:pt>
                <c:pt idx="4587">
                  <c:v/>
                </c:pt>
                <c:pt idx="4588">
                  <c:v/>
                </c:pt>
                <c:pt idx="4589">
                  <c:v/>
                </c:pt>
                <c:pt idx="4590">
                  <c:v/>
                </c:pt>
                <c:pt idx="4591">
                  <c:v/>
                </c:pt>
                <c:pt idx="4592">
                  <c:v/>
                </c:pt>
                <c:pt idx="4593">
                  <c:v/>
                </c:pt>
                <c:pt idx="4594">
                  <c:v/>
                </c:pt>
                <c:pt idx="4595">
                  <c:v/>
                </c:pt>
                <c:pt idx="4596">
                  <c:v/>
                </c:pt>
                <c:pt idx="4597">
                  <c:v/>
                </c:pt>
                <c:pt idx="4598">
                  <c:v/>
                </c:pt>
                <c:pt idx="4599">
                  <c:v/>
                </c:pt>
                <c:pt idx="4600">
                  <c:v/>
                </c:pt>
                <c:pt idx="4601">
                  <c:v/>
                </c:pt>
                <c:pt idx="4602">
                  <c:v/>
                </c:pt>
                <c:pt idx="4603">
                  <c:v/>
                </c:pt>
                <c:pt idx="4604">
                  <c:v/>
                </c:pt>
                <c:pt idx="4605">
                  <c:v/>
                </c:pt>
                <c:pt idx="4606">
                  <c:v/>
                </c:pt>
                <c:pt idx="4607">
                  <c:v/>
                </c:pt>
                <c:pt idx="4608">
                  <c:v/>
                </c:pt>
                <c:pt idx="4609">
                  <c:v/>
                </c:pt>
                <c:pt idx="4610">
                  <c:v/>
                </c:pt>
                <c:pt idx="4611">
                  <c:v/>
                </c:pt>
                <c:pt idx="4612">
                  <c:v/>
                </c:pt>
                <c:pt idx="4613">
                  <c:v/>
                </c:pt>
                <c:pt idx="4614">
                  <c:v/>
                </c:pt>
                <c:pt idx="4615">
                  <c:v/>
                </c:pt>
                <c:pt idx="4616">
                  <c:v/>
                </c:pt>
                <c:pt idx="4617">
                  <c:v/>
                </c:pt>
                <c:pt idx="4618">
                  <c:v/>
                </c:pt>
                <c:pt idx="4619">
                  <c:v/>
                </c:pt>
                <c:pt idx="4620">
                  <c:v/>
                </c:pt>
                <c:pt idx="4621">
                  <c:v/>
                </c:pt>
                <c:pt idx="4622">
                  <c:v/>
                </c:pt>
                <c:pt idx="4623">
                  <c:v/>
                </c:pt>
                <c:pt idx="4624">
                  <c:v/>
                </c:pt>
                <c:pt idx="4625">
                  <c:v/>
                </c:pt>
                <c:pt idx="4626">
                  <c:v/>
                </c:pt>
                <c:pt idx="4627">
                  <c:v/>
                </c:pt>
                <c:pt idx="4628">
                  <c:v/>
                </c:pt>
                <c:pt idx="4629">
                  <c:v/>
                </c:pt>
                <c:pt idx="4630">
                  <c:v/>
                </c:pt>
                <c:pt idx="4631">
                  <c:v/>
                </c:pt>
                <c:pt idx="4632">
                  <c:v/>
                </c:pt>
                <c:pt idx="4633">
                  <c:v/>
                </c:pt>
                <c:pt idx="4634">
                  <c:v/>
                </c:pt>
                <c:pt idx="4635">
                  <c:v/>
                </c:pt>
                <c:pt idx="4636">
                  <c:v/>
                </c:pt>
                <c:pt idx="4637">
                  <c:v/>
                </c:pt>
                <c:pt idx="4638">
                  <c:v/>
                </c:pt>
                <c:pt idx="4639">
                  <c:v/>
                </c:pt>
                <c:pt idx="4640">
                  <c:v/>
                </c:pt>
                <c:pt idx="4641">
                  <c:v/>
                </c:pt>
                <c:pt idx="4642">
                  <c:v/>
                </c:pt>
                <c:pt idx="4643">
                  <c:v/>
                </c:pt>
                <c:pt idx="4644">
                  <c:v/>
                </c:pt>
                <c:pt idx="4645">
                  <c:v/>
                </c:pt>
                <c:pt idx="4646">
                  <c:v/>
                </c:pt>
                <c:pt idx="4647">
                  <c:v/>
                </c:pt>
                <c:pt idx="4648">
                  <c:v/>
                </c:pt>
                <c:pt idx="4649">
                  <c:v/>
                </c:pt>
                <c:pt idx="4650">
                  <c:v/>
                </c:pt>
                <c:pt idx="4651">
                  <c:v/>
                </c:pt>
                <c:pt idx="4652">
                  <c:v/>
                </c:pt>
                <c:pt idx="4653">
                  <c:v/>
                </c:pt>
                <c:pt idx="4654">
                  <c:v/>
                </c:pt>
                <c:pt idx="4655">
                  <c:v/>
                </c:pt>
                <c:pt idx="4656">
                  <c:v/>
                </c:pt>
                <c:pt idx="4657">
                  <c:v/>
                </c:pt>
                <c:pt idx="4658">
                  <c:v/>
                </c:pt>
                <c:pt idx="4659">
                  <c:v/>
                </c:pt>
                <c:pt idx="4660">
                  <c:v/>
                </c:pt>
                <c:pt idx="4661">
                  <c:v/>
                </c:pt>
                <c:pt idx="4662">
                  <c:v/>
                </c:pt>
                <c:pt idx="4663">
                  <c:v/>
                </c:pt>
                <c:pt idx="4664">
                  <c:v/>
                </c:pt>
                <c:pt idx="4665">
                  <c:v/>
                </c:pt>
                <c:pt idx="4666">
                  <c:v/>
                </c:pt>
                <c:pt idx="4667">
                  <c:v/>
                </c:pt>
                <c:pt idx="4668">
                  <c:v/>
                </c:pt>
                <c:pt idx="4669">
                  <c:v/>
                </c:pt>
                <c:pt idx="4670">
                  <c:v/>
                </c:pt>
                <c:pt idx="4671">
                  <c:v/>
                </c:pt>
                <c:pt idx="4672">
                  <c:v/>
                </c:pt>
                <c:pt idx="4673">
                  <c:v/>
                </c:pt>
                <c:pt idx="4674">
                  <c:v/>
                </c:pt>
                <c:pt idx="4675">
                  <c:v/>
                </c:pt>
                <c:pt idx="4676">
                  <c:v/>
                </c:pt>
                <c:pt idx="4677">
                  <c:v/>
                </c:pt>
                <c:pt idx="4678">
                  <c:v/>
                </c:pt>
                <c:pt idx="4679">
                  <c:v/>
                </c:pt>
                <c:pt idx="4680">
                  <c:v/>
                </c:pt>
                <c:pt idx="4681">
                  <c:v/>
                </c:pt>
                <c:pt idx="4682">
                  <c:v/>
                </c:pt>
                <c:pt idx="4683">
                  <c:v/>
                </c:pt>
                <c:pt idx="4684">
                  <c:v/>
                </c:pt>
                <c:pt idx="4685">
                  <c:v/>
                </c:pt>
                <c:pt idx="4686">
                  <c:v/>
                </c:pt>
                <c:pt idx="4687">
                  <c:v/>
                </c:pt>
                <c:pt idx="4688">
                  <c:v/>
                </c:pt>
                <c:pt idx="4689">
                  <c:v/>
                </c:pt>
                <c:pt idx="4690">
                  <c:v/>
                </c:pt>
                <c:pt idx="4691">
                  <c:v/>
                </c:pt>
                <c:pt idx="4692">
                  <c:v/>
                </c:pt>
                <c:pt idx="4693">
                  <c:v/>
                </c:pt>
                <c:pt idx="4694">
                  <c:v/>
                </c:pt>
                <c:pt idx="4695">
                  <c:v/>
                </c:pt>
                <c:pt idx="4696">
                  <c:v/>
                </c:pt>
                <c:pt idx="4697">
                  <c:v/>
                </c:pt>
                <c:pt idx="4698">
                  <c:v/>
                </c:pt>
                <c:pt idx="4699">
                  <c:v/>
                </c:pt>
                <c:pt idx="4700">
                  <c:v/>
                </c:pt>
                <c:pt idx="4701">
                  <c:v/>
                </c:pt>
                <c:pt idx="4702">
                  <c:v/>
                </c:pt>
                <c:pt idx="4703">
                  <c:v/>
                </c:pt>
                <c:pt idx="4704">
                  <c:v/>
                </c:pt>
                <c:pt idx="4705">
                  <c:v/>
                </c:pt>
                <c:pt idx="4706">
                  <c:v/>
                </c:pt>
                <c:pt idx="4707">
                  <c:v/>
                </c:pt>
                <c:pt idx="4708">
                  <c:v/>
                </c:pt>
                <c:pt idx="4709">
                  <c:v/>
                </c:pt>
                <c:pt idx="4710">
                  <c:v/>
                </c:pt>
                <c:pt idx="4711">
                  <c:v/>
                </c:pt>
                <c:pt idx="4712">
                  <c:v/>
                </c:pt>
                <c:pt idx="4713">
                  <c:v/>
                </c:pt>
                <c:pt idx="4714">
                  <c:v/>
                </c:pt>
                <c:pt idx="4715">
                  <c:v/>
                </c:pt>
                <c:pt idx="4716">
                  <c:v/>
                </c:pt>
                <c:pt idx="4717">
                  <c:v/>
                </c:pt>
                <c:pt idx="4718">
                  <c:v/>
                </c:pt>
                <c:pt idx="4719">
                  <c:v/>
                </c:pt>
                <c:pt idx="4720">
                  <c:v/>
                </c:pt>
                <c:pt idx="4721">
                  <c:v/>
                </c:pt>
                <c:pt idx="4722">
                  <c:v/>
                </c:pt>
                <c:pt idx="4723">
                  <c:v/>
                </c:pt>
                <c:pt idx="4724">
                  <c:v/>
                </c:pt>
                <c:pt idx="4725">
                  <c:v/>
                </c:pt>
                <c:pt idx="4726">
                  <c:v/>
                </c:pt>
                <c:pt idx="4727">
                  <c:v/>
                </c:pt>
                <c:pt idx="4728">
                  <c:v/>
                </c:pt>
                <c:pt idx="4729">
                  <c:v/>
                </c:pt>
                <c:pt idx="4730">
                  <c:v/>
                </c:pt>
                <c:pt idx="4731">
                  <c:v/>
                </c:pt>
                <c:pt idx="4732">
                  <c:v/>
                </c:pt>
                <c:pt idx="4733">
                  <c:v/>
                </c:pt>
                <c:pt idx="4734">
                  <c:v/>
                </c:pt>
                <c:pt idx="4735">
                  <c:v/>
                </c:pt>
                <c:pt idx="4736">
                  <c:v/>
                </c:pt>
                <c:pt idx="4737">
                  <c:v/>
                </c:pt>
                <c:pt idx="4738">
                  <c:v/>
                </c:pt>
                <c:pt idx="4739">
                  <c:v/>
                </c:pt>
                <c:pt idx="4740">
                  <c:v/>
                </c:pt>
                <c:pt idx="4741">
                  <c:v/>
                </c:pt>
                <c:pt idx="4742">
                  <c:v/>
                </c:pt>
                <c:pt idx="4743">
                  <c:v/>
                </c:pt>
                <c:pt idx="4744">
                  <c:v/>
                </c:pt>
                <c:pt idx="4745">
                  <c:v/>
                </c:pt>
                <c:pt idx="4746">
                  <c:v/>
                </c:pt>
                <c:pt idx="4747">
                  <c:v/>
                </c:pt>
                <c:pt idx="4748">
                  <c:v/>
                </c:pt>
                <c:pt idx="4749">
                  <c:v/>
                </c:pt>
                <c:pt idx="4750">
                  <c:v/>
                </c:pt>
                <c:pt idx="4751">
                  <c:v/>
                </c:pt>
                <c:pt idx="4752">
                  <c:v/>
                </c:pt>
                <c:pt idx="4753">
                  <c:v/>
                </c:pt>
                <c:pt idx="4754">
                  <c:v/>
                </c:pt>
                <c:pt idx="4755">
                  <c:v/>
                </c:pt>
                <c:pt idx="4756">
                  <c:v/>
                </c:pt>
                <c:pt idx="4757">
                  <c:v/>
                </c:pt>
                <c:pt idx="4758">
                  <c:v/>
                </c:pt>
                <c:pt idx="4759">
                  <c:v/>
                </c:pt>
                <c:pt idx="4760">
                  <c:v/>
                </c:pt>
                <c:pt idx="4761">
                  <c:v/>
                </c:pt>
                <c:pt idx="4762">
                  <c:v/>
                </c:pt>
                <c:pt idx="4763">
                  <c:v/>
                </c:pt>
                <c:pt idx="4764">
                  <c:v/>
                </c:pt>
                <c:pt idx="4765">
                  <c:v/>
                </c:pt>
                <c:pt idx="4766">
                  <c:v/>
                </c:pt>
                <c:pt idx="4767">
                  <c:v/>
                </c:pt>
                <c:pt idx="4768">
                  <c:v/>
                </c:pt>
                <c:pt idx="4769">
                  <c:v/>
                </c:pt>
                <c:pt idx="4770">
                  <c:v/>
                </c:pt>
                <c:pt idx="4771">
                  <c:v/>
                </c:pt>
                <c:pt idx="4772">
                  <c:v/>
                </c:pt>
                <c:pt idx="4773">
                  <c:v/>
                </c:pt>
                <c:pt idx="4774">
                  <c:v/>
                </c:pt>
                <c:pt idx="4775">
                  <c:v/>
                </c:pt>
                <c:pt idx="4776">
                  <c:v/>
                </c:pt>
                <c:pt idx="4777">
                  <c:v/>
                </c:pt>
                <c:pt idx="4778">
                  <c:v/>
                </c:pt>
                <c:pt idx="4779">
                  <c:v/>
                </c:pt>
                <c:pt idx="4780">
                  <c:v/>
                </c:pt>
                <c:pt idx="4781">
                  <c:v/>
                </c:pt>
                <c:pt idx="4782">
                  <c:v/>
                </c:pt>
                <c:pt idx="4783">
                  <c:v/>
                </c:pt>
                <c:pt idx="4784">
                  <c:v/>
                </c:pt>
                <c:pt idx="4785">
                  <c:v/>
                </c:pt>
                <c:pt idx="4786">
                  <c:v/>
                </c:pt>
                <c:pt idx="4787">
                  <c:v/>
                </c:pt>
                <c:pt idx="4788">
                  <c:v/>
                </c:pt>
                <c:pt idx="4789">
                  <c:v/>
                </c:pt>
                <c:pt idx="4790">
                  <c:v/>
                </c:pt>
                <c:pt idx="4791">
                  <c:v/>
                </c:pt>
                <c:pt idx="4792">
                  <c:v/>
                </c:pt>
                <c:pt idx="4793">
                  <c:v/>
                </c:pt>
                <c:pt idx="4794">
                  <c:v/>
                </c:pt>
                <c:pt idx="4795">
                  <c:v/>
                </c:pt>
                <c:pt idx="4796">
                  <c:v/>
                </c:pt>
                <c:pt idx="4797">
                  <c:v/>
                </c:pt>
                <c:pt idx="4798">
                  <c:v/>
                </c:pt>
                <c:pt idx="4799">
                  <c:v/>
                </c:pt>
                <c:pt idx="4800">
                  <c:v/>
                </c:pt>
                <c:pt idx="4801">
                  <c:v/>
                </c:pt>
                <c:pt idx="4802">
                  <c:v/>
                </c:pt>
                <c:pt idx="4803">
                  <c:v/>
                </c:pt>
                <c:pt idx="4804">
                  <c:v/>
                </c:pt>
                <c:pt idx="4805">
                  <c:v/>
                </c:pt>
                <c:pt idx="4806">
                  <c:v/>
                </c:pt>
                <c:pt idx="4807">
                  <c:v/>
                </c:pt>
                <c:pt idx="4808">
                  <c:v/>
                </c:pt>
                <c:pt idx="4809">
                  <c:v/>
                </c:pt>
                <c:pt idx="4810">
                  <c:v/>
                </c:pt>
                <c:pt idx="4811">
                  <c:v/>
                </c:pt>
                <c:pt idx="4812">
                  <c:v/>
                </c:pt>
                <c:pt idx="4813">
                  <c:v/>
                </c:pt>
                <c:pt idx="4814">
                  <c:v/>
                </c:pt>
                <c:pt idx="4815">
                  <c:v/>
                </c:pt>
                <c:pt idx="4816">
                  <c:v/>
                </c:pt>
                <c:pt idx="4817">
                  <c:v/>
                </c:pt>
                <c:pt idx="4818">
                  <c:v/>
                </c:pt>
                <c:pt idx="4819">
                  <c:v/>
                </c:pt>
                <c:pt idx="4820">
                  <c:v/>
                </c:pt>
                <c:pt idx="4821">
                  <c:v/>
                </c:pt>
                <c:pt idx="4822">
                  <c:v/>
                </c:pt>
                <c:pt idx="4823">
                  <c:v/>
                </c:pt>
                <c:pt idx="4824">
                  <c:v/>
                </c:pt>
                <c:pt idx="4825">
                  <c:v/>
                </c:pt>
                <c:pt idx="4826">
                  <c:v/>
                </c:pt>
                <c:pt idx="4827">
                  <c:v/>
                </c:pt>
                <c:pt idx="4828">
                  <c:v/>
                </c:pt>
                <c:pt idx="4829">
                  <c:v/>
                </c:pt>
                <c:pt idx="4830">
                  <c:v/>
                </c:pt>
                <c:pt idx="4831">
                  <c:v/>
                </c:pt>
                <c:pt idx="4832">
                  <c:v/>
                </c:pt>
                <c:pt idx="4833">
                  <c:v/>
                </c:pt>
                <c:pt idx="4834">
                  <c:v/>
                </c:pt>
                <c:pt idx="4835">
                  <c:v/>
                </c:pt>
                <c:pt idx="4836">
                  <c:v/>
                </c:pt>
                <c:pt idx="4837">
                  <c:v/>
                </c:pt>
                <c:pt idx="4838">
                  <c:v/>
                </c:pt>
                <c:pt idx="4839">
                  <c:v/>
                </c:pt>
                <c:pt idx="4840">
                  <c:v/>
                </c:pt>
                <c:pt idx="4841">
                  <c:v/>
                </c:pt>
                <c:pt idx="4842">
                  <c:v/>
                </c:pt>
                <c:pt idx="4843">
                  <c:v/>
                </c:pt>
                <c:pt idx="4844">
                  <c:v/>
                </c:pt>
                <c:pt idx="4845">
                  <c:v/>
                </c:pt>
                <c:pt idx="4846">
                  <c:v/>
                </c:pt>
                <c:pt idx="4847">
                  <c:v/>
                </c:pt>
                <c:pt idx="4848">
                  <c:v/>
                </c:pt>
                <c:pt idx="4849">
                  <c:v/>
                </c:pt>
                <c:pt idx="4850">
                  <c:v/>
                </c:pt>
                <c:pt idx="4851">
                  <c:v/>
                </c:pt>
                <c:pt idx="4852">
                  <c:v/>
                </c:pt>
                <c:pt idx="4853">
                  <c:v/>
                </c:pt>
                <c:pt idx="4854">
                  <c:v/>
                </c:pt>
                <c:pt idx="4855">
                  <c:v/>
                </c:pt>
                <c:pt idx="4856">
                  <c:v/>
                </c:pt>
                <c:pt idx="4857">
                  <c:v/>
                </c:pt>
                <c:pt idx="4858">
                  <c:v/>
                </c:pt>
                <c:pt idx="4859">
                  <c:v/>
                </c:pt>
                <c:pt idx="4860">
                  <c:v/>
                </c:pt>
                <c:pt idx="4861">
                  <c:v/>
                </c:pt>
                <c:pt idx="4862">
                  <c:v/>
                </c:pt>
                <c:pt idx="4863">
                  <c:v/>
                </c:pt>
                <c:pt idx="4864">
                  <c:v/>
                </c:pt>
                <c:pt idx="4865">
                  <c:v/>
                </c:pt>
                <c:pt idx="4866">
                  <c:v/>
                </c:pt>
                <c:pt idx="4867">
                  <c:v/>
                </c:pt>
                <c:pt idx="4868">
                  <c:v/>
                </c:pt>
                <c:pt idx="4869">
                  <c:v/>
                </c:pt>
                <c:pt idx="4870">
                  <c:v/>
                </c:pt>
                <c:pt idx="4871">
                  <c:v/>
                </c:pt>
                <c:pt idx="4872">
                  <c:v/>
                </c:pt>
                <c:pt idx="4873">
                  <c:v/>
                </c:pt>
                <c:pt idx="4874">
                  <c:v/>
                </c:pt>
                <c:pt idx="4875">
                  <c:v/>
                </c:pt>
                <c:pt idx="4876">
                  <c:v/>
                </c:pt>
                <c:pt idx="4877">
                  <c:v/>
                </c:pt>
                <c:pt idx="4878">
                  <c:v/>
                </c:pt>
                <c:pt idx="4879">
                  <c:v/>
                </c:pt>
                <c:pt idx="4880">
                  <c:v/>
                </c:pt>
                <c:pt idx="4881">
                  <c:v/>
                </c:pt>
                <c:pt idx="4882">
                  <c:v/>
                </c:pt>
                <c:pt idx="4883">
                  <c:v/>
                </c:pt>
                <c:pt idx="4884">
                  <c:v/>
                </c:pt>
                <c:pt idx="4885">
                  <c:v/>
                </c:pt>
                <c:pt idx="4886">
                  <c:v/>
                </c:pt>
                <c:pt idx="4887">
                  <c:v/>
                </c:pt>
                <c:pt idx="4888">
                  <c:v/>
                </c:pt>
                <c:pt idx="4889">
                  <c:v/>
                </c:pt>
                <c:pt idx="4890">
                  <c:v/>
                </c:pt>
                <c:pt idx="4891">
                  <c:v/>
                </c:pt>
                <c:pt idx="4892">
                  <c:v/>
                </c:pt>
                <c:pt idx="4893">
                  <c:v/>
                </c:pt>
                <c:pt idx="4894">
                  <c:v/>
                </c:pt>
                <c:pt idx="4895">
                  <c:v/>
                </c:pt>
                <c:pt idx="4896">
                  <c:v/>
                </c:pt>
                <c:pt idx="4897">
                  <c:v/>
                </c:pt>
                <c:pt idx="4898">
                  <c:v/>
                </c:pt>
                <c:pt idx="4899">
                  <c:v/>
                </c:pt>
                <c:pt idx="4900">
                  <c:v/>
                </c:pt>
                <c:pt idx="4901">
                  <c:v/>
                </c:pt>
                <c:pt idx="4902">
                  <c:v/>
                </c:pt>
                <c:pt idx="4903">
                  <c:v/>
                </c:pt>
                <c:pt idx="4904">
                  <c:v/>
                </c:pt>
                <c:pt idx="4905">
                  <c:v/>
                </c:pt>
                <c:pt idx="4906">
                  <c:v/>
                </c:pt>
                <c:pt idx="4907">
                  <c:v/>
                </c:pt>
                <c:pt idx="4908">
                  <c:v/>
                </c:pt>
                <c:pt idx="4909">
                  <c:v/>
                </c:pt>
                <c:pt idx="4910">
                  <c:v/>
                </c:pt>
                <c:pt idx="4911">
                  <c:v/>
                </c:pt>
                <c:pt idx="4912">
                  <c:v/>
                </c:pt>
                <c:pt idx="4913">
                  <c:v/>
                </c:pt>
                <c:pt idx="4914">
                  <c:v/>
                </c:pt>
                <c:pt idx="4915">
                  <c:v/>
                </c:pt>
                <c:pt idx="4916">
                  <c:v/>
                </c:pt>
                <c:pt idx="4917">
                  <c:v/>
                </c:pt>
                <c:pt idx="4918">
                  <c:v/>
                </c:pt>
                <c:pt idx="4919">
                  <c:v/>
                </c:pt>
                <c:pt idx="4920">
                  <c:v/>
                </c:pt>
                <c:pt idx="4921">
                  <c:v/>
                </c:pt>
                <c:pt idx="4922">
                  <c:v/>
                </c:pt>
                <c:pt idx="4923">
                  <c:v/>
                </c:pt>
                <c:pt idx="4924">
                  <c:v/>
                </c:pt>
                <c:pt idx="4925">
                  <c:v/>
                </c:pt>
                <c:pt idx="4926">
                  <c:v/>
                </c:pt>
                <c:pt idx="4927">
                  <c:v/>
                </c:pt>
                <c:pt idx="4928">
                  <c:v/>
                </c:pt>
                <c:pt idx="4929">
                  <c:v/>
                </c:pt>
                <c:pt idx="4930">
                  <c:v/>
                </c:pt>
                <c:pt idx="4931">
                  <c:v/>
                </c:pt>
                <c:pt idx="4932">
                  <c:v/>
                </c:pt>
                <c:pt idx="4933">
                  <c:v/>
                </c:pt>
                <c:pt idx="4934">
                  <c:v/>
                </c:pt>
                <c:pt idx="4935">
                  <c:v/>
                </c:pt>
                <c:pt idx="4936">
                  <c:v/>
                </c:pt>
                <c:pt idx="4937">
                  <c:v/>
                </c:pt>
                <c:pt idx="4938">
                  <c:v/>
                </c:pt>
                <c:pt idx="4939">
                  <c:v/>
                </c:pt>
                <c:pt idx="4940">
                  <c:v/>
                </c:pt>
                <c:pt idx="4941">
                  <c:v/>
                </c:pt>
                <c:pt idx="4942">
                  <c:v/>
                </c:pt>
                <c:pt idx="4943">
                  <c:v/>
                </c:pt>
                <c:pt idx="4944">
                  <c:v/>
                </c:pt>
                <c:pt idx="4945">
                  <c:v/>
                </c:pt>
                <c:pt idx="4946">
                  <c:v/>
                </c:pt>
                <c:pt idx="4947">
                  <c:v/>
                </c:pt>
                <c:pt idx="4948">
                  <c:v/>
                </c:pt>
                <c:pt idx="4949">
                  <c:v/>
                </c:pt>
                <c:pt idx="4950">
                  <c:v/>
                </c:pt>
                <c:pt idx="4951">
                  <c:v/>
                </c:pt>
                <c:pt idx="4952">
                  <c:v/>
                </c:pt>
                <c:pt idx="4953">
                  <c:v/>
                </c:pt>
                <c:pt idx="4954">
                  <c:v/>
                </c:pt>
                <c:pt idx="4955">
                  <c:v/>
                </c:pt>
                <c:pt idx="4956">
                  <c:v/>
                </c:pt>
                <c:pt idx="4957">
                  <c:v/>
                </c:pt>
                <c:pt idx="4958">
                  <c:v/>
                </c:pt>
                <c:pt idx="4959">
                  <c:v/>
                </c:pt>
                <c:pt idx="4960">
                  <c:v/>
                </c:pt>
                <c:pt idx="4961">
                  <c:v/>
                </c:pt>
                <c:pt idx="4962">
                  <c:v/>
                </c:pt>
                <c:pt idx="4963">
                  <c:v/>
                </c:pt>
                <c:pt idx="4964">
                  <c:v/>
                </c:pt>
                <c:pt idx="4965">
                  <c:v/>
                </c:pt>
                <c:pt idx="4966">
                  <c:v/>
                </c:pt>
                <c:pt idx="4967">
                  <c:v/>
                </c:pt>
                <c:pt idx="4968">
                  <c:v/>
                </c:pt>
                <c:pt idx="4969">
                  <c:v/>
                </c:pt>
                <c:pt idx="4970">
                  <c:v/>
                </c:pt>
                <c:pt idx="4971">
                  <c:v/>
                </c:pt>
                <c:pt idx="4972">
                  <c:v/>
                </c:pt>
                <c:pt idx="4973">
                  <c:v/>
                </c:pt>
                <c:pt idx="4974">
                  <c:v/>
                </c:pt>
                <c:pt idx="4975">
                  <c:v/>
                </c:pt>
                <c:pt idx="4976">
                  <c:v/>
                </c:pt>
                <c:pt idx="4977">
                  <c:v/>
                </c:pt>
                <c:pt idx="4978">
                  <c:v/>
                </c:pt>
                <c:pt idx="4979">
                  <c:v/>
                </c:pt>
                <c:pt idx="4980">
                  <c:v/>
                </c:pt>
                <c:pt idx="4981">
                  <c:v/>
                </c:pt>
                <c:pt idx="4982">
                  <c:v/>
                </c:pt>
                <c:pt idx="4983">
                  <c:v/>
                </c:pt>
                <c:pt idx="4984">
                  <c:v/>
                </c:pt>
                <c:pt idx="4985">
                  <c:v/>
                </c:pt>
                <c:pt idx="4986">
                  <c:v/>
                </c:pt>
                <c:pt idx="4987">
                  <c:v/>
                </c:pt>
                <c:pt idx="4988">
                  <c:v/>
                </c:pt>
                <c:pt idx="4989">
                  <c:v/>
                </c:pt>
                <c:pt idx="4990">
                  <c:v/>
                </c:pt>
                <c:pt idx="4991">
                  <c:v/>
                </c:pt>
                <c:pt idx="4992">
                  <c:v/>
                </c:pt>
                <c:pt idx="4993">
                  <c:v/>
                </c:pt>
                <c:pt idx="4994">
                  <c:v/>
                </c:pt>
                <c:pt idx="4995">
                  <c:v/>
                </c:pt>
                <c:pt idx="4996">
                  <c:v/>
                </c:pt>
                <c:pt idx="4997">
                  <c:v/>
                </c:pt>
                <c:pt idx="4998">
                  <c:v/>
                </c:pt>
                <c:pt idx="4999">
                  <c:v/>
                </c:pt>
                <c:pt idx="5000">
                  <c:v/>
                </c:pt>
                <c:pt idx="5001">
                  <c:v/>
                </c:pt>
                <c:pt idx="5002">
                  <c:v/>
                </c:pt>
                <c:pt idx="5003">
                  <c:v/>
                </c:pt>
                <c:pt idx="5004">
                  <c:v/>
                </c:pt>
                <c:pt idx="5005">
                  <c:v/>
                </c:pt>
                <c:pt idx="5006">
                  <c:v/>
                </c:pt>
                <c:pt idx="5007">
                  <c:v/>
                </c:pt>
                <c:pt idx="5008">
                  <c:v/>
                </c:pt>
                <c:pt idx="5009">
                  <c:v/>
                </c:pt>
                <c:pt idx="5010">
                  <c:v/>
                </c:pt>
                <c:pt idx="5011">
                  <c:v/>
                </c:pt>
                <c:pt idx="5012">
                  <c:v/>
                </c:pt>
                <c:pt idx="5013">
                  <c:v/>
                </c:pt>
                <c:pt idx="5014">
                  <c:v/>
                </c:pt>
                <c:pt idx="5015">
                  <c:v/>
                </c:pt>
                <c:pt idx="5016">
                  <c:v/>
                </c:pt>
                <c:pt idx="5017">
                  <c:v/>
                </c:pt>
                <c:pt idx="5018">
                  <c:v/>
                </c:pt>
                <c:pt idx="5019">
                  <c:v/>
                </c:pt>
                <c:pt idx="5020">
                  <c:v/>
                </c:pt>
                <c:pt idx="5021">
                  <c:v/>
                </c:pt>
                <c:pt idx="5022">
                  <c:v/>
                </c:pt>
                <c:pt idx="5023">
                  <c:v/>
                </c:pt>
                <c:pt idx="5024">
                  <c:v/>
                </c:pt>
                <c:pt idx="5025">
                  <c:v/>
                </c:pt>
                <c:pt idx="5026">
                  <c:v/>
                </c:pt>
                <c:pt idx="5027">
                  <c:v/>
                </c:pt>
                <c:pt idx="5028">
                  <c:v/>
                </c:pt>
                <c:pt idx="5029">
                  <c:v/>
                </c:pt>
                <c:pt idx="5030">
                  <c:v/>
                </c:pt>
                <c:pt idx="5031">
                  <c:v/>
                </c:pt>
                <c:pt idx="5032">
                  <c:v/>
                </c:pt>
                <c:pt idx="5033">
                  <c:v/>
                </c:pt>
                <c:pt idx="5034">
                  <c:v/>
                </c:pt>
                <c:pt idx="5035">
                  <c:v/>
                </c:pt>
                <c:pt idx="5036">
                  <c:v/>
                </c:pt>
                <c:pt idx="5037">
                  <c:v/>
                </c:pt>
                <c:pt idx="5038">
                  <c:v/>
                </c:pt>
                <c:pt idx="5039">
                  <c:v/>
                </c:pt>
                <c:pt idx="5040">
                  <c:v/>
                </c:pt>
                <c:pt idx="5041">
                  <c:v/>
                </c:pt>
                <c:pt idx="5042">
                  <c:v/>
                </c:pt>
                <c:pt idx="5043">
                  <c:v/>
                </c:pt>
                <c:pt idx="5044">
                  <c:v/>
                </c:pt>
                <c:pt idx="5045">
                  <c:v/>
                </c:pt>
                <c:pt idx="5046">
                  <c:v/>
                </c:pt>
                <c:pt idx="5047">
                  <c:v/>
                </c:pt>
                <c:pt idx="5048">
                  <c:v/>
                </c:pt>
                <c:pt idx="5049">
                  <c:v/>
                </c:pt>
                <c:pt idx="5050">
                  <c:v/>
                </c:pt>
                <c:pt idx="5051">
                  <c:v/>
                </c:pt>
                <c:pt idx="5052">
                  <c:v/>
                </c:pt>
                <c:pt idx="5053">
                  <c:v/>
                </c:pt>
                <c:pt idx="5054">
                  <c:v/>
                </c:pt>
                <c:pt idx="5055">
                  <c:v/>
                </c:pt>
                <c:pt idx="5056">
                  <c:v/>
                </c:pt>
                <c:pt idx="5057">
                  <c:v/>
                </c:pt>
                <c:pt idx="5058">
                  <c:v/>
                </c:pt>
                <c:pt idx="5059">
                  <c:v/>
                </c:pt>
                <c:pt idx="5060">
                  <c:v/>
                </c:pt>
                <c:pt idx="5061">
                  <c:v/>
                </c:pt>
                <c:pt idx="5062">
                  <c:v/>
                </c:pt>
                <c:pt idx="5063">
                  <c:v/>
                </c:pt>
                <c:pt idx="5064">
                  <c:v/>
                </c:pt>
                <c:pt idx="5065">
                  <c:v/>
                </c:pt>
                <c:pt idx="5066">
                  <c:v/>
                </c:pt>
                <c:pt idx="5067">
                  <c:v/>
                </c:pt>
                <c:pt idx="5068">
                  <c:v/>
                </c:pt>
                <c:pt idx="5069">
                  <c:v/>
                </c:pt>
                <c:pt idx="5070">
                  <c:v/>
                </c:pt>
                <c:pt idx="5071">
                  <c:v/>
                </c:pt>
                <c:pt idx="5072">
                  <c:v/>
                </c:pt>
                <c:pt idx="5073">
                  <c:v/>
                </c:pt>
                <c:pt idx="5074">
                  <c:v/>
                </c:pt>
                <c:pt idx="5075">
                  <c:v/>
                </c:pt>
                <c:pt idx="5076">
                  <c:v/>
                </c:pt>
                <c:pt idx="5077">
                  <c:v/>
                </c:pt>
                <c:pt idx="5078">
                  <c:v/>
                </c:pt>
                <c:pt idx="5079">
                  <c:v/>
                </c:pt>
                <c:pt idx="5080">
                  <c:v/>
                </c:pt>
                <c:pt idx="5081">
                  <c:v/>
                </c:pt>
                <c:pt idx="5082">
                  <c:v/>
                </c:pt>
                <c:pt idx="5083">
                  <c:v/>
                </c:pt>
                <c:pt idx="5084">
                  <c:v/>
                </c:pt>
                <c:pt idx="5085">
                  <c:v/>
                </c:pt>
                <c:pt idx="5086">
                  <c:v/>
                </c:pt>
                <c:pt idx="5087">
                  <c:v/>
                </c:pt>
                <c:pt idx="5088">
                  <c:v/>
                </c:pt>
                <c:pt idx="5089">
                  <c:v/>
                </c:pt>
                <c:pt idx="5090">
                  <c:v/>
                </c:pt>
                <c:pt idx="5091">
                  <c:v/>
                </c:pt>
                <c:pt idx="5092">
                  <c:v/>
                </c:pt>
                <c:pt idx="5093">
                  <c:v/>
                </c:pt>
                <c:pt idx="5094">
                  <c:v/>
                </c:pt>
                <c:pt idx="5095">
                  <c:v/>
                </c:pt>
                <c:pt idx="5096">
                  <c:v/>
                </c:pt>
                <c:pt idx="5097">
                  <c:v/>
                </c:pt>
                <c:pt idx="5098">
                  <c:v/>
                </c:pt>
                <c:pt idx="5099">
                  <c:v/>
                </c:pt>
                <c:pt idx="5100">
                  <c:v/>
                </c:pt>
                <c:pt idx="5101">
                  <c:v/>
                </c:pt>
                <c:pt idx="5102">
                  <c:v/>
                </c:pt>
                <c:pt idx="5103">
                  <c:v/>
                </c:pt>
                <c:pt idx="5104">
                  <c:v/>
                </c:pt>
                <c:pt idx="5105">
                  <c:v/>
                </c:pt>
                <c:pt idx="5106">
                  <c:v/>
                </c:pt>
                <c:pt idx="5107">
                  <c:v/>
                </c:pt>
                <c:pt idx="5108">
                  <c:v/>
                </c:pt>
                <c:pt idx="5109">
                  <c:v/>
                </c:pt>
                <c:pt idx="5110">
                  <c:v/>
                </c:pt>
                <c:pt idx="5111">
                  <c:v/>
                </c:pt>
                <c:pt idx="5112">
                  <c:v/>
                </c:pt>
                <c:pt idx="5113">
                  <c:v/>
                </c:pt>
                <c:pt idx="5114">
                  <c:v/>
                </c:pt>
                <c:pt idx="5115">
                  <c:v/>
                </c:pt>
                <c:pt idx="5116">
                  <c:v/>
                </c:pt>
                <c:pt idx="5117">
                  <c:v/>
                </c:pt>
                <c:pt idx="5118">
                  <c:v/>
                </c:pt>
                <c:pt idx="5119">
                  <c:v/>
                </c:pt>
                <c:pt idx="5120">
                  <c:v/>
                </c:pt>
                <c:pt idx="5121">
                  <c:v/>
                </c:pt>
                <c:pt idx="5122">
                  <c:v/>
                </c:pt>
                <c:pt idx="5123">
                  <c:v/>
                </c:pt>
                <c:pt idx="5124">
                  <c:v/>
                </c:pt>
                <c:pt idx="5125">
                  <c:v/>
                </c:pt>
                <c:pt idx="5126">
                  <c:v/>
                </c:pt>
                <c:pt idx="5127">
                  <c:v/>
                </c:pt>
                <c:pt idx="5128">
                  <c:v/>
                </c:pt>
                <c:pt idx="5129">
                  <c:v/>
                </c:pt>
                <c:pt idx="5130">
                  <c:v/>
                </c:pt>
                <c:pt idx="5131">
                  <c:v/>
                </c:pt>
                <c:pt idx="5132">
                  <c:v/>
                </c:pt>
                <c:pt idx="5133">
                  <c:v/>
                </c:pt>
                <c:pt idx="5134">
                  <c:v/>
                </c:pt>
                <c:pt idx="5135">
                  <c:v/>
                </c:pt>
                <c:pt idx="5136">
                  <c:v/>
                </c:pt>
                <c:pt idx="5137">
                  <c:v/>
                </c:pt>
                <c:pt idx="5138">
                  <c:v/>
                </c:pt>
                <c:pt idx="5139">
                  <c:v/>
                </c:pt>
                <c:pt idx="5140">
                  <c:v/>
                </c:pt>
                <c:pt idx="5141">
                  <c:v/>
                </c:pt>
                <c:pt idx="5142">
                  <c:v/>
                </c:pt>
                <c:pt idx="5143">
                  <c:v/>
                </c:pt>
                <c:pt idx="5144">
                  <c:v/>
                </c:pt>
                <c:pt idx="5145">
                  <c:v/>
                </c:pt>
                <c:pt idx="5146">
                  <c:v/>
                </c:pt>
                <c:pt idx="5147">
                  <c:v/>
                </c:pt>
                <c:pt idx="5148">
                  <c:v/>
                </c:pt>
                <c:pt idx="5149">
                  <c:v/>
                </c:pt>
                <c:pt idx="5150">
                  <c:v/>
                </c:pt>
                <c:pt idx="5151">
                  <c:v/>
                </c:pt>
                <c:pt idx="5152">
                  <c:v/>
                </c:pt>
                <c:pt idx="5153">
                  <c:v/>
                </c:pt>
                <c:pt idx="5154">
                  <c:v/>
                </c:pt>
                <c:pt idx="5155">
                  <c:v/>
                </c:pt>
                <c:pt idx="5156">
                  <c:v/>
                </c:pt>
                <c:pt idx="5157">
                  <c:v/>
                </c:pt>
                <c:pt idx="5158">
                  <c:v/>
                </c:pt>
                <c:pt idx="5159">
                  <c:v/>
                </c:pt>
                <c:pt idx="5160">
                  <c:v/>
                </c:pt>
                <c:pt idx="5161">
                  <c:v/>
                </c:pt>
                <c:pt idx="5162">
                  <c:v/>
                </c:pt>
                <c:pt idx="5163">
                  <c:v/>
                </c:pt>
                <c:pt idx="5164">
                  <c:v/>
                </c:pt>
                <c:pt idx="5165">
                  <c:v/>
                </c:pt>
                <c:pt idx="5166">
                  <c:v/>
                </c:pt>
                <c:pt idx="5167">
                  <c:v/>
                </c:pt>
                <c:pt idx="5168">
                  <c:v/>
                </c:pt>
                <c:pt idx="5169">
                  <c:v/>
                </c:pt>
                <c:pt idx="5170">
                  <c:v/>
                </c:pt>
                <c:pt idx="5171">
                  <c:v/>
                </c:pt>
                <c:pt idx="5172">
                  <c:v/>
                </c:pt>
                <c:pt idx="5173">
                  <c:v/>
                </c:pt>
                <c:pt idx="5174">
                  <c:v/>
                </c:pt>
                <c:pt idx="5175">
                  <c:v/>
                </c:pt>
                <c:pt idx="5176">
                  <c:v/>
                </c:pt>
                <c:pt idx="5177">
                  <c:v/>
                </c:pt>
                <c:pt idx="5178">
                  <c:v/>
                </c:pt>
                <c:pt idx="5179">
                  <c:v/>
                </c:pt>
                <c:pt idx="5180">
                  <c:v/>
                </c:pt>
                <c:pt idx="5181">
                  <c:v/>
                </c:pt>
                <c:pt idx="5182">
                  <c:v/>
                </c:pt>
                <c:pt idx="5183">
                  <c:v/>
                </c:pt>
                <c:pt idx="5184">
                  <c:v/>
                </c:pt>
                <c:pt idx="5185">
                  <c:v/>
                </c:pt>
                <c:pt idx="5186">
                  <c:v/>
                </c:pt>
                <c:pt idx="5187">
                  <c:v/>
                </c:pt>
                <c:pt idx="5188">
                  <c:v/>
                </c:pt>
                <c:pt idx="5189">
                  <c:v/>
                </c:pt>
                <c:pt idx="5190">
                  <c:v/>
                </c:pt>
                <c:pt idx="5191">
                  <c:v/>
                </c:pt>
                <c:pt idx="5192">
                  <c:v/>
                </c:pt>
                <c:pt idx="5193">
                  <c:v/>
                </c:pt>
                <c:pt idx="5194">
                  <c:v/>
                </c:pt>
                <c:pt idx="5195">
                  <c:v/>
                </c:pt>
                <c:pt idx="5196">
                  <c:v/>
                </c:pt>
                <c:pt idx="5197">
                  <c:v/>
                </c:pt>
                <c:pt idx="5198">
                  <c:v/>
                </c:pt>
                <c:pt idx="5199">
                  <c:v/>
                </c:pt>
                <c:pt idx="5200">
                  <c:v/>
                </c:pt>
                <c:pt idx="5201">
                  <c:v/>
                </c:pt>
                <c:pt idx="5202">
                  <c:v/>
                </c:pt>
                <c:pt idx="5203">
                  <c:v/>
                </c:pt>
                <c:pt idx="5204">
                  <c:v/>
                </c:pt>
                <c:pt idx="5205">
                  <c:v/>
                </c:pt>
                <c:pt idx="5206">
                  <c:v/>
                </c:pt>
                <c:pt idx="5207">
                  <c:v/>
                </c:pt>
                <c:pt idx="5208">
                  <c:v/>
                </c:pt>
                <c:pt idx="5209">
                  <c:v/>
                </c:pt>
                <c:pt idx="5210">
                  <c:v/>
                </c:pt>
                <c:pt idx="5211">
                  <c:v/>
                </c:pt>
                <c:pt idx="5212">
                  <c:v/>
                </c:pt>
                <c:pt idx="5213">
                  <c:v/>
                </c:pt>
                <c:pt idx="5214">
                  <c:v/>
                </c:pt>
                <c:pt idx="5215">
                  <c:v/>
                </c:pt>
                <c:pt idx="5216">
                  <c:v/>
                </c:pt>
                <c:pt idx="5217">
                  <c:v/>
                </c:pt>
                <c:pt idx="5218">
                  <c:v/>
                </c:pt>
                <c:pt idx="5219">
                  <c:v/>
                </c:pt>
                <c:pt idx="5220">
                  <c:v/>
                </c:pt>
                <c:pt idx="5221">
                  <c:v/>
                </c:pt>
                <c:pt idx="5222">
                  <c:v/>
                </c:pt>
                <c:pt idx="5223">
                  <c:v/>
                </c:pt>
                <c:pt idx="5224">
                  <c:v/>
                </c:pt>
                <c:pt idx="5225">
                  <c:v/>
                </c:pt>
                <c:pt idx="5226">
                  <c:v/>
                </c:pt>
                <c:pt idx="5227">
                  <c:v/>
                </c:pt>
                <c:pt idx="5228">
                  <c:v/>
                </c:pt>
                <c:pt idx="5229">
                  <c:v/>
                </c:pt>
                <c:pt idx="5230">
                  <c:v/>
                </c:pt>
                <c:pt idx="5231">
                  <c:v/>
                </c:pt>
                <c:pt idx="5232">
                  <c:v/>
                </c:pt>
                <c:pt idx="5233">
                  <c:v/>
                </c:pt>
                <c:pt idx="5234">
                  <c:v/>
                </c:pt>
                <c:pt idx="5235">
                  <c:v/>
                </c:pt>
                <c:pt idx="5236">
                  <c:v/>
                </c:pt>
                <c:pt idx="5237">
                  <c:v/>
                </c:pt>
                <c:pt idx="5238">
                  <c:v/>
                </c:pt>
                <c:pt idx="5239">
                  <c:v/>
                </c:pt>
                <c:pt idx="5240">
                  <c:v/>
                </c:pt>
                <c:pt idx="5241">
                  <c:v/>
                </c:pt>
                <c:pt idx="5242">
                  <c:v/>
                </c:pt>
                <c:pt idx="5243">
                  <c:v/>
                </c:pt>
                <c:pt idx="5244">
                  <c:v/>
                </c:pt>
                <c:pt idx="5245">
                  <c:v/>
                </c:pt>
                <c:pt idx="5246">
                  <c:v/>
                </c:pt>
                <c:pt idx="5247">
                  <c:v/>
                </c:pt>
                <c:pt idx="5248">
                  <c:v/>
                </c:pt>
                <c:pt idx="5249">
                  <c:v/>
                </c:pt>
                <c:pt idx="5250">
                  <c:v/>
                </c:pt>
                <c:pt idx="5251">
                  <c:v/>
                </c:pt>
                <c:pt idx="5252">
                  <c:v/>
                </c:pt>
                <c:pt idx="5253">
                  <c:v/>
                </c:pt>
                <c:pt idx="5254">
                  <c:v/>
                </c:pt>
                <c:pt idx="5255">
                  <c:v/>
                </c:pt>
                <c:pt idx="5256">
                  <c:v/>
                </c:pt>
                <c:pt idx="5257">
                  <c:v/>
                </c:pt>
                <c:pt idx="5258">
                  <c:v/>
                </c:pt>
                <c:pt idx="5259">
                  <c:v/>
                </c:pt>
                <c:pt idx="5260">
                  <c:v/>
                </c:pt>
                <c:pt idx="5261">
                  <c:v/>
                </c:pt>
                <c:pt idx="5262">
                  <c:v/>
                </c:pt>
                <c:pt idx="5263">
                  <c:v/>
                </c:pt>
                <c:pt idx="5264">
                  <c:v/>
                </c:pt>
                <c:pt idx="5265">
                  <c:v/>
                </c:pt>
                <c:pt idx="5266">
                  <c:v/>
                </c:pt>
                <c:pt idx="5267">
                  <c:v/>
                </c:pt>
                <c:pt idx="5268">
                  <c:v/>
                </c:pt>
                <c:pt idx="5269">
                  <c:v/>
                </c:pt>
                <c:pt idx="5270">
                  <c:v/>
                </c:pt>
                <c:pt idx="5271">
                  <c:v/>
                </c:pt>
                <c:pt idx="5272">
                  <c:v/>
                </c:pt>
                <c:pt idx="5273">
                  <c:v/>
                </c:pt>
                <c:pt idx="5274">
                  <c:v/>
                </c:pt>
                <c:pt idx="5275">
                  <c:v/>
                </c:pt>
                <c:pt idx="5276">
                  <c:v/>
                </c:pt>
                <c:pt idx="5277">
                  <c:v/>
                </c:pt>
                <c:pt idx="5278">
                  <c:v/>
                </c:pt>
                <c:pt idx="5279">
                  <c:v/>
                </c:pt>
                <c:pt idx="5280">
                  <c:v/>
                </c:pt>
                <c:pt idx="5281">
                  <c:v/>
                </c:pt>
                <c:pt idx="5282">
                  <c:v/>
                </c:pt>
                <c:pt idx="5283">
                  <c:v/>
                </c:pt>
                <c:pt idx="5284">
                  <c:v/>
                </c:pt>
                <c:pt idx="5285">
                  <c:v/>
                </c:pt>
                <c:pt idx="5286">
                  <c:v/>
                </c:pt>
                <c:pt idx="5287">
                  <c:v/>
                </c:pt>
                <c:pt idx="5288">
                  <c:v/>
                </c:pt>
                <c:pt idx="5289">
                  <c:v/>
                </c:pt>
                <c:pt idx="5290">
                  <c:v/>
                </c:pt>
                <c:pt idx="5291">
                  <c:v/>
                </c:pt>
                <c:pt idx="5292">
                  <c:v/>
                </c:pt>
                <c:pt idx="5293">
                  <c:v/>
                </c:pt>
                <c:pt idx="5294">
                  <c:v/>
                </c:pt>
                <c:pt idx="5295">
                  <c:v/>
                </c:pt>
                <c:pt idx="5296">
                  <c:v/>
                </c:pt>
                <c:pt idx="5297">
                  <c:v/>
                </c:pt>
                <c:pt idx="5298">
                  <c:v/>
                </c:pt>
                <c:pt idx="5299">
                  <c:v/>
                </c:pt>
                <c:pt idx="5300">
                  <c:v/>
                </c:pt>
                <c:pt idx="5301">
                  <c:v/>
                </c:pt>
                <c:pt idx="5302">
                  <c:v/>
                </c:pt>
                <c:pt idx="5303">
                  <c:v/>
                </c:pt>
                <c:pt idx="5304">
                  <c:v/>
                </c:pt>
                <c:pt idx="5305">
                  <c:v/>
                </c:pt>
                <c:pt idx="5306">
                  <c:v/>
                </c:pt>
                <c:pt idx="5307">
                  <c:v/>
                </c:pt>
                <c:pt idx="5308">
                  <c:v/>
                </c:pt>
                <c:pt idx="5309">
                  <c:v/>
                </c:pt>
                <c:pt idx="5310">
                  <c:v/>
                </c:pt>
                <c:pt idx="5311">
                  <c:v/>
                </c:pt>
                <c:pt idx="5312">
                  <c:v/>
                </c:pt>
                <c:pt idx="5313">
                  <c:v/>
                </c:pt>
                <c:pt idx="5314">
                  <c:v/>
                </c:pt>
                <c:pt idx="5315">
                  <c:v/>
                </c:pt>
                <c:pt idx="5316">
                  <c:v/>
                </c:pt>
                <c:pt idx="5317">
                  <c:v/>
                </c:pt>
                <c:pt idx="5318">
                  <c:v/>
                </c:pt>
                <c:pt idx="5319">
                  <c:v/>
                </c:pt>
                <c:pt idx="5320">
                  <c:v/>
                </c:pt>
                <c:pt idx="5321">
                  <c:v/>
                </c:pt>
                <c:pt idx="5322">
                  <c:v/>
                </c:pt>
                <c:pt idx="5323">
                  <c:v/>
                </c:pt>
                <c:pt idx="5324">
                  <c:v/>
                </c:pt>
                <c:pt idx="5325">
                  <c:v/>
                </c:pt>
                <c:pt idx="5326">
                  <c:v/>
                </c:pt>
                <c:pt idx="5327">
                  <c:v/>
                </c:pt>
                <c:pt idx="5328">
                  <c:v/>
                </c:pt>
                <c:pt idx="5329">
                  <c:v/>
                </c:pt>
                <c:pt idx="5330">
                  <c:v/>
                </c:pt>
                <c:pt idx="5331">
                  <c:v/>
                </c:pt>
                <c:pt idx="5332">
                  <c:v/>
                </c:pt>
                <c:pt idx="5333">
                  <c:v/>
                </c:pt>
                <c:pt idx="5334">
                  <c:v/>
                </c:pt>
                <c:pt idx="5335">
                  <c:v/>
                </c:pt>
                <c:pt idx="5336">
                  <c:v/>
                </c:pt>
                <c:pt idx="5337">
                  <c:v/>
                </c:pt>
                <c:pt idx="5338">
                  <c:v/>
                </c:pt>
                <c:pt idx="5339">
                  <c:v/>
                </c:pt>
                <c:pt idx="5340">
                  <c:v/>
                </c:pt>
                <c:pt idx="5341">
                  <c:v/>
                </c:pt>
                <c:pt idx="5342">
                  <c:v/>
                </c:pt>
                <c:pt idx="5343">
                  <c:v/>
                </c:pt>
                <c:pt idx="5344">
                  <c:v/>
                </c:pt>
                <c:pt idx="5345">
                  <c:v/>
                </c:pt>
                <c:pt idx="5346">
                  <c:v/>
                </c:pt>
                <c:pt idx="5347">
                  <c:v/>
                </c:pt>
                <c:pt idx="5348">
                  <c:v/>
                </c:pt>
                <c:pt idx="5349">
                  <c:v/>
                </c:pt>
                <c:pt idx="5350">
                  <c:v/>
                </c:pt>
                <c:pt idx="5351">
                  <c:v/>
                </c:pt>
                <c:pt idx="5352">
                  <c:v/>
                </c:pt>
                <c:pt idx="5353">
                  <c:v/>
                </c:pt>
                <c:pt idx="5354">
                  <c:v/>
                </c:pt>
                <c:pt idx="5355">
                  <c:v/>
                </c:pt>
                <c:pt idx="5356">
                  <c:v/>
                </c:pt>
                <c:pt idx="5357">
                  <c:v/>
                </c:pt>
                <c:pt idx="5358">
                  <c:v/>
                </c:pt>
                <c:pt idx="5359">
                  <c:v/>
                </c:pt>
                <c:pt idx="5360">
                  <c:v/>
                </c:pt>
                <c:pt idx="5361">
                  <c:v/>
                </c:pt>
                <c:pt idx="5362">
                  <c:v/>
                </c:pt>
                <c:pt idx="5363">
                  <c:v/>
                </c:pt>
                <c:pt idx="5364">
                  <c:v/>
                </c:pt>
                <c:pt idx="5365">
                  <c:v/>
                </c:pt>
                <c:pt idx="5366">
                  <c:v/>
                </c:pt>
                <c:pt idx="5367">
                  <c:v/>
                </c:pt>
                <c:pt idx="5368">
                  <c:v/>
                </c:pt>
                <c:pt idx="5369">
                  <c:v/>
                </c:pt>
                <c:pt idx="5370">
                  <c:v/>
                </c:pt>
                <c:pt idx="5371">
                  <c:v/>
                </c:pt>
                <c:pt idx="5372">
                  <c:v/>
                </c:pt>
                <c:pt idx="5373">
                  <c:v/>
                </c:pt>
                <c:pt idx="5374">
                  <c:v/>
                </c:pt>
                <c:pt idx="5375">
                  <c:v/>
                </c:pt>
                <c:pt idx="5376">
                  <c:v/>
                </c:pt>
                <c:pt idx="5377">
                  <c:v/>
                </c:pt>
                <c:pt idx="5378">
                  <c:v/>
                </c:pt>
                <c:pt idx="5379">
                  <c:v/>
                </c:pt>
                <c:pt idx="5380">
                  <c:v/>
                </c:pt>
                <c:pt idx="5381">
                  <c:v/>
                </c:pt>
                <c:pt idx="5382">
                  <c:v/>
                </c:pt>
                <c:pt idx="5383">
                  <c:v/>
                </c:pt>
                <c:pt idx="5384">
                  <c:v/>
                </c:pt>
                <c:pt idx="5385">
                  <c:v/>
                </c:pt>
                <c:pt idx="5386">
                  <c:v/>
                </c:pt>
                <c:pt idx="5387">
                  <c:v/>
                </c:pt>
                <c:pt idx="5388">
                  <c:v/>
                </c:pt>
                <c:pt idx="5389">
                  <c:v/>
                </c:pt>
                <c:pt idx="5390">
                  <c:v/>
                </c:pt>
                <c:pt idx="5391">
                  <c:v/>
                </c:pt>
                <c:pt idx="5392">
                  <c:v/>
                </c:pt>
                <c:pt idx="5393">
                  <c:v/>
                </c:pt>
                <c:pt idx="5394">
                  <c:v/>
                </c:pt>
                <c:pt idx="5395">
                  <c:v/>
                </c:pt>
                <c:pt idx="5396">
                  <c:v/>
                </c:pt>
                <c:pt idx="5397">
                  <c:v/>
                </c:pt>
                <c:pt idx="5398">
                  <c:v/>
                </c:pt>
                <c:pt idx="5399">
                  <c:v/>
                </c:pt>
                <c:pt idx="5400">
                  <c:v/>
                </c:pt>
                <c:pt idx="5401">
                  <c:v/>
                </c:pt>
                <c:pt idx="5402">
                  <c:v/>
                </c:pt>
                <c:pt idx="5403">
                  <c:v/>
                </c:pt>
                <c:pt idx="5404">
                  <c:v/>
                </c:pt>
                <c:pt idx="5405">
                  <c:v/>
                </c:pt>
                <c:pt idx="5406">
                  <c:v/>
                </c:pt>
                <c:pt idx="5407">
                  <c:v/>
                </c:pt>
                <c:pt idx="5408">
                  <c:v/>
                </c:pt>
                <c:pt idx="5409">
                  <c:v/>
                </c:pt>
                <c:pt idx="5410">
                  <c:v/>
                </c:pt>
                <c:pt idx="5411">
                  <c:v/>
                </c:pt>
                <c:pt idx="5412">
                  <c:v/>
                </c:pt>
                <c:pt idx="5413">
                  <c:v/>
                </c:pt>
                <c:pt idx="5414">
                  <c:v/>
                </c:pt>
                <c:pt idx="5415">
                  <c:v/>
                </c:pt>
                <c:pt idx="5416">
                  <c:v/>
                </c:pt>
                <c:pt idx="5417">
                  <c:v/>
                </c:pt>
                <c:pt idx="5418">
                  <c:v/>
                </c:pt>
                <c:pt idx="5419">
                  <c:v/>
                </c:pt>
                <c:pt idx="5420">
                  <c:v/>
                </c:pt>
                <c:pt idx="5421">
                  <c:v/>
                </c:pt>
                <c:pt idx="5422">
                  <c:v/>
                </c:pt>
                <c:pt idx="5423">
                  <c:v/>
                </c:pt>
                <c:pt idx="5424">
                  <c:v/>
                </c:pt>
                <c:pt idx="5425">
                  <c:v/>
                </c:pt>
                <c:pt idx="5426">
                  <c:v/>
                </c:pt>
                <c:pt idx="5427">
                  <c:v/>
                </c:pt>
                <c:pt idx="5428">
                  <c:v/>
                </c:pt>
                <c:pt idx="5429">
                  <c:v/>
                </c:pt>
                <c:pt idx="5430">
                  <c:v/>
                </c:pt>
                <c:pt idx="5431">
                  <c:v/>
                </c:pt>
                <c:pt idx="5432">
                  <c:v/>
                </c:pt>
                <c:pt idx="5433">
                  <c:v/>
                </c:pt>
                <c:pt idx="5434">
                  <c:v/>
                </c:pt>
                <c:pt idx="5435">
                  <c:v/>
                </c:pt>
                <c:pt idx="5436">
                  <c:v/>
                </c:pt>
                <c:pt idx="5437">
                  <c:v/>
                </c:pt>
                <c:pt idx="5438">
                  <c:v/>
                </c:pt>
                <c:pt idx="5439">
                  <c:v/>
                </c:pt>
                <c:pt idx="5440">
                  <c:v/>
                </c:pt>
                <c:pt idx="5441">
                  <c:v/>
                </c:pt>
                <c:pt idx="5442">
                  <c:v/>
                </c:pt>
                <c:pt idx="5443">
                  <c:v/>
                </c:pt>
                <c:pt idx="5444">
                  <c:v/>
                </c:pt>
                <c:pt idx="5445">
                  <c:v/>
                </c:pt>
                <c:pt idx="5446">
                  <c:v/>
                </c:pt>
                <c:pt idx="5447">
                  <c:v/>
                </c:pt>
                <c:pt idx="5448">
                  <c:v/>
                </c:pt>
                <c:pt idx="5449">
                  <c:v/>
                </c:pt>
                <c:pt idx="5450">
                  <c:v/>
                </c:pt>
                <c:pt idx="5451">
                  <c:v/>
                </c:pt>
                <c:pt idx="5452">
                  <c:v/>
                </c:pt>
                <c:pt idx="5453">
                  <c:v/>
                </c:pt>
                <c:pt idx="5454">
                  <c:v/>
                </c:pt>
                <c:pt idx="5455">
                  <c:v/>
                </c:pt>
                <c:pt idx="5456">
                  <c:v/>
                </c:pt>
                <c:pt idx="5457">
                  <c:v/>
                </c:pt>
                <c:pt idx="5458">
                  <c:v/>
                </c:pt>
                <c:pt idx="5459">
                  <c:v/>
                </c:pt>
                <c:pt idx="5460">
                  <c:v/>
                </c:pt>
                <c:pt idx="5461">
                  <c:v/>
                </c:pt>
                <c:pt idx="5462">
                  <c:v/>
                </c:pt>
                <c:pt idx="5463">
                  <c:v/>
                </c:pt>
                <c:pt idx="5464">
                  <c:v/>
                </c:pt>
                <c:pt idx="5465">
                  <c:v/>
                </c:pt>
                <c:pt idx="5466">
                  <c:v/>
                </c:pt>
                <c:pt idx="5467">
                  <c:v/>
                </c:pt>
                <c:pt idx="5468">
                  <c:v/>
                </c:pt>
                <c:pt idx="5469">
                  <c:v/>
                </c:pt>
                <c:pt idx="5470">
                  <c:v/>
                </c:pt>
                <c:pt idx="5471">
                  <c:v/>
                </c:pt>
                <c:pt idx="5472">
                  <c:v/>
                </c:pt>
                <c:pt idx="5473">
                  <c:v/>
                </c:pt>
                <c:pt idx="5474">
                  <c:v/>
                </c:pt>
                <c:pt idx="5475">
                  <c:v/>
                </c:pt>
                <c:pt idx="5476">
                  <c:v/>
                </c:pt>
                <c:pt idx="5477">
                  <c:v/>
                </c:pt>
                <c:pt idx="5478">
                  <c:v/>
                </c:pt>
                <c:pt idx="5479">
                  <c:v/>
                </c:pt>
                <c:pt idx="5480">
                  <c:v/>
                </c:pt>
                <c:pt idx="5481">
                  <c:v/>
                </c:pt>
                <c:pt idx="5482">
                  <c:v/>
                </c:pt>
                <c:pt idx="5483">
                  <c:v/>
                </c:pt>
                <c:pt idx="5484">
                  <c:v/>
                </c:pt>
                <c:pt idx="5485">
                  <c:v/>
                </c:pt>
                <c:pt idx="5486">
                  <c:v/>
                </c:pt>
                <c:pt idx="5487">
                  <c:v/>
                </c:pt>
                <c:pt idx="5488">
                  <c:v/>
                </c:pt>
                <c:pt idx="5489">
                  <c:v/>
                </c:pt>
                <c:pt idx="5490">
                  <c:v/>
                </c:pt>
                <c:pt idx="5491">
                  <c:v/>
                </c:pt>
                <c:pt idx="5492">
                  <c:v/>
                </c:pt>
                <c:pt idx="5493">
                  <c:v/>
                </c:pt>
                <c:pt idx="5494">
                  <c:v/>
                </c:pt>
                <c:pt idx="5495">
                  <c:v/>
                </c:pt>
                <c:pt idx="5496">
                  <c:v/>
                </c:pt>
                <c:pt idx="5497">
                  <c:v/>
                </c:pt>
                <c:pt idx="5498">
                  <c:v/>
                </c:pt>
                <c:pt idx="5499">
                  <c:v/>
                </c:pt>
                <c:pt idx="5500">
                  <c:v/>
                </c:pt>
                <c:pt idx="5501">
                  <c:v/>
                </c:pt>
                <c:pt idx="5502">
                  <c:v/>
                </c:pt>
                <c:pt idx="5503">
                  <c:v/>
                </c:pt>
                <c:pt idx="5504">
                  <c:v/>
                </c:pt>
                <c:pt idx="5505">
                  <c:v/>
                </c:pt>
                <c:pt idx="5506">
                  <c:v/>
                </c:pt>
                <c:pt idx="5507">
                  <c:v/>
                </c:pt>
                <c:pt idx="5508">
                  <c:v/>
                </c:pt>
                <c:pt idx="5509">
                  <c:v/>
                </c:pt>
                <c:pt idx="5510">
                  <c:v/>
                </c:pt>
                <c:pt idx="5511">
                  <c:v/>
                </c:pt>
                <c:pt idx="5512">
                  <c:v/>
                </c:pt>
                <c:pt idx="5513">
                  <c:v/>
                </c:pt>
                <c:pt idx="5514">
                  <c:v/>
                </c:pt>
                <c:pt idx="5515">
                  <c:v/>
                </c:pt>
                <c:pt idx="5516">
                  <c:v/>
                </c:pt>
                <c:pt idx="5517">
                  <c:v/>
                </c:pt>
                <c:pt idx="5518">
                  <c:v/>
                </c:pt>
                <c:pt idx="5519">
                  <c:v/>
                </c:pt>
                <c:pt idx="5520">
                  <c:v/>
                </c:pt>
                <c:pt idx="5521">
                  <c:v/>
                </c:pt>
                <c:pt idx="5522">
                  <c:v/>
                </c:pt>
                <c:pt idx="5523">
                  <c:v/>
                </c:pt>
                <c:pt idx="5524">
                  <c:v/>
                </c:pt>
                <c:pt idx="5525">
                  <c:v/>
                </c:pt>
                <c:pt idx="5526">
                  <c:v/>
                </c:pt>
                <c:pt idx="5527">
                  <c:v/>
                </c:pt>
                <c:pt idx="5528">
                  <c:v/>
                </c:pt>
                <c:pt idx="5529">
                  <c:v/>
                </c:pt>
                <c:pt idx="5530">
                  <c:v/>
                </c:pt>
                <c:pt idx="5531">
                  <c:v/>
                </c:pt>
                <c:pt idx="5532">
                  <c:v/>
                </c:pt>
                <c:pt idx="5533">
                  <c:v/>
                </c:pt>
                <c:pt idx="5534">
                  <c:v/>
                </c:pt>
                <c:pt idx="5535">
                  <c:v/>
                </c:pt>
                <c:pt idx="5536">
                  <c:v/>
                </c:pt>
                <c:pt idx="5537">
                  <c:v/>
                </c:pt>
                <c:pt idx="5538">
                  <c:v/>
                </c:pt>
                <c:pt idx="5539">
                  <c:v/>
                </c:pt>
                <c:pt idx="5540">
                  <c:v/>
                </c:pt>
                <c:pt idx="5541">
                  <c:v/>
                </c:pt>
                <c:pt idx="5542">
                  <c:v/>
                </c:pt>
                <c:pt idx="5543">
                  <c:v/>
                </c:pt>
                <c:pt idx="5544">
                  <c:v/>
                </c:pt>
                <c:pt idx="5545">
                  <c:v/>
                </c:pt>
                <c:pt idx="5546">
                  <c:v/>
                </c:pt>
                <c:pt idx="5547">
                  <c:v/>
                </c:pt>
                <c:pt idx="5548">
                  <c:v/>
                </c:pt>
                <c:pt idx="5549">
                  <c:v/>
                </c:pt>
                <c:pt idx="5550">
                  <c:v/>
                </c:pt>
                <c:pt idx="5551">
                  <c:v/>
                </c:pt>
                <c:pt idx="5552">
                  <c:v/>
                </c:pt>
                <c:pt idx="5553">
                  <c:v/>
                </c:pt>
                <c:pt idx="5554">
                  <c:v/>
                </c:pt>
                <c:pt idx="5555">
                  <c:v/>
                </c:pt>
                <c:pt idx="5556">
                  <c:v/>
                </c:pt>
                <c:pt idx="5557">
                  <c:v/>
                </c:pt>
                <c:pt idx="5558">
                  <c:v/>
                </c:pt>
                <c:pt idx="5559">
                  <c:v/>
                </c:pt>
                <c:pt idx="5560">
                  <c:v/>
                </c:pt>
                <c:pt idx="5561">
                  <c:v/>
                </c:pt>
                <c:pt idx="5562">
                  <c:v/>
                </c:pt>
                <c:pt idx="5563">
                  <c:v/>
                </c:pt>
                <c:pt idx="5564">
                  <c:v/>
                </c:pt>
                <c:pt idx="5565">
                  <c:v/>
                </c:pt>
                <c:pt idx="5566">
                  <c:v/>
                </c:pt>
                <c:pt idx="5567">
                  <c:v/>
                </c:pt>
                <c:pt idx="5568">
                  <c:v/>
                </c:pt>
                <c:pt idx="5569">
                  <c:v/>
                </c:pt>
                <c:pt idx="5570">
                  <c:v/>
                </c:pt>
                <c:pt idx="5571">
                  <c:v/>
                </c:pt>
                <c:pt idx="5572">
                  <c:v/>
                </c:pt>
                <c:pt idx="5573">
                  <c:v/>
                </c:pt>
                <c:pt idx="5574">
                  <c:v/>
                </c:pt>
                <c:pt idx="5575">
                  <c:v/>
                </c:pt>
                <c:pt idx="5576">
                  <c:v/>
                </c:pt>
                <c:pt idx="5577">
                  <c:v/>
                </c:pt>
                <c:pt idx="5578">
                  <c:v/>
                </c:pt>
                <c:pt idx="5579">
                  <c:v/>
                </c:pt>
                <c:pt idx="5580">
                  <c:v/>
                </c:pt>
                <c:pt idx="5581">
                  <c:v/>
                </c:pt>
                <c:pt idx="5582">
                  <c:v/>
                </c:pt>
                <c:pt idx="5583">
                  <c:v/>
                </c:pt>
                <c:pt idx="5584">
                  <c:v/>
                </c:pt>
                <c:pt idx="5585">
                  <c:v/>
                </c:pt>
                <c:pt idx="5586">
                  <c:v/>
                </c:pt>
                <c:pt idx="5587">
                  <c:v/>
                </c:pt>
                <c:pt idx="5588">
                  <c:v/>
                </c:pt>
                <c:pt idx="5589">
                  <c:v/>
                </c:pt>
                <c:pt idx="5590">
                  <c:v/>
                </c:pt>
                <c:pt idx="5591">
                  <c:v/>
                </c:pt>
                <c:pt idx="5592">
                  <c:v/>
                </c:pt>
                <c:pt idx="5593">
                  <c:v/>
                </c:pt>
                <c:pt idx="5594">
                  <c:v/>
                </c:pt>
                <c:pt idx="5595">
                  <c:v/>
                </c:pt>
                <c:pt idx="5596">
                  <c:v/>
                </c:pt>
                <c:pt idx="5597">
                  <c:v/>
                </c:pt>
                <c:pt idx="5598">
                  <c:v/>
                </c:pt>
                <c:pt idx="5599">
                  <c:v/>
                </c:pt>
                <c:pt idx="5600">
                  <c:v/>
                </c:pt>
                <c:pt idx="5601">
                  <c:v/>
                </c:pt>
                <c:pt idx="5602">
                  <c:v/>
                </c:pt>
                <c:pt idx="5603">
                  <c:v/>
                </c:pt>
                <c:pt idx="5604">
                  <c:v/>
                </c:pt>
                <c:pt idx="5605">
                  <c:v/>
                </c:pt>
                <c:pt idx="5606">
                  <c:v/>
                </c:pt>
                <c:pt idx="5607">
                  <c:v/>
                </c:pt>
                <c:pt idx="5608">
                  <c:v/>
                </c:pt>
                <c:pt idx="5609">
                  <c:v/>
                </c:pt>
                <c:pt idx="5610">
                  <c:v/>
                </c:pt>
                <c:pt idx="5611">
                  <c:v/>
                </c:pt>
                <c:pt idx="5612">
                  <c:v/>
                </c:pt>
                <c:pt idx="5613">
                  <c:v/>
                </c:pt>
                <c:pt idx="5614">
                  <c:v/>
                </c:pt>
                <c:pt idx="5615">
                  <c:v/>
                </c:pt>
                <c:pt idx="5616">
                  <c:v/>
                </c:pt>
                <c:pt idx="5617">
                  <c:v/>
                </c:pt>
                <c:pt idx="5618">
                  <c:v/>
                </c:pt>
                <c:pt idx="5619">
                  <c:v/>
                </c:pt>
                <c:pt idx="5620">
                  <c:v/>
                </c:pt>
                <c:pt idx="5621">
                  <c:v/>
                </c:pt>
                <c:pt idx="5622">
                  <c:v/>
                </c:pt>
                <c:pt idx="5623">
                  <c:v/>
                </c:pt>
                <c:pt idx="5624">
                  <c:v/>
                </c:pt>
                <c:pt idx="5625">
                  <c:v/>
                </c:pt>
                <c:pt idx="5626">
                  <c:v/>
                </c:pt>
                <c:pt idx="5627">
                  <c:v/>
                </c:pt>
                <c:pt idx="5628">
                  <c:v/>
                </c:pt>
                <c:pt idx="5629">
                  <c:v/>
                </c:pt>
                <c:pt idx="5630">
                  <c:v/>
                </c:pt>
                <c:pt idx="5631">
                  <c:v/>
                </c:pt>
                <c:pt idx="5632">
                  <c:v/>
                </c:pt>
                <c:pt idx="5633">
                  <c:v/>
                </c:pt>
                <c:pt idx="5634">
                  <c:v/>
                </c:pt>
                <c:pt idx="5635">
                  <c:v/>
                </c:pt>
                <c:pt idx="5636">
                  <c:v/>
                </c:pt>
                <c:pt idx="5637">
                  <c:v/>
                </c:pt>
                <c:pt idx="5638">
                  <c:v/>
                </c:pt>
                <c:pt idx="5639">
                  <c:v/>
                </c:pt>
                <c:pt idx="5640">
                  <c:v/>
                </c:pt>
                <c:pt idx="5641">
                  <c:v/>
                </c:pt>
                <c:pt idx="5642">
                  <c:v/>
                </c:pt>
                <c:pt idx="5643">
                  <c:v/>
                </c:pt>
                <c:pt idx="5644">
                  <c:v/>
                </c:pt>
                <c:pt idx="5645">
                  <c:v/>
                </c:pt>
                <c:pt idx="5646">
                  <c:v/>
                </c:pt>
                <c:pt idx="5647">
                  <c:v/>
                </c:pt>
                <c:pt idx="5648">
                  <c:v/>
                </c:pt>
                <c:pt idx="5649">
                  <c:v/>
                </c:pt>
                <c:pt idx="5650">
                  <c:v/>
                </c:pt>
                <c:pt idx="5651">
                  <c:v/>
                </c:pt>
                <c:pt idx="5652">
                  <c:v/>
                </c:pt>
                <c:pt idx="5653">
                  <c:v/>
                </c:pt>
                <c:pt idx="5654">
                  <c:v/>
                </c:pt>
                <c:pt idx="5655">
                  <c:v/>
                </c:pt>
                <c:pt idx="5656">
                  <c:v/>
                </c:pt>
                <c:pt idx="5657">
                  <c:v/>
                </c:pt>
                <c:pt idx="5658">
                  <c:v/>
                </c:pt>
                <c:pt idx="5659">
                  <c:v/>
                </c:pt>
                <c:pt idx="5660">
                  <c:v/>
                </c:pt>
                <c:pt idx="5661">
                  <c:v/>
                </c:pt>
                <c:pt idx="5662">
                  <c:v/>
                </c:pt>
                <c:pt idx="5663">
                  <c:v/>
                </c:pt>
                <c:pt idx="5664">
                  <c:v/>
                </c:pt>
                <c:pt idx="5665">
                  <c:v/>
                </c:pt>
                <c:pt idx="5666">
                  <c:v/>
                </c:pt>
                <c:pt idx="5667">
                  <c:v/>
                </c:pt>
                <c:pt idx="5668">
                  <c:v/>
                </c:pt>
                <c:pt idx="5669">
                  <c:v/>
                </c:pt>
                <c:pt idx="5670">
                  <c:v/>
                </c:pt>
                <c:pt idx="5671">
                  <c:v/>
                </c:pt>
                <c:pt idx="5672">
                  <c:v/>
                </c:pt>
                <c:pt idx="5673">
                  <c:v/>
                </c:pt>
                <c:pt idx="5674">
                  <c:v/>
                </c:pt>
                <c:pt idx="5675">
                  <c:v/>
                </c:pt>
                <c:pt idx="5676">
                  <c:v/>
                </c:pt>
                <c:pt idx="5677">
                  <c:v/>
                </c:pt>
                <c:pt idx="5678">
                  <c:v/>
                </c:pt>
                <c:pt idx="5679">
                  <c:v/>
                </c:pt>
                <c:pt idx="5680">
                  <c:v/>
                </c:pt>
                <c:pt idx="5681">
                  <c:v/>
                </c:pt>
                <c:pt idx="5682">
                  <c:v/>
                </c:pt>
                <c:pt idx="5683">
                  <c:v/>
                </c:pt>
                <c:pt idx="5684">
                  <c:v/>
                </c:pt>
                <c:pt idx="5685">
                  <c:v/>
                </c:pt>
                <c:pt idx="5686">
                  <c:v/>
                </c:pt>
                <c:pt idx="5687">
                  <c:v/>
                </c:pt>
                <c:pt idx="5688">
                  <c:v/>
                </c:pt>
                <c:pt idx="5689">
                  <c:v/>
                </c:pt>
                <c:pt idx="5690">
                  <c:v/>
                </c:pt>
                <c:pt idx="5691">
                  <c:v/>
                </c:pt>
                <c:pt idx="5692">
                  <c:v/>
                </c:pt>
                <c:pt idx="5693">
                  <c:v/>
                </c:pt>
                <c:pt idx="5694">
                  <c:v/>
                </c:pt>
                <c:pt idx="5695">
                  <c:v/>
                </c:pt>
                <c:pt idx="5696">
                  <c:v/>
                </c:pt>
                <c:pt idx="5697">
                  <c:v/>
                </c:pt>
                <c:pt idx="5698">
                  <c:v/>
                </c:pt>
                <c:pt idx="5699">
                  <c:v/>
                </c:pt>
                <c:pt idx="5700">
                  <c:v/>
                </c:pt>
                <c:pt idx="5701">
                  <c:v/>
                </c:pt>
                <c:pt idx="5702">
                  <c:v/>
                </c:pt>
                <c:pt idx="5703">
                  <c:v/>
                </c:pt>
                <c:pt idx="5704">
                  <c:v/>
                </c:pt>
                <c:pt idx="5705">
                  <c:v/>
                </c:pt>
                <c:pt idx="5706">
                  <c:v/>
                </c:pt>
                <c:pt idx="5707">
                  <c:v/>
                </c:pt>
                <c:pt idx="5708">
                  <c:v/>
                </c:pt>
                <c:pt idx="5709">
                  <c:v/>
                </c:pt>
                <c:pt idx="5710">
                  <c:v/>
                </c:pt>
                <c:pt idx="5711">
                  <c:v/>
                </c:pt>
                <c:pt idx="5712">
                  <c:v/>
                </c:pt>
                <c:pt idx="5713">
                  <c:v/>
                </c:pt>
                <c:pt idx="5714">
                  <c:v/>
                </c:pt>
                <c:pt idx="5715">
                  <c:v/>
                </c:pt>
                <c:pt idx="5716">
                  <c:v/>
                </c:pt>
                <c:pt idx="5717">
                  <c:v/>
                </c:pt>
                <c:pt idx="5718">
                  <c:v/>
                </c:pt>
                <c:pt idx="5719">
                  <c:v/>
                </c:pt>
                <c:pt idx="5720">
                  <c:v/>
                </c:pt>
                <c:pt idx="5721">
                  <c:v/>
                </c:pt>
                <c:pt idx="5722">
                  <c:v/>
                </c:pt>
                <c:pt idx="5723">
                  <c:v/>
                </c:pt>
                <c:pt idx="5724">
                  <c:v/>
                </c:pt>
                <c:pt idx="5725">
                  <c:v/>
                </c:pt>
                <c:pt idx="5726">
                  <c:v/>
                </c:pt>
                <c:pt idx="5727">
                  <c:v/>
                </c:pt>
                <c:pt idx="5728">
                  <c:v/>
                </c:pt>
                <c:pt idx="5729">
                  <c:v/>
                </c:pt>
                <c:pt idx="5730">
                  <c:v/>
                </c:pt>
                <c:pt idx="5731">
                  <c:v/>
                </c:pt>
                <c:pt idx="5732">
                  <c:v/>
                </c:pt>
                <c:pt idx="5733">
                  <c:v/>
                </c:pt>
                <c:pt idx="5734">
                  <c:v/>
                </c:pt>
                <c:pt idx="5735">
                  <c:v/>
                </c:pt>
                <c:pt idx="5736">
                  <c:v/>
                </c:pt>
                <c:pt idx="5737">
                  <c:v/>
                </c:pt>
                <c:pt idx="5738">
                  <c:v/>
                </c:pt>
                <c:pt idx="5739">
                  <c:v/>
                </c:pt>
                <c:pt idx="5740">
                  <c:v/>
                </c:pt>
                <c:pt idx="5741">
                  <c:v/>
                </c:pt>
                <c:pt idx="5742">
                  <c:v/>
                </c:pt>
                <c:pt idx="5743">
                  <c:v/>
                </c:pt>
                <c:pt idx="5744">
                  <c:v/>
                </c:pt>
                <c:pt idx="5745">
                  <c:v/>
                </c:pt>
                <c:pt idx="5746">
                  <c:v/>
                </c:pt>
                <c:pt idx="5747">
                  <c:v/>
                </c:pt>
                <c:pt idx="5748">
                  <c:v/>
                </c:pt>
                <c:pt idx="5749">
                  <c:v/>
                </c:pt>
                <c:pt idx="5750">
                  <c:v/>
                </c:pt>
                <c:pt idx="5751">
                  <c:v/>
                </c:pt>
                <c:pt idx="5752">
                  <c:v/>
                </c:pt>
                <c:pt idx="5753">
                  <c:v/>
                </c:pt>
                <c:pt idx="5754">
                  <c:v/>
                </c:pt>
                <c:pt idx="5755">
                  <c:v/>
                </c:pt>
                <c:pt idx="5756">
                  <c:v/>
                </c:pt>
                <c:pt idx="5757">
                  <c:v/>
                </c:pt>
                <c:pt idx="5758">
                  <c:v/>
                </c:pt>
                <c:pt idx="5759">
                  <c:v/>
                </c:pt>
                <c:pt idx="5760">
                  <c:v/>
                </c:pt>
                <c:pt idx="5761">
                  <c:v/>
                </c:pt>
                <c:pt idx="5762">
                  <c:v/>
                </c:pt>
                <c:pt idx="5763">
                  <c:v/>
                </c:pt>
                <c:pt idx="5764">
                  <c:v/>
                </c:pt>
                <c:pt idx="5765">
                  <c:v/>
                </c:pt>
                <c:pt idx="5766">
                  <c:v/>
                </c:pt>
                <c:pt idx="5767">
                  <c:v/>
                </c:pt>
                <c:pt idx="5768">
                  <c:v/>
                </c:pt>
                <c:pt idx="5769">
                  <c:v/>
                </c:pt>
                <c:pt idx="5770">
                  <c:v/>
                </c:pt>
                <c:pt idx="5771">
                  <c:v/>
                </c:pt>
                <c:pt idx="5772">
                  <c:v/>
                </c:pt>
                <c:pt idx="5773">
                  <c:v/>
                </c:pt>
                <c:pt idx="5774">
                  <c:v/>
                </c:pt>
                <c:pt idx="5775">
                  <c:v/>
                </c:pt>
                <c:pt idx="5776">
                  <c:v/>
                </c:pt>
                <c:pt idx="5777">
                  <c:v/>
                </c:pt>
                <c:pt idx="5778">
                  <c:v/>
                </c:pt>
                <c:pt idx="5779">
                  <c:v/>
                </c:pt>
                <c:pt idx="5780">
                  <c:v/>
                </c:pt>
                <c:pt idx="5781">
                  <c:v/>
                </c:pt>
                <c:pt idx="5782">
                  <c:v/>
                </c:pt>
                <c:pt idx="5783">
                  <c:v/>
                </c:pt>
                <c:pt idx="5784">
                  <c:v/>
                </c:pt>
                <c:pt idx="5785">
                  <c:v/>
                </c:pt>
                <c:pt idx="5786">
                  <c:v/>
                </c:pt>
                <c:pt idx="5787">
                  <c:v/>
                </c:pt>
                <c:pt idx="5788">
                  <c:v/>
                </c:pt>
                <c:pt idx="5789">
                  <c:v/>
                </c:pt>
                <c:pt idx="5790">
                  <c:v/>
                </c:pt>
                <c:pt idx="5791">
                  <c:v/>
                </c:pt>
                <c:pt idx="5792">
                  <c:v/>
                </c:pt>
                <c:pt idx="5793">
                  <c:v/>
                </c:pt>
                <c:pt idx="5794">
                  <c:v/>
                </c:pt>
                <c:pt idx="5795">
                  <c:v/>
                </c:pt>
                <c:pt idx="5796">
                  <c:v/>
                </c:pt>
                <c:pt idx="5797">
                  <c:v/>
                </c:pt>
                <c:pt idx="5798">
                  <c:v/>
                </c:pt>
                <c:pt idx="5799">
                  <c:v/>
                </c:pt>
                <c:pt idx="5800">
                  <c:v/>
                </c:pt>
                <c:pt idx="5801">
                  <c:v/>
                </c:pt>
                <c:pt idx="5802">
                  <c:v/>
                </c:pt>
                <c:pt idx="5803">
                  <c:v/>
                </c:pt>
                <c:pt idx="5804">
                  <c:v/>
                </c:pt>
                <c:pt idx="5805">
                  <c:v/>
                </c:pt>
                <c:pt idx="5806">
                  <c:v/>
                </c:pt>
                <c:pt idx="5807">
                  <c:v/>
                </c:pt>
                <c:pt idx="5808">
                  <c:v/>
                </c:pt>
                <c:pt idx="5809">
                  <c:v/>
                </c:pt>
                <c:pt idx="5810">
                  <c:v/>
                </c:pt>
                <c:pt idx="5811">
                  <c:v/>
                </c:pt>
                <c:pt idx="5812">
                  <c:v/>
                </c:pt>
                <c:pt idx="5813">
                  <c:v/>
                </c:pt>
                <c:pt idx="5814">
                  <c:v/>
                </c:pt>
                <c:pt idx="5815">
                  <c:v/>
                </c:pt>
                <c:pt idx="5816">
                  <c:v/>
                </c:pt>
                <c:pt idx="5817">
                  <c:v/>
                </c:pt>
                <c:pt idx="5818">
                  <c:v/>
                </c:pt>
                <c:pt idx="5819">
                  <c:v/>
                </c:pt>
                <c:pt idx="5820">
                  <c:v/>
                </c:pt>
                <c:pt idx="5821">
                  <c:v/>
                </c:pt>
                <c:pt idx="5822">
                  <c:v/>
                </c:pt>
                <c:pt idx="5823">
                  <c:v/>
                </c:pt>
                <c:pt idx="5824">
                  <c:v/>
                </c:pt>
                <c:pt idx="5825">
                  <c:v/>
                </c:pt>
                <c:pt idx="5826">
                  <c:v/>
                </c:pt>
                <c:pt idx="5827">
                  <c:v/>
                </c:pt>
                <c:pt idx="5828">
                  <c:v/>
                </c:pt>
                <c:pt idx="5829">
                  <c:v/>
                </c:pt>
                <c:pt idx="5830">
                  <c:v/>
                </c:pt>
                <c:pt idx="5831">
                  <c:v/>
                </c:pt>
                <c:pt idx="5832">
                  <c:v/>
                </c:pt>
                <c:pt idx="5833">
                  <c:v/>
                </c:pt>
                <c:pt idx="5834">
                  <c:v/>
                </c:pt>
                <c:pt idx="5835">
                  <c:v/>
                </c:pt>
                <c:pt idx="5836">
                  <c:v/>
                </c:pt>
                <c:pt idx="5837">
                  <c:v/>
                </c:pt>
                <c:pt idx="5838">
                  <c:v/>
                </c:pt>
                <c:pt idx="5839">
                  <c:v/>
                </c:pt>
                <c:pt idx="5840">
                  <c:v/>
                </c:pt>
                <c:pt idx="5841">
                  <c:v/>
                </c:pt>
                <c:pt idx="5842">
                  <c:v/>
                </c:pt>
                <c:pt idx="5843">
                  <c:v/>
                </c:pt>
                <c:pt idx="5844">
                  <c:v/>
                </c:pt>
                <c:pt idx="5845">
                  <c:v/>
                </c:pt>
                <c:pt idx="5846">
                  <c:v/>
                </c:pt>
                <c:pt idx="5847">
                  <c:v/>
                </c:pt>
                <c:pt idx="5848">
                  <c:v/>
                </c:pt>
                <c:pt idx="5849">
                  <c:v/>
                </c:pt>
                <c:pt idx="5850">
                  <c:v/>
                </c:pt>
                <c:pt idx="5851">
                  <c:v/>
                </c:pt>
                <c:pt idx="5852">
                  <c:v/>
                </c:pt>
                <c:pt idx="5853">
                  <c:v/>
                </c:pt>
                <c:pt idx="5854">
                  <c:v/>
                </c:pt>
                <c:pt idx="5855">
                  <c:v/>
                </c:pt>
                <c:pt idx="5856">
                  <c:v/>
                </c:pt>
                <c:pt idx="5857">
                  <c:v/>
                </c:pt>
                <c:pt idx="5858">
                  <c:v/>
                </c:pt>
                <c:pt idx="5859">
                  <c:v/>
                </c:pt>
                <c:pt idx="5860">
                  <c:v/>
                </c:pt>
                <c:pt idx="5861">
                  <c:v/>
                </c:pt>
                <c:pt idx="5862">
                  <c:v/>
                </c:pt>
                <c:pt idx="5863">
                  <c:v/>
                </c:pt>
                <c:pt idx="5864">
                  <c:v/>
                </c:pt>
                <c:pt idx="5865">
                  <c:v/>
                </c:pt>
                <c:pt idx="5866">
                  <c:v/>
                </c:pt>
                <c:pt idx="5867">
                  <c:v/>
                </c:pt>
                <c:pt idx="5868">
                  <c:v/>
                </c:pt>
                <c:pt idx="5869">
                  <c:v/>
                </c:pt>
                <c:pt idx="5870">
                  <c:v/>
                </c:pt>
                <c:pt idx="5871">
                  <c:v/>
                </c:pt>
                <c:pt idx="5872">
                  <c:v/>
                </c:pt>
                <c:pt idx="5873">
                  <c:v/>
                </c:pt>
                <c:pt idx="5874">
                  <c:v/>
                </c:pt>
                <c:pt idx="5875">
                  <c:v/>
                </c:pt>
                <c:pt idx="5876">
                  <c:v/>
                </c:pt>
                <c:pt idx="5877">
                  <c:v/>
                </c:pt>
                <c:pt idx="5878">
                  <c:v/>
                </c:pt>
                <c:pt idx="5879">
                  <c:v/>
                </c:pt>
                <c:pt idx="5880">
                  <c:v/>
                </c:pt>
                <c:pt idx="5881">
                  <c:v/>
                </c:pt>
                <c:pt idx="5882">
                  <c:v/>
                </c:pt>
                <c:pt idx="5883">
                  <c:v/>
                </c:pt>
                <c:pt idx="5884">
                  <c:v/>
                </c:pt>
                <c:pt idx="5885">
                  <c:v/>
                </c:pt>
                <c:pt idx="5886">
                  <c:v/>
                </c:pt>
                <c:pt idx="5887">
                  <c:v/>
                </c:pt>
                <c:pt idx="5888">
                  <c:v/>
                </c:pt>
                <c:pt idx="5889">
                  <c:v/>
                </c:pt>
                <c:pt idx="5890">
                  <c:v/>
                </c:pt>
                <c:pt idx="5891">
                  <c:v/>
                </c:pt>
                <c:pt idx="5892">
                  <c:v/>
                </c:pt>
                <c:pt idx="5893">
                  <c:v/>
                </c:pt>
                <c:pt idx="5894">
                  <c:v/>
                </c:pt>
                <c:pt idx="5895">
                  <c:v/>
                </c:pt>
                <c:pt idx="5896">
                  <c:v/>
                </c:pt>
                <c:pt idx="5897">
                  <c:v/>
                </c:pt>
                <c:pt idx="5898">
                  <c:v/>
                </c:pt>
                <c:pt idx="5899">
                  <c:v/>
                </c:pt>
                <c:pt idx="5900">
                  <c:v/>
                </c:pt>
                <c:pt idx="5901">
                  <c:v/>
                </c:pt>
                <c:pt idx="5902">
                  <c:v/>
                </c:pt>
                <c:pt idx="5903">
                  <c:v/>
                </c:pt>
                <c:pt idx="5904">
                  <c:v/>
                </c:pt>
                <c:pt idx="5905">
                  <c:v/>
                </c:pt>
                <c:pt idx="5906">
                  <c:v/>
                </c:pt>
                <c:pt idx="5907">
                  <c:v/>
                </c:pt>
                <c:pt idx="5908">
                  <c:v/>
                </c:pt>
                <c:pt idx="5909">
                  <c:v/>
                </c:pt>
                <c:pt idx="5910">
                  <c:v/>
                </c:pt>
                <c:pt idx="5911">
                  <c:v/>
                </c:pt>
                <c:pt idx="5912">
                  <c:v/>
                </c:pt>
                <c:pt idx="5913">
                  <c:v/>
                </c:pt>
                <c:pt idx="5914">
                  <c:v/>
                </c:pt>
                <c:pt idx="5915">
                  <c:v/>
                </c:pt>
                <c:pt idx="5916">
                  <c:v/>
                </c:pt>
                <c:pt idx="5917">
                  <c:v/>
                </c:pt>
                <c:pt idx="5918">
                  <c:v/>
                </c:pt>
                <c:pt idx="5919">
                  <c:v/>
                </c:pt>
                <c:pt idx="5920">
                  <c:v/>
                </c:pt>
                <c:pt idx="5921">
                  <c:v/>
                </c:pt>
                <c:pt idx="5922">
                  <c:v/>
                </c:pt>
                <c:pt idx="5923">
                  <c:v/>
                </c:pt>
                <c:pt idx="5924">
                  <c:v/>
                </c:pt>
                <c:pt idx="5925">
                  <c:v/>
                </c:pt>
                <c:pt idx="5926">
                  <c:v/>
                </c:pt>
                <c:pt idx="5927">
                  <c:v/>
                </c:pt>
                <c:pt idx="5928">
                  <c:v/>
                </c:pt>
                <c:pt idx="5929">
                  <c:v/>
                </c:pt>
                <c:pt idx="5930">
                  <c:v/>
                </c:pt>
                <c:pt idx="5931">
                  <c:v/>
                </c:pt>
                <c:pt idx="5932">
                  <c:v/>
                </c:pt>
                <c:pt idx="5933">
                  <c:v/>
                </c:pt>
                <c:pt idx="5934">
                  <c:v/>
                </c:pt>
                <c:pt idx="5935">
                  <c:v/>
                </c:pt>
                <c:pt idx="5936">
                  <c:v/>
                </c:pt>
                <c:pt idx="5937">
                  <c:v/>
                </c:pt>
                <c:pt idx="5938">
                  <c:v/>
                </c:pt>
                <c:pt idx="5939">
                  <c:v/>
                </c:pt>
                <c:pt idx="5940">
                  <c:v/>
                </c:pt>
                <c:pt idx="5941">
                  <c:v/>
                </c:pt>
                <c:pt idx="5942">
                  <c:v/>
                </c:pt>
                <c:pt idx="5943">
                  <c:v/>
                </c:pt>
                <c:pt idx="5944">
                  <c:v/>
                </c:pt>
                <c:pt idx="5945">
                  <c:v/>
                </c:pt>
                <c:pt idx="5946">
                  <c:v/>
                </c:pt>
                <c:pt idx="5947">
                  <c:v/>
                </c:pt>
                <c:pt idx="5948">
                  <c:v/>
                </c:pt>
                <c:pt idx="5949">
                  <c:v/>
                </c:pt>
                <c:pt idx="5950">
                  <c:v/>
                </c:pt>
                <c:pt idx="5951">
                  <c:v/>
                </c:pt>
                <c:pt idx="5952">
                  <c:v/>
                </c:pt>
                <c:pt idx="5953">
                  <c:v/>
                </c:pt>
                <c:pt idx="5954">
                  <c:v/>
                </c:pt>
                <c:pt idx="5955">
                  <c:v/>
                </c:pt>
                <c:pt idx="5956">
                  <c:v/>
                </c:pt>
                <c:pt idx="5957">
                  <c:v/>
                </c:pt>
                <c:pt idx="5958">
                  <c:v/>
                </c:pt>
                <c:pt idx="5959">
                  <c:v/>
                </c:pt>
                <c:pt idx="5960">
                  <c:v/>
                </c:pt>
                <c:pt idx="5961">
                  <c:v/>
                </c:pt>
                <c:pt idx="5962">
                  <c:v/>
                </c:pt>
                <c:pt idx="5963">
                  <c:v/>
                </c:pt>
                <c:pt idx="5964">
                  <c:v/>
                </c:pt>
                <c:pt idx="5965">
                  <c:v/>
                </c:pt>
                <c:pt idx="5966">
                  <c:v/>
                </c:pt>
                <c:pt idx="5967">
                  <c:v/>
                </c:pt>
                <c:pt idx="5968">
                  <c:v/>
                </c:pt>
                <c:pt idx="5969">
                  <c:v/>
                </c:pt>
                <c:pt idx="5970">
                  <c:v/>
                </c:pt>
                <c:pt idx="5971">
                  <c:v/>
                </c:pt>
                <c:pt idx="5972">
                  <c:v/>
                </c:pt>
                <c:pt idx="5973">
                  <c:v/>
                </c:pt>
                <c:pt idx="5974">
                  <c:v/>
                </c:pt>
                <c:pt idx="5975">
                  <c:v/>
                </c:pt>
                <c:pt idx="5976">
                  <c:v/>
                </c:pt>
                <c:pt idx="5977">
                  <c:v/>
                </c:pt>
                <c:pt idx="5978">
                  <c:v/>
                </c:pt>
                <c:pt idx="5979">
                  <c:v/>
                </c:pt>
                <c:pt idx="5980">
                  <c:v/>
                </c:pt>
                <c:pt idx="5981">
                  <c:v/>
                </c:pt>
                <c:pt idx="5982">
                  <c:v/>
                </c:pt>
                <c:pt idx="5983">
                  <c:v/>
                </c:pt>
                <c:pt idx="5984">
                  <c:v/>
                </c:pt>
                <c:pt idx="5985">
                  <c:v/>
                </c:pt>
                <c:pt idx="5986">
                  <c:v/>
                </c:pt>
                <c:pt idx="5987">
                  <c:v/>
                </c:pt>
                <c:pt idx="5988">
                  <c:v/>
                </c:pt>
                <c:pt idx="5989">
                  <c:v/>
                </c:pt>
                <c:pt idx="5990">
                  <c:v/>
                </c:pt>
                <c:pt idx="5991">
                  <c:v/>
                </c:pt>
                <c:pt idx="5992">
                  <c:v/>
                </c:pt>
                <c:pt idx="5993">
                  <c:v/>
                </c:pt>
                <c:pt idx="5994">
                  <c:v/>
                </c:pt>
                <c:pt idx="5995">
                  <c:v/>
                </c:pt>
                <c:pt idx="5996">
                  <c:v/>
                </c:pt>
                <c:pt idx="5997">
                  <c:v/>
                </c:pt>
                <c:pt idx="5998">
                  <c:v/>
                </c:pt>
                <c:pt idx="5999">
                  <c:v/>
                </c:pt>
                <c:pt idx="6000">
                  <c:v/>
                </c:pt>
                <c:pt idx="6001">
                  <c:v/>
                </c:pt>
                <c:pt idx="6002">
                  <c:v/>
                </c:pt>
                <c:pt idx="6003">
                  <c:v/>
                </c:pt>
                <c:pt idx="6004">
                  <c:v/>
                </c:pt>
                <c:pt idx="6005">
                  <c:v/>
                </c:pt>
                <c:pt idx="6006">
                  <c:v/>
                </c:pt>
                <c:pt idx="6007">
                  <c:v/>
                </c:pt>
                <c:pt idx="6008">
                  <c:v/>
                </c:pt>
                <c:pt idx="6009">
                  <c:v/>
                </c:pt>
                <c:pt idx="6010">
                  <c:v/>
                </c:pt>
                <c:pt idx="6011">
                  <c:v/>
                </c:pt>
                <c:pt idx="6012">
                  <c:v/>
                </c:pt>
                <c:pt idx="6013">
                  <c:v/>
                </c:pt>
                <c:pt idx="6014">
                  <c:v/>
                </c:pt>
                <c:pt idx="6015">
                  <c:v/>
                </c:pt>
                <c:pt idx="6016">
                  <c:v/>
                </c:pt>
                <c:pt idx="6017">
                  <c:v/>
                </c:pt>
                <c:pt idx="6018">
                  <c:v/>
                </c:pt>
                <c:pt idx="6019">
                  <c:v/>
                </c:pt>
                <c:pt idx="6020">
                  <c:v/>
                </c:pt>
                <c:pt idx="6021">
                  <c:v/>
                </c:pt>
                <c:pt idx="6022">
                  <c:v/>
                </c:pt>
                <c:pt idx="6023">
                  <c:v/>
                </c:pt>
                <c:pt idx="6024">
                  <c:v/>
                </c:pt>
                <c:pt idx="6025">
                  <c:v/>
                </c:pt>
                <c:pt idx="6026">
                  <c:v/>
                </c:pt>
                <c:pt idx="6027">
                  <c:v/>
                </c:pt>
                <c:pt idx="6028">
                  <c:v/>
                </c:pt>
                <c:pt idx="6029">
                  <c:v/>
                </c:pt>
                <c:pt idx="6030">
                  <c:v/>
                </c:pt>
                <c:pt idx="6031">
                  <c:v/>
                </c:pt>
                <c:pt idx="6032">
                  <c:v/>
                </c:pt>
                <c:pt idx="6033">
                  <c:v/>
                </c:pt>
                <c:pt idx="6034">
                  <c:v/>
                </c:pt>
                <c:pt idx="6035">
                  <c:v/>
                </c:pt>
                <c:pt idx="6036">
                  <c:v/>
                </c:pt>
                <c:pt idx="6037">
                  <c:v/>
                </c:pt>
                <c:pt idx="6038">
                  <c:v/>
                </c:pt>
                <c:pt idx="6039">
                  <c:v/>
                </c:pt>
                <c:pt idx="6040">
                  <c:v/>
                </c:pt>
                <c:pt idx="6041">
                  <c:v/>
                </c:pt>
                <c:pt idx="6042">
                  <c:v/>
                </c:pt>
                <c:pt idx="6043">
                  <c:v/>
                </c:pt>
                <c:pt idx="6044">
                  <c:v/>
                </c:pt>
                <c:pt idx="6045">
                  <c:v/>
                </c:pt>
                <c:pt idx="6046">
                  <c:v/>
                </c:pt>
                <c:pt idx="6047">
                  <c:v/>
                </c:pt>
                <c:pt idx="6048">
                  <c:v/>
                </c:pt>
                <c:pt idx="6049">
                  <c:v/>
                </c:pt>
                <c:pt idx="6050">
                  <c:v/>
                </c:pt>
                <c:pt idx="6051">
                  <c:v/>
                </c:pt>
                <c:pt idx="6052">
                  <c:v/>
                </c:pt>
                <c:pt idx="6053">
                  <c:v/>
                </c:pt>
                <c:pt idx="6054">
                  <c:v/>
                </c:pt>
                <c:pt idx="6055">
                  <c:v/>
                </c:pt>
                <c:pt idx="6056">
                  <c:v/>
                </c:pt>
                <c:pt idx="6057">
                  <c:v/>
                </c:pt>
                <c:pt idx="6058">
                  <c:v/>
                </c:pt>
                <c:pt idx="6059">
                  <c:v/>
                </c:pt>
                <c:pt idx="6060">
                  <c:v/>
                </c:pt>
                <c:pt idx="6061">
                  <c:v/>
                </c:pt>
                <c:pt idx="6062">
                  <c:v/>
                </c:pt>
                <c:pt idx="6063">
                  <c:v/>
                </c:pt>
                <c:pt idx="6064">
                  <c:v/>
                </c:pt>
                <c:pt idx="6065">
                  <c:v/>
                </c:pt>
                <c:pt idx="6066">
                  <c:v/>
                </c:pt>
                <c:pt idx="6067">
                  <c:v/>
                </c:pt>
                <c:pt idx="6068">
                  <c:v/>
                </c:pt>
                <c:pt idx="6069">
                  <c:v/>
                </c:pt>
                <c:pt idx="6070">
                  <c:v/>
                </c:pt>
                <c:pt idx="6071">
                  <c:v/>
                </c:pt>
                <c:pt idx="6072">
                  <c:v/>
                </c:pt>
                <c:pt idx="6073">
                  <c:v/>
                </c:pt>
                <c:pt idx="6074">
                  <c:v/>
                </c:pt>
                <c:pt idx="6075">
                  <c:v/>
                </c:pt>
                <c:pt idx="6076">
                  <c:v/>
                </c:pt>
                <c:pt idx="6077">
                  <c:v/>
                </c:pt>
                <c:pt idx="6078">
                  <c:v/>
                </c:pt>
                <c:pt idx="6079">
                  <c:v/>
                </c:pt>
                <c:pt idx="6080">
                  <c:v/>
                </c:pt>
                <c:pt idx="6081">
                  <c:v/>
                </c:pt>
                <c:pt idx="6082">
                  <c:v/>
                </c:pt>
                <c:pt idx="6083">
                  <c:v/>
                </c:pt>
                <c:pt idx="6084">
                  <c:v/>
                </c:pt>
                <c:pt idx="6085">
                  <c:v/>
                </c:pt>
                <c:pt idx="6086">
                  <c:v/>
                </c:pt>
                <c:pt idx="6087">
                  <c:v/>
                </c:pt>
                <c:pt idx="6088">
                  <c:v/>
                </c:pt>
                <c:pt idx="6089">
                  <c:v/>
                </c:pt>
                <c:pt idx="6090">
                  <c:v/>
                </c:pt>
                <c:pt idx="6091">
                  <c:v/>
                </c:pt>
                <c:pt idx="6092">
                  <c:v/>
                </c:pt>
                <c:pt idx="6093">
                  <c:v/>
                </c:pt>
                <c:pt idx="6094">
                  <c:v/>
                </c:pt>
                <c:pt idx="6095">
                  <c:v/>
                </c:pt>
                <c:pt idx="6096">
                  <c:v/>
                </c:pt>
                <c:pt idx="6097">
                  <c:v/>
                </c:pt>
                <c:pt idx="6098">
                  <c:v/>
                </c:pt>
                <c:pt idx="6099">
                  <c:v/>
                </c:pt>
                <c:pt idx="6100">
                  <c:v/>
                </c:pt>
                <c:pt idx="6101">
                  <c:v/>
                </c:pt>
                <c:pt idx="6102">
                  <c:v/>
                </c:pt>
                <c:pt idx="6103">
                  <c:v/>
                </c:pt>
                <c:pt idx="6104">
                  <c:v/>
                </c:pt>
                <c:pt idx="6105">
                  <c:v/>
                </c:pt>
                <c:pt idx="6106">
                  <c:v/>
                </c:pt>
                <c:pt idx="6107">
                  <c:v/>
                </c:pt>
                <c:pt idx="6108">
                  <c:v/>
                </c:pt>
                <c:pt idx="6109">
                  <c:v/>
                </c:pt>
                <c:pt idx="6110">
                  <c:v/>
                </c:pt>
                <c:pt idx="6111">
                  <c:v/>
                </c:pt>
                <c:pt idx="6112">
                  <c:v/>
                </c:pt>
                <c:pt idx="6113">
                  <c:v/>
                </c:pt>
                <c:pt idx="6114">
                  <c:v/>
                </c:pt>
                <c:pt idx="6115">
                  <c:v/>
                </c:pt>
                <c:pt idx="6116">
                  <c:v/>
                </c:pt>
                <c:pt idx="6117">
                  <c:v/>
                </c:pt>
                <c:pt idx="6118">
                  <c:v/>
                </c:pt>
                <c:pt idx="6119">
                  <c:v/>
                </c:pt>
                <c:pt idx="6120">
                  <c:v/>
                </c:pt>
                <c:pt idx="6121">
                  <c:v/>
                </c:pt>
                <c:pt idx="6122">
                  <c:v/>
                </c:pt>
                <c:pt idx="6123">
                  <c:v/>
                </c:pt>
                <c:pt idx="6124">
                  <c:v/>
                </c:pt>
                <c:pt idx="6125">
                  <c:v/>
                </c:pt>
                <c:pt idx="6126">
                  <c:v/>
                </c:pt>
                <c:pt idx="6127">
                  <c:v/>
                </c:pt>
                <c:pt idx="6128">
                  <c:v/>
                </c:pt>
                <c:pt idx="6129">
                  <c:v/>
                </c:pt>
                <c:pt idx="6130">
                  <c:v/>
                </c:pt>
                <c:pt idx="6131">
                  <c:v/>
                </c:pt>
                <c:pt idx="6132">
                  <c:v/>
                </c:pt>
                <c:pt idx="6133">
                  <c:v/>
                </c:pt>
                <c:pt idx="6134">
                  <c:v/>
                </c:pt>
                <c:pt idx="6135">
                  <c:v/>
                </c:pt>
                <c:pt idx="6136">
                  <c:v/>
                </c:pt>
                <c:pt idx="6137">
                  <c:v/>
                </c:pt>
                <c:pt idx="6138">
                  <c:v/>
                </c:pt>
                <c:pt idx="6139">
                  <c:v/>
                </c:pt>
                <c:pt idx="6140">
                  <c:v/>
                </c:pt>
                <c:pt idx="6141">
                  <c:v/>
                </c:pt>
                <c:pt idx="6142">
                  <c:v/>
                </c:pt>
                <c:pt idx="6143">
                  <c:v/>
                </c:pt>
                <c:pt idx="6144">
                  <c:v/>
                </c:pt>
                <c:pt idx="6145">
                  <c:v/>
                </c:pt>
                <c:pt idx="6146">
                  <c:v/>
                </c:pt>
                <c:pt idx="6147">
                  <c:v/>
                </c:pt>
                <c:pt idx="6148">
                  <c:v/>
                </c:pt>
                <c:pt idx="6149">
                  <c:v/>
                </c:pt>
                <c:pt idx="6150">
                  <c:v/>
                </c:pt>
                <c:pt idx="6151">
                  <c:v/>
                </c:pt>
                <c:pt idx="6152">
                  <c:v/>
                </c:pt>
                <c:pt idx="6153">
                  <c:v/>
                </c:pt>
                <c:pt idx="6154">
                  <c:v/>
                </c:pt>
                <c:pt idx="6155">
                  <c:v/>
                </c:pt>
                <c:pt idx="6156">
                  <c:v/>
                </c:pt>
                <c:pt idx="6157">
                  <c:v/>
                </c:pt>
                <c:pt idx="6158">
                  <c:v/>
                </c:pt>
                <c:pt idx="6159">
                  <c:v/>
                </c:pt>
                <c:pt idx="6160">
                  <c:v/>
                </c:pt>
                <c:pt idx="6161">
                  <c:v/>
                </c:pt>
                <c:pt idx="6162">
                  <c:v/>
                </c:pt>
                <c:pt idx="6163">
                  <c:v/>
                </c:pt>
                <c:pt idx="6164">
                  <c:v/>
                </c:pt>
                <c:pt idx="6165">
                  <c:v/>
                </c:pt>
                <c:pt idx="6166">
                  <c:v/>
                </c:pt>
                <c:pt idx="6167">
                  <c:v/>
                </c:pt>
                <c:pt idx="6168">
                  <c:v/>
                </c:pt>
                <c:pt idx="6169">
                  <c:v/>
                </c:pt>
                <c:pt idx="6170">
                  <c:v/>
                </c:pt>
                <c:pt idx="6171">
                  <c:v/>
                </c:pt>
                <c:pt idx="6172">
                  <c:v/>
                </c:pt>
                <c:pt idx="6173">
                  <c:v/>
                </c:pt>
                <c:pt idx="6174">
                  <c:v/>
                </c:pt>
                <c:pt idx="6175">
                  <c:v/>
                </c:pt>
                <c:pt idx="6176">
                  <c:v/>
                </c:pt>
                <c:pt idx="6177">
                  <c:v/>
                </c:pt>
                <c:pt idx="6178">
                  <c:v/>
                </c:pt>
                <c:pt idx="6179">
                  <c:v/>
                </c:pt>
                <c:pt idx="6180">
                  <c:v/>
                </c:pt>
                <c:pt idx="6181">
                  <c:v/>
                </c:pt>
                <c:pt idx="6182">
                  <c:v/>
                </c:pt>
                <c:pt idx="6183">
                  <c:v/>
                </c:pt>
                <c:pt idx="6184">
                  <c:v/>
                </c:pt>
                <c:pt idx="6185">
                  <c:v/>
                </c:pt>
                <c:pt idx="6186">
                  <c:v/>
                </c:pt>
                <c:pt idx="6187">
                  <c:v/>
                </c:pt>
                <c:pt idx="6188">
                  <c:v/>
                </c:pt>
                <c:pt idx="6189">
                  <c:v/>
                </c:pt>
                <c:pt idx="6190">
                  <c:v/>
                </c:pt>
                <c:pt idx="6191">
                  <c:v/>
                </c:pt>
                <c:pt idx="6192">
                  <c:v/>
                </c:pt>
                <c:pt idx="6193">
                  <c:v/>
                </c:pt>
                <c:pt idx="6194">
                  <c:v/>
                </c:pt>
                <c:pt idx="6195">
                  <c:v/>
                </c:pt>
                <c:pt idx="6196">
                  <c:v/>
                </c:pt>
                <c:pt idx="6197">
                  <c:v/>
                </c:pt>
                <c:pt idx="6198">
                  <c:v/>
                </c:pt>
                <c:pt idx="6199">
                  <c:v/>
                </c:pt>
                <c:pt idx="6200">
                  <c:v/>
                </c:pt>
                <c:pt idx="6201">
                  <c:v/>
                </c:pt>
                <c:pt idx="6202">
                  <c:v/>
                </c:pt>
                <c:pt idx="6203">
                  <c:v/>
                </c:pt>
                <c:pt idx="6204">
                  <c:v/>
                </c:pt>
                <c:pt idx="6205">
                  <c:v/>
                </c:pt>
                <c:pt idx="6206">
                  <c:v/>
                </c:pt>
                <c:pt idx="6207">
                  <c:v/>
                </c:pt>
                <c:pt idx="6208">
                  <c:v/>
                </c:pt>
                <c:pt idx="6209">
                  <c:v/>
                </c:pt>
                <c:pt idx="6210">
                  <c:v/>
                </c:pt>
                <c:pt idx="6211">
                  <c:v/>
                </c:pt>
                <c:pt idx="6212">
                  <c:v/>
                </c:pt>
                <c:pt idx="6213">
                  <c:v/>
                </c:pt>
                <c:pt idx="6214">
                  <c:v/>
                </c:pt>
                <c:pt idx="6215">
                  <c:v/>
                </c:pt>
                <c:pt idx="6216">
                  <c:v/>
                </c:pt>
                <c:pt idx="6217">
                  <c:v/>
                </c:pt>
                <c:pt idx="6218">
                  <c:v/>
                </c:pt>
                <c:pt idx="6219">
                  <c:v/>
                </c:pt>
                <c:pt idx="6220">
                  <c:v/>
                </c:pt>
                <c:pt idx="6221">
                  <c:v/>
                </c:pt>
                <c:pt idx="6222">
                  <c:v/>
                </c:pt>
                <c:pt idx="6223">
                  <c:v/>
                </c:pt>
                <c:pt idx="6224">
                  <c:v/>
                </c:pt>
                <c:pt idx="6225">
                  <c:v/>
                </c:pt>
                <c:pt idx="6226">
                  <c:v/>
                </c:pt>
                <c:pt idx="6227">
                  <c:v/>
                </c:pt>
                <c:pt idx="6228">
                  <c:v/>
                </c:pt>
                <c:pt idx="6229">
                  <c:v/>
                </c:pt>
                <c:pt idx="6230">
                  <c:v/>
                </c:pt>
                <c:pt idx="6231">
                  <c:v/>
                </c:pt>
                <c:pt idx="6232">
                  <c:v/>
                </c:pt>
                <c:pt idx="6233">
                  <c:v/>
                </c:pt>
                <c:pt idx="6234">
                  <c:v/>
                </c:pt>
                <c:pt idx="6235">
                  <c:v/>
                </c:pt>
                <c:pt idx="6236">
                  <c:v/>
                </c:pt>
                <c:pt idx="6237">
                  <c:v/>
                </c:pt>
                <c:pt idx="6238">
                  <c:v/>
                </c:pt>
                <c:pt idx="6239">
                  <c:v/>
                </c:pt>
                <c:pt idx="6240">
                  <c:v/>
                </c:pt>
                <c:pt idx="6241">
                  <c:v/>
                </c:pt>
                <c:pt idx="6242">
                  <c:v/>
                </c:pt>
                <c:pt idx="6243">
                  <c:v/>
                </c:pt>
                <c:pt idx="6244">
                  <c:v/>
                </c:pt>
                <c:pt idx="6245">
                  <c:v/>
                </c:pt>
                <c:pt idx="6246">
                  <c:v/>
                </c:pt>
                <c:pt idx="6247">
                  <c:v/>
                </c:pt>
                <c:pt idx="6248">
                  <c:v/>
                </c:pt>
                <c:pt idx="6249">
                  <c:v/>
                </c:pt>
                <c:pt idx="6250">
                  <c:v/>
                </c:pt>
                <c:pt idx="6251">
                  <c:v/>
                </c:pt>
                <c:pt idx="6252">
                  <c:v/>
                </c:pt>
                <c:pt idx="6253">
                  <c:v/>
                </c:pt>
                <c:pt idx="6254">
                  <c:v/>
                </c:pt>
                <c:pt idx="6255">
                  <c:v/>
                </c:pt>
                <c:pt idx="6256">
                  <c:v/>
                </c:pt>
                <c:pt idx="6257">
                  <c:v/>
                </c:pt>
                <c:pt idx="6258">
                  <c:v/>
                </c:pt>
                <c:pt idx="6259">
                  <c:v/>
                </c:pt>
                <c:pt idx="6260">
                  <c:v/>
                </c:pt>
                <c:pt idx="6261">
                  <c:v/>
                </c:pt>
                <c:pt idx="6262">
                  <c:v/>
                </c:pt>
                <c:pt idx="6263">
                  <c:v/>
                </c:pt>
                <c:pt idx="6264">
                  <c:v/>
                </c:pt>
                <c:pt idx="6265">
                  <c:v/>
                </c:pt>
                <c:pt idx="6266">
                  <c:v/>
                </c:pt>
                <c:pt idx="6267">
                  <c:v/>
                </c:pt>
                <c:pt idx="6268">
                  <c:v/>
                </c:pt>
                <c:pt idx="6269">
                  <c:v/>
                </c:pt>
                <c:pt idx="6270">
                  <c:v/>
                </c:pt>
                <c:pt idx="6271">
                  <c:v/>
                </c:pt>
                <c:pt idx="6272">
                  <c:v/>
                </c:pt>
                <c:pt idx="6273">
                  <c:v/>
                </c:pt>
                <c:pt idx="6274">
                  <c:v/>
                </c:pt>
                <c:pt idx="6275">
                  <c:v/>
                </c:pt>
                <c:pt idx="6276">
                  <c:v/>
                </c:pt>
                <c:pt idx="6277">
                  <c:v/>
                </c:pt>
                <c:pt idx="6278">
                  <c:v/>
                </c:pt>
                <c:pt idx="6279">
                  <c:v/>
                </c:pt>
                <c:pt idx="6280">
                  <c:v/>
                </c:pt>
                <c:pt idx="6281">
                  <c:v/>
                </c:pt>
                <c:pt idx="6282">
                  <c:v/>
                </c:pt>
                <c:pt idx="6283">
                  <c:v/>
                </c:pt>
                <c:pt idx="6284">
                  <c:v/>
                </c:pt>
                <c:pt idx="6285">
                  <c:v/>
                </c:pt>
                <c:pt idx="6286">
                  <c:v/>
                </c:pt>
                <c:pt idx="6287">
                  <c:v/>
                </c:pt>
                <c:pt idx="6288">
                  <c:v/>
                </c:pt>
                <c:pt idx="6289">
                  <c:v/>
                </c:pt>
                <c:pt idx="6290">
                  <c:v/>
                </c:pt>
                <c:pt idx="6291">
                  <c:v/>
                </c:pt>
                <c:pt idx="6292">
                  <c:v/>
                </c:pt>
                <c:pt idx="6293">
                  <c:v/>
                </c:pt>
                <c:pt idx="6294">
                  <c:v/>
                </c:pt>
                <c:pt idx="6295">
                  <c:v/>
                </c:pt>
                <c:pt idx="6296">
                  <c:v/>
                </c:pt>
                <c:pt idx="6297">
                  <c:v/>
                </c:pt>
                <c:pt idx="6298">
                  <c:v/>
                </c:pt>
                <c:pt idx="6299">
                  <c:v/>
                </c:pt>
                <c:pt idx="6300">
                  <c:v/>
                </c:pt>
                <c:pt idx="6301">
                  <c:v/>
                </c:pt>
                <c:pt idx="6302">
                  <c:v/>
                </c:pt>
                <c:pt idx="6303">
                  <c:v/>
                </c:pt>
                <c:pt idx="6304">
                  <c:v/>
                </c:pt>
                <c:pt idx="6305">
                  <c:v/>
                </c:pt>
                <c:pt idx="6306">
                  <c:v/>
                </c:pt>
                <c:pt idx="6307">
                  <c:v/>
                </c:pt>
                <c:pt idx="6308">
                  <c:v/>
                </c:pt>
                <c:pt idx="6309">
                  <c:v/>
                </c:pt>
                <c:pt idx="6310">
                  <c:v/>
                </c:pt>
                <c:pt idx="6311">
                  <c:v/>
                </c:pt>
                <c:pt idx="6312">
                  <c:v/>
                </c:pt>
                <c:pt idx="6313">
                  <c:v/>
                </c:pt>
                <c:pt idx="6314">
                  <c:v/>
                </c:pt>
                <c:pt idx="6315">
                  <c:v/>
                </c:pt>
                <c:pt idx="6316">
                  <c:v/>
                </c:pt>
                <c:pt idx="6317">
                  <c:v/>
                </c:pt>
                <c:pt idx="6318">
                  <c:v/>
                </c:pt>
                <c:pt idx="6319">
                  <c:v/>
                </c:pt>
                <c:pt idx="6320">
                  <c:v/>
                </c:pt>
                <c:pt idx="6321">
                  <c:v/>
                </c:pt>
                <c:pt idx="6322">
                  <c:v/>
                </c:pt>
                <c:pt idx="6323">
                  <c:v/>
                </c:pt>
                <c:pt idx="6324">
                  <c:v/>
                </c:pt>
                <c:pt idx="6325">
                  <c:v/>
                </c:pt>
                <c:pt idx="6326">
                  <c:v/>
                </c:pt>
                <c:pt idx="6327">
                  <c:v/>
                </c:pt>
                <c:pt idx="6328">
                  <c:v/>
                </c:pt>
                <c:pt idx="6329">
                  <c:v/>
                </c:pt>
                <c:pt idx="6330">
                  <c:v/>
                </c:pt>
                <c:pt idx="6331">
                  <c:v/>
                </c:pt>
                <c:pt idx="6332">
                  <c:v/>
                </c:pt>
                <c:pt idx="6333">
                  <c:v/>
                </c:pt>
                <c:pt idx="6334">
                  <c:v/>
                </c:pt>
                <c:pt idx="6335">
                  <c:v/>
                </c:pt>
                <c:pt idx="6336">
                  <c:v/>
                </c:pt>
                <c:pt idx="6337">
                  <c:v/>
                </c:pt>
                <c:pt idx="6338">
                  <c:v/>
                </c:pt>
                <c:pt idx="6339">
                  <c:v/>
                </c:pt>
                <c:pt idx="6340">
                  <c:v/>
                </c:pt>
                <c:pt idx="6341">
                  <c:v/>
                </c:pt>
                <c:pt idx="6342">
                  <c:v/>
                </c:pt>
                <c:pt idx="6343">
                  <c:v/>
                </c:pt>
                <c:pt idx="6344">
                  <c:v/>
                </c:pt>
                <c:pt idx="6345">
                  <c:v/>
                </c:pt>
                <c:pt idx="6346">
                  <c:v/>
                </c:pt>
                <c:pt idx="6347">
                  <c:v/>
                </c:pt>
                <c:pt idx="6348">
                  <c:v/>
                </c:pt>
                <c:pt idx="6349">
                  <c:v/>
                </c:pt>
                <c:pt idx="6350">
                  <c:v/>
                </c:pt>
                <c:pt idx="6351">
                  <c:v/>
                </c:pt>
                <c:pt idx="6352">
                  <c:v/>
                </c:pt>
                <c:pt idx="6353">
                  <c:v/>
                </c:pt>
                <c:pt idx="6354">
                  <c:v/>
                </c:pt>
                <c:pt idx="6355">
                  <c:v/>
                </c:pt>
                <c:pt idx="6356">
                  <c:v/>
                </c:pt>
                <c:pt idx="6357">
                  <c:v/>
                </c:pt>
                <c:pt idx="6358">
                  <c:v/>
                </c:pt>
                <c:pt idx="6359">
                  <c:v/>
                </c:pt>
                <c:pt idx="6360">
                  <c:v/>
                </c:pt>
                <c:pt idx="6361">
                  <c:v/>
                </c:pt>
                <c:pt idx="6362">
                  <c:v/>
                </c:pt>
                <c:pt idx="6363">
                  <c:v/>
                </c:pt>
                <c:pt idx="6364">
                  <c:v/>
                </c:pt>
                <c:pt idx="6365">
                  <c:v/>
                </c:pt>
                <c:pt idx="6366">
                  <c:v/>
                </c:pt>
                <c:pt idx="6367">
                  <c:v/>
                </c:pt>
                <c:pt idx="6368">
                  <c:v/>
                </c:pt>
                <c:pt idx="6369">
                  <c:v/>
                </c:pt>
                <c:pt idx="6370">
                  <c:v/>
                </c:pt>
                <c:pt idx="6371">
                  <c:v/>
                </c:pt>
                <c:pt idx="6372">
                  <c:v/>
                </c:pt>
                <c:pt idx="6373">
                  <c:v/>
                </c:pt>
                <c:pt idx="6374">
                  <c:v/>
                </c:pt>
                <c:pt idx="6375">
                  <c:v/>
                </c:pt>
                <c:pt idx="6376">
                  <c:v/>
                </c:pt>
                <c:pt idx="6377">
                  <c:v/>
                </c:pt>
                <c:pt idx="6378">
                  <c:v/>
                </c:pt>
                <c:pt idx="6379">
                  <c:v/>
                </c:pt>
                <c:pt idx="6380">
                  <c:v/>
                </c:pt>
                <c:pt idx="6381">
                  <c:v/>
                </c:pt>
                <c:pt idx="6382">
                  <c:v/>
                </c:pt>
                <c:pt idx="6383">
                  <c:v/>
                </c:pt>
                <c:pt idx="6384">
                  <c:v/>
                </c:pt>
                <c:pt idx="6385">
                  <c:v/>
                </c:pt>
                <c:pt idx="6386">
                  <c:v/>
                </c:pt>
                <c:pt idx="6387">
                  <c:v/>
                </c:pt>
                <c:pt idx="6388">
                  <c:v/>
                </c:pt>
                <c:pt idx="6389">
                  <c:v/>
                </c:pt>
                <c:pt idx="6390">
                  <c:v/>
                </c:pt>
                <c:pt idx="6391">
                  <c:v/>
                </c:pt>
                <c:pt idx="6392">
                  <c:v/>
                </c:pt>
                <c:pt idx="6393">
                  <c:v/>
                </c:pt>
                <c:pt idx="6394">
                  <c:v/>
                </c:pt>
                <c:pt idx="6395">
                  <c:v/>
                </c:pt>
                <c:pt idx="6396">
                  <c:v/>
                </c:pt>
                <c:pt idx="6397">
                  <c:v/>
                </c:pt>
                <c:pt idx="6398">
                  <c:v/>
                </c:pt>
                <c:pt idx="6399">
                  <c:v/>
                </c:pt>
                <c:pt idx="6400">
                  <c:v/>
                </c:pt>
                <c:pt idx="6401">
                  <c:v/>
                </c:pt>
                <c:pt idx="6402">
                  <c:v/>
                </c:pt>
                <c:pt idx="6403">
                  <c:v/>
                </c:pt>
                <c:pt idx="6404">
                  <c:v/>
                </c:pt>
                <c:pt idx="6405">
                  <c:v/>
                </c:pt>
                <c:pt idx="6406">
                  <c:v/>
                </c:pt>
                <c:pt idx="6407">
                  <c:v/>
                </c:pt>
                <c:pt idx="6408">
                  <c:v/>
                </c:pt>
                <c:pt idx="6409">
                  <c:v/>
                </c:pt>
                <c:pt idx="6410">
                  <c:v/>
                </c:pt>
                <c:pt idx="6411">
                  <c:v/>
                </c:pt>
                <c:pt idx="6412">
                  <c:v/>
                </c:pt>
                <c:pt idx="6413">
                  <c:v/>
                </c:pt>
                <c:pt idx="6414">
                  <c:v/>
                </c:pt>
                <c:pt idx="6415">
                  <c:v/>
                </c:pt>
                <c:pt idx="6416">
                  <c:v/>
                </c:pt>
                <c:pt idx="6417">
                  <c:v/>
                </c:pt>
                <c:pt idx="6418">
                  <c:v/>
                </c:pt>
                <c:pt idx="6419">
                  <c:v/>
                </c:pt>
                <c:pt idx="6420">
                  <c:v/>
                </c:pt>
                <c:pt idx="6421">
                  <c:v/>
                </c:pt>
                <c:pt idx="6422">
                  <c:v/>
                </c:pt>
                <c:pt idx="6423">
                  <c:v/>
                </c:pt>
                <c:pt idx="6424">
                  <c:v/>
                </c:pt>
                <c:pt idx="6425">
                  <c:v/>
                </c:pt>
                <c:pt idx="6426">
                  <c:v/>
                </c:pt>
                <c:pt idx="6427">
                  <c:v/>
                </c:pt>
                <c:pt idx="6428">
                  <c:v/>
                </c:pt>
                <c:pt idx="6429">
                  <c:v/>
                </c:pt>
                <c:pt idx="6430">
                  <c:v/>
                </c:pt>
                <c:pt idx="6431">
                  <c:v/>
                </c:pt>
                <c:pt idx="6432">
                  <c:v/>
                </c:pt>
                <c:pt idx="6433">
                  <c:v/>
                </c:pt>
                <c:pt idx="6434">
                  <c:v/>
                </c:pt>
                <c:pt idx="6435">
                  <c:v/>
                </c:pt>
                <c:pt idx="6436">
                  <c:v/>
                </c:pt>
                <c:pt idx="6437">
                  <c:v/>
                </c:pt>
                <c:pt idx="6438">
                  <c:v/>
                </c:pt>
                <c:pt idx="6439">
                  <c:v/>
                </c:pt>
                <c:pt idx="6440">
                  <c:v/>
                </c:pt>
                <c:pt idx="6441">
                  <c:v/>
                </c:pt>
                <c:pt idx="6442">
                  <c:v/>
                </c:pt>
                <c:pt idx="6443">
                  <c:v/>
                </c:pt>
                <c:pt idx="6444">
                  <c:v/>
                </c:pt>
                <c:pt idx="6445">
                  <c:v/>
                </c:pt>
                <c:pt idx="6446">
                  <c:v/>
                </c:pt>
                <c:pt idx="6447">
                  <c:v/>
                </c:pt>
                <c:pt idx="6448">
                  <c:v/>
                </c:pt>
                <c:pt idx="6449">
                  <c:v/>
                </c:pt>
                <c:pt idx="6450">
                  <c:v/>
                </c:pt>
                <c:pt idx="6451">
                  <c:v/>
                </c:pt>
                <c:pt idx="6452">
                  <c:v/>
                </c:pt>
                <c:pt idx="6453">
                  <c:v/>
                </c:pt>
                <c:pt idx="6454">
                  <c:v/>
                </c:pt>
                <c:pt idx="6455">
                  <c:v/>
                </c:pt>
                <c:pt idx="6456">
                  <c:v/>
                </c:pt>
                <c:pt idx="6457">
                  <c:v/>
                </c:pt>
                <c:pt idx="6458">
                  <c:v/>
                </c:pt>
                <c:pt idx="6459">
                  <c:v/>
                </c:pt>
                <c:pt idx="6460">
                  <c:v/>
                </c:pt>
                <c:pt idx="6461">
                  <c:v/>
                </c:pt>
                <c:pt idx="6462">
                  <c:v/>
                </c:pt>
                <c:pt idx="6463">
                  <c:v/>
                </c:pt>
                <c:pt idx="6464">
                  <c:v/>
                </c:pt>
                <c:pt idx="6465">
                  <c:v/>
                </c:pt>
                <c:pt idx="6466">
                  <c:v/>
                </c:pt>
                <c:pt idx="6467">
                  <c:v/>
                </c:pt>
                <c:pt idx="6468">
                  <c:v/>
                </c:pt>
                <c:pt idx="6469">
                  <c:v/>
                </c:pt>
                <c:pt idx="6470">
                  <c:v/>
                </c:pt>
                <c:pt idx="6471">
                  <c:v/>
                </c:pt>
                <c:pt idx="6472">
                  <c:v/>
                </c:pt>
                <c:pt idx="6473">
                  <c:v/>
                </c:pt>
                <c:pt idx="6474">
                  <c:v/>
                </c:pt>
                <c:pt idx="6475">
                  <c:v/>
                </c:pt>
                <c:pt idx="6476">
                  <c:v/>
                </c:pt>
                <c:pt idx="6477">
                  <c:v/>
                </c:pt>
                <c:pt idx="6478">
                  <c:v/>
                </c:pt>
                <c:pt idx="6479">
                  <c:v/>
                </c:pt>
                <c:pt idx="6480">
                  <c:v/>
                </c:pt>
                <c:pt idx="6481">
                  <c:v/>
                </c:pt>
                <c:pt idx="6482">
                  <c:v/>
                </c:pt>
                <c:pt idx="6483">
                  <c:v/>
                </c:pt>
                <c:pt idx="6484">
                  <c:v/>
                </c:pt>
                <c:pt idx="6485">
                  <c:v/>
                </c:pt>
                <c:pt idx="6486">
                  <c:v/>
                </c:pt>
                <c:pt idx="6487">
                  <c:v/>
                </c:pt>
                <c:pt idx="6488">
                  <c:v/>
                </c:pt>
                <c:pt idx="6489">
                  <c:v/>
                </c:pt>
                <c:pt idx="6490">
                  <c:v/>
                </c:pt>
                <c:pt idx="6491">
                  <c:v/>
                </c:pt>
                <c:pt idx="6492">
                  <c:v/>
                </c:pt>
                <c:pt idx="6493">
                  <c:v/>
                </c:pt>
                <c:pt idx="6494">
                  <c:v/>
                </c:pt>
                <c:pt idx="6495">
                  <c:v/>
                </c:pt>
                <c:pt idx="6496">
                  <c:v/>
                </c:pt>
                <c:pt idx="6497">
                  <c:v/>
                </c:pt>
                <c:pt idx="6498">
                  <c:v/>
                </c:pt>
                <c:pt idx="6499">
                  <c:v/>
                </c:pt>
                <c:pt idx="6500">
                  <c:v/>
                </c:pt>
                <c:pt idx="6501">
                  <c:v/>
                </c:pt>
                <c:pt idx="6502">
                  <c:v/>
                </c:pt>
                <c:pt idx="6503">
                  <c:v/>
                </c:pt>
                <c:pt idx="6504">
                  <c:v/>
                </c:pt>
                <c:pt idx="6505">
                  <c:v/>
                </c:pt>
                <c:pt idx="6506">
                  <c:v/>
                </c:pt>
                <c:pt idx="6507">
                  <c:v/>
                </c:pt>
                <c:pt idx="6508">
                  <c:v/>
                </c:pt>
                <c:pt idx="6509">
                  <c:v/>
                </c:pt>
                <c:pt idx="6510">
                  <c:v/>
                </c:pt>
                <c:pt idx="6511">
                  <c:v/>
                </c:pt>
                <c:pt idx="6512">
                  <c:v/>
                </c:pt>
                <c:pt idx="6513">
                  <c:v/>
                </c:pt>
                <c:pt idx="6514">
                  <c:v/>
                </c:pt>
                <c:pt idx="6515">
                  <c:v/>
                </c:pt>
                <c:pt idx="6516">
                  <c:v/>
                </c:pt>
                <c:pt idx="6517">
                  <c:v/>
                </c:pt>
                <c:pt idx="6518">
                  <c:v/>
                </c:pt>
                <c:pt idx="6519">
                  <c:v/>
                </c:pt>
                <c:pt idx="6520">
                  <c:v/>
                </c:pt>
                <c:pt idx="6521">
                  <c:v/>
                </c:pt>
                <c:pt idx="6522">
                  <c:v/>
                </c:pt>
                <c:pt idx="6523">
                  <c:v/>
                </c:pt>
                <c:pt idx="6524">
                  <c:v/>
                </c:pt>
                <c:pt idx="6525">
                  <c:v/>
                </c:pt>
                <c:pt idx="6526">
                  <c:v/>
                </c:pt>
                <c:pt idx="6527">
                  <c:v/>
                </c:pt>
                <c:pt idx="6528">
                  <c:v/>
                </c:pt>
                <c:pt idx="6529">
                  <c:v/>
                </c:pt>
                <c:pt idx="6530">
                  <c:v/>
                </c:pt>
                <c:pt idx="6531">
                  <c:v/>
                </c:pt>
                <c:pt idx="6532">
                  <c:v/>
                </c:pt>
                <c:pt idx="6533">
                  <c:v/>
                </c:pt>
                <c:pt idx="6534">
                  <c:v/>
                </c:pt>
                <c:pt idx="6535">
                  <c:v/>
                </c:pt>
                <c:pt idx="6536">
                  <c:v/>
                </c:pt>
                <c:pt idx="6537">
                  <c:v/>
                </c:pt>
                <c:pt idx="6538">
                  <c:v/>
                </c:pt>
                <c:pt idx="6539">
                  <c:v/>
                </c:pt>
                <c:pt idx="6540">
                  <c:v/>
                </c:pt>
                <c:pt idx="6541">
                  <c:v/>
                </c:pt>
                <c:pt idx="6542">
                  <c:v/>
                </c:pt>
                <c:pt idx="6543">
                  <c:v/>
                </c:pt>
                <c:pt idx="6544">
                  <c:v/>
                </c:pt>
                <c:pt idx="6545">
                  <c:v/>
                </c:pt>
                <c:pt idx="6546">
                  <c:v/>
                </c:pt>
                <c:pt idx="6547">
                  <c:v/>
                </c:pt>
                <c:pt idx="6548">
                  <c:v/>
                </c:pt>
                <c:pt idx="6549">
                  <c:v/>
                </c:pt>
                <c:pt idx="6550">
                  <c:v/>
                </c:pt>
                <c:pt idx="6551">
                  <c:v/>
                </c:pt>
                <c:pt idx="6552">
                  <c:v/>
                </c:pt>
                <c:pt idx="6553">
                  <c:v/>
                </c:pt>
                <c:pt idx="6554">
                  <c:v/>
                </c:pt>
                <c:pt idx="6555">
                  <c:v/>
                </c:pt>
                <c:pt idx="6556">
                  <c:v/>
                </c:pt>
                <c:pt idx="6557">
                  <c:v/>
                </c:pt>
                <c:pt idx="6558">
                  <c:v/>
                </c:pt>
                <c:pt idx="6559">
                  <c:v/>
                </c:pt>
                <c:pt idx="6560">
                  <c:v/>
                </c:pt>
                <c:pt idx="6561">
                  <c:v/>
                </c:pt>
                <c:pt idx="6562">
                  <c:v/>
                </c:pt>
                <c:pt idx="6563">
                  <c:v/>
                </c:pt>
                <c:pt idx="6564">
                  <c:v/>
                </c:pt>
                <c:pt idx="6565">
                  <c:v/>
                </c:pt>
                <c:pt idx="6566">
                  <c:v/>
                </c:pt>
                <c:pt idx="6567">
                  <c:v/>
                </c:pt>
                <c:pt idx="6568">
                  <c:v/>
                </c:pt>
                <c:pt idx="6569">
                  <c:v/>
                </c:pt>
                <c:pt idx="6570">
                  <c:v/>
                </c:pt>
                <c:pt idx="6571">
                  <c:v/>
                </c:pt>
                <c:pt idx="6572">
                  <c:v/>
                </c:pt>
                <c:pt idx="6573">
                  <c:v/>
                </c:pt>
                <c:pt idx="6574">
                  <c:v/>
                </c:pt>
                <c:pt idx="6575">
                  <c:v/>
                </c:pt>
                <c:pt idx="6576">
                  <c:v/>
                </c:pt>
                <c:pt idx="6577">
                  <c:v/>
                </c:pt>
                <c:pt idx="6578">
                  <c:v/>
                </c:pt>
                <c:pt idx="6579">
                  <c:v/>
                </c:pt>
                <c:pt idx="6580">
                  <c:v/>
                </c:pt>
                <c:pt idx="6581">
                  <c:v/>
                </c:pt>
                <c:pt idx="6582">
                  <c:v/>
                </c:pt>
                <c:pt idx="6583">
                  <c:v/>
                </c:pt>
                <c:pt idx="6584">
                  <c:v/>
                </c:pt>
                <c:pt idx="6585">
                  <c:v/>
                </c:pt>
                <c:pt idx="6586">
                  <c:v/>
                </c:pt>
                <c:pt idx="6587">
                  <c:v/>
                </c:pt>
                <c:pt idx="6588">
                  <c:v/>
                </c:pt>
                <c:pt idx="6589">
                  <c:v/>
                </c:pt>
                <c:pt idx="6590">
                  <c:v/>
                </c:pt>
                <c:pt idx="6591">
                  <c:v/>
                </c:pt>
                <c:pt idx="6592">
                  <c:v/>
                </c:pt>
                <c:pt idx="6593">
                  <c:v/>
                </c:pt>
                <c:pt idx="6594">
                  <c:v/>
                </c:pt>
                <c:pt idx="6595">
                  <c:v/>
                </c:pt>
                <c:pt idx="6596">
                  <c:v/>
                </c:pt>
                <c:pt idx="6597">
                  <c:v/>
                </c:pt>
                <c:pt idx="6598">
                  <c:v/>
                </c:pt>
                <c:pt idx="6599">
                  <c:v/>
                </c:pt>
                <c:pt idx="6600">
                  <c:v/>
                </c:pt>
                <c:pt idx="6601">
                  <c:v/>
                </c:pt>
                <c:pt idx="6602">
                  <c:v/>
                </c:pt>
                <c:pt idx="6603">
                  <c:v/>
                </c:pt>
                <c:pt idx="6604">
                  <c:v/>
                </c:pt>
                <c:pt idx="6605">
                  <c:v/>
                </c:pt>
                <c:pt idx="6606">
                  <c:v/>
                </c:pt>
                <c:pt idx="6607">
                  <c:v/>
                </c:pt>
                <c:pt idx="6608">
                  <c:v/>
                </c:pt>
                <c:pt idx="6609">
                  <c:v/>
                </c:pt>
                <c:pt idx="6610">
                  <c:v/>
                </c:pt>
                <c:pt idx="6611">
                  <c:v/>
                </c:pt>
                <c:pt idx="6612">
                  <c:v/>
                </c:pt>
                <c:pt idx="6613">
                  <c:v/>
                </c:pt>
                <c:pt idx="6614">
                  <c:v/>
                </c:pt>
                <c:pt idx="6615">
                  <c:v/>
                </c:pt>
                <c:pt idx="6616">
                  <c:v/>
                </c:pt>
                <c:pt idx="6617">
                  <c:v/>
                </c:pt>
                <c:pt idx="6618">
                  <c:v/>
                </c:pt>
                <c:pt idx="6619">
                  <c:v/>
                </c:pt>
                <c:pt idx="6620">
                  <c:v/>
                </c:pt>
                <c:pt idx="6621">
                  <c:v/>
                </c:pt>
                <c:pt idx="6622">
                  <c:v/>
                </c:pt>
                <c:pt idx="6623">
                  <c:v/>
                </c:pt>
                <c:pt idx="6624">
                  <c:v/>
                </c:pt>
                <c:pt idx="6625">
                  <c:v/>
                </c:pt>
                <c:pt idx="6626">
                  <c:v/>
                </c:pt>
                <c:pt idx="6627">
                  <c:v/>
                </c:pt>
                <c:pt idx="6628">
                  <c:v/>
                </c:pt>
                <c:pt idx="6629">
                  <c:v/>
                </c:pt>
                <c:pt idx="6630">
                  <c:v/>
                </c:pt>
                <c:pt idx="6631">
                  <c:v/>
                </c:pt>
                <c:pt idx="6632">
                  <c:v/>
                </c:pt>
                <c:pt idx="6633">
                  <c:v/>
                </c:pt>
                <c:pt idx="6634">
                  <c:v/>
                </c:pt>
                <c:pt idx="6635">
                  <c:v/>
                </c:pt>
                <c:pt idx="6636">
                  <c:v/>
                </c:pt>
                <c:pt idx="6637">
                  <c:v/>
                </c:pt>
                <c:pt idx="6638">
                  <c:v/>
                </c:pt>
                <c:pt idx="6639">
                  <c:v/>
                </c:pt>
                <c:pt idx="6640">
                  <c:v/>
                </c:pt>
                <c:pt idx="6641">
                  <c:v/>
                </c:pt>
                <c:pt idx="6642">
                  <c:v/>
                </c:pt>
                <c:pt idx="6643">
                  <c:v/>
                </c:pt>
                <c:pt idx="6644">
                  <c:v/>
                </c:pt>
                <c:pt idx="6645">
                  <c:v/>
                </c:pt>
                <c:pt idx="6646">
                  <c:v/>
                </c:pt>
                <c:pt idx="6647">
                  <c:v/>
                </c:pt>
                <c:pt idx="6648">
                  <c:v/>
                </c:pt>
                <c:pt idx="6649">
                  <c:v/>
                </c:pt>
                <c:pt idx="6650">
                  <c:v/>
                </c:pt>
                <c:pt idx="6651">
                  <c:v/>
                </c:pt>
                <c:pt idx="6652">
                  <c:v/>
                </c:pt>
                <c:pt idx="6653">
                  <c:v/>
                </c:pt>
                <c:pt idx="6654">
                  <c:v/>
                </c:pt>
                <c:pt idx="6655">
                  <c:v/>
                </c:pt>
                <c:pt idx="6656">
                  <c:v/>
                </c:pt>
                <c:pt idx="6657">
                  <c:v/>
                </c:pt>
                <c:pt idx="6658">
                  <c:v/>
                </c:pt>
                <c:pt idx="6659">
                  <c:v/>
                </c:pt>
                <c:pt idx="6660">
                  <c:v/>
                </c:pt>
                <c:pt idx="6661">
                  <c:v/>
                </c:pt>
                <c:pt idx="6662">
                  <c:v/>
                </c:pt>
                <c:pt idx="6663">
                  <c:v/>
                </c:pt>
                <c:pt idx="6664">
                  <c:v/>
                </c:pt>
                <c:pt idx="6665">
                  <c:v/>
                </c:pt>
                <c:pt idx="6666">
                  <c:v/>
                </c:pt>
                <c:pt idx="6667">
                  <c:v/>
                </c:pt>
                <c:pt idx="6668">
                  <c:v/>
                </c:pt>
                <c:pt idx="6669">
                  <c:v/>
                </c:pt>
                <c:pt idx="6670">
                  <c:v/>
                </c:pt>
                <c:pt idx="6671">
                  <c:v/>
                </c:pt>
                <c:pt idx="6672">
                  <c:v/>
                </c:pt>
                <c:pt idx="6673">
                  <c:v/>
                </c:pt>
                <c:pt idx="6674">
                  <c:v/>
                </c:pt>
                <c:pt idx="6675">
                  <c:v/>
                </c:pt>
                <c:pt idx="6676">
                  <c:v/>
                </c:pt>
                <c:pt idx="6677">
                  <c:v/>
                </c:pt>
                <c:pt idx="6678">
                  <c:v/>
                </c:pt>
                <c:pt idx="6679">
                  <c:v/>
                </c:pt>
                <c:pt idx="6680">
                  <c:v/>
                </c:pt>
                <c:pt idx="6681">
                  <c:v/>
                </c:pt>
                <c:pt idx="6682">
                  <c:v/>
                </c:pt>
                <c:pt idx="6683">
                  <c:v/>
                </c:pt>
                <c:pt idx="6684">
                  <c:v/>
                </c:pt>
                <c:pt idx="6685">
                  <c:v/>
                </c:pt>
                <c:pt idx="6686">
                  <c:v/>
                </c:pt>
                <c:pt idx="6687">
                  <c:v/>
                </c:pt>
                <c:pt idx="6688">
                  <c:v/>
                </c:pt>
                <c:pt idx="6689">
                  <c:v/>
                </c:pt>
                <c:pt idx="6690">
                  <c:v/>
                </c:pt>
                <c:pt idx="6691">
                  <c:v/>
                </c:pt>
                <c:pt idx="6692">
                  <c:v/>
                </c:pt>
                <c:pt idx="6693">
                  <c:v/>
                </c:pt>
                <c:pt idx="6694">
                  <c:v/>
                </c:pt>
                <c:pt idx="6695">
                  <c:v/>
                </c:pt>
                <c:pt idx="6696">
                  <c:v/>
                </c:pt>
                <c:pt idx="6697">
                  <c:v/>
                </c:pt>
                <c:pt idx="6698">
                  <c:v/>
                </c:pt>
                <c:pt idx="6699">
                  <c:v/>
                </c:pt>
                <c:pt idx="6700">
                  <c:v/>
                </c:pt>
                <c:pt idx="6701">
                  <c:v/>
                </c:pt>
                <c:pt idx="6702">
                  <c:v/>
                </c:pt>
                <c:pt idx="6703">
                  <c:v/>
                </c:pt>
                <c:pt idx="6704">
                  <c:v/>
                </c:pt>
                <c:pt idx="6705">
                  <c:v/>
                </c:pt>
                <c:pt idx="6706">
                  <c:v/>
                </c:pt>
                <c:pt idx="6707">
                  <c:v/>
                </c:pt>
                <c:pt idx="6708">
                  <c:v/>
                </c:pt>
                <c:pt idx="6709">
                  <c:v/>
                </c:pt>
                <c:pt idx="6710">
                  <c:v/>
                </c:pt>
                <c:pt idx="6711">
                  <c:v/>
                </c:pt>
                <c:pt idx="6712">
                  <c:v/>
                </c:pt>
                <c:pt idx="6713">
                  <c:v/>
                </c:pt>
                <c:pt idx="6714">
                  <c:v/>
                </c:pt>
                <c:pt idx="6715">
                  <c:v/>
                </c:pt>
                <c:pt idx="6716">
                  <c:v/>
                </c:pt>
                <c:pt idx="6717">
                  <c:v/>
                </c:pt>
                <c:pt idx="6718">
                  <c:v/>
                </c:pt>
                <c:pt idx="6719">
                  <c:v/>
                </c:pt>
                <c:pt idx="6720">
                  <c:v/>
                </c:pt>
                <c:pt idx="6721">
                  <c:v/>
                </c:pt>
                <c:pt idx="6722">
                  <c:v/>
                </c:pt>
                <c:pt idx="6723">
                  <c:v/>
                </c:pt>
                <c:pt idx="6724">
                  <c:v/>
                </c:pt>
                <c:pt idx="6725">
                  <c:v/>
                </c:pt>
                <c:pt idx="6726">
                  <c:v/>
                </c:pt>
                <c:pt idx="6727">
                  <c:v/>
                </c:pt>
                <c:pt idx="6728">
                  <c:v/>
                </c:pt>
                <c:pt idx="6729">
                  <c:v/>
                </c:pt>
                <c:pt idx="6730">
                  <c:v/>
                </c:pt>
                <c:pt idx="6731">
                  <c:v/>
                </c:pt>
                <c:pt idx="6732">
                  <c:v/>
                </c:pt>
                <c:pt idx="6733">
                  <c:v/>
                </c:pt>
                <c:pt idx="6734">
                  <c:v/>
                </c:pt>
                <c:pt idx="6735">
                  <c:v/>
                </c:pt>
                <c:pt idx="6736">
                  <c:v/>
                </c:pt>
                <c:pt idx="6737">
                  <c:v/>
                </c:pt>
                <c:pt idx="6738">
                  <c:v/>
                </c:pt>
                <c:pt idx="6739">
                  <c:v/>
                </c:pt>
                <c:pt idx="6740">
                  <c:v/>
                </c:pt>
                <c:pt idx="6741">
                  <c:v/>
                </c:pt>
                <c:pt idx="6742">
                  <c:v/>
                </c:pt>
                <c:pt idx="6743">
                  <c:v/>
                </c:pt>
                <c:pt idx="6744">
                  <c:v/>
                </c:pt>
                <c:pt idx="6745">
                  <c:v/>
                </c:pt>
                <c:pt idx="6746">
                  <c:v/>
                </c:pt>
                <c:pt idx="6747">
                  <c:v/>
                </c:pt>
                <c:pt idx="6748">
                  <c:v/>
                </c:pt>
                <c:pt idx="6749">
                  <c:v/>
                </c:pt>
                <c:pt idx="6750">
                  <c:v/>
                </c:pt>
                <c:pt idx="6751">
                  <c:v/>
                </c:pt>
                <c:pt idx="6752">
                  <c:v/>
                </c:pt>
                <c:pt idx="6753">
                  <c:v/>
                </c:pt>
                <c:pt idx="6754">
                  <c:v/>
                </c:pt>
                <c:pt idx="6755">
                  <c:v/>
                </c:pt>
                <c:pt idx="6756">
                  <c:v/>
                </c:pt>
                <c:pt idx="6757">
                  <c:v/>
                </c:pt>
                <c:pt idx="6758">
                  <c:v/>
                </c:pt>
                <c:pt idx="6759">
                  <c:v/>
                </c:pt>
                <c:pt idx="6760">
                  <c:v/>
                </c:pt>
                <c:pt idx="6761">
                  <c:v/>
                </c:pt>
                <c:pt idx="6762">
                  <c:v/>
                </c:pt>
                <c:pt idx="6763">
                  <c:v/>
                </c:pt>
                <c:pt idx="6764">
                  <c:v/>
                </c:pt>
                <c:pt idx="6765">
                  <c:v/>
                </c:pt>
                <c:pt idx="6766">
                  <c:v/>
                </c:pt>
                <c:pt idx="6767">
                  <c:v/>
                </c:pt>
                <c:pt idx="6768">
                  <c:v/>
                </c:pt>
                <c:pt idx="6769">
                  <c:v/>
                </c:pt>
                <c:pt idx="6770">
                  <c:v/>
                </c:pt>
                <c:pt idx="6771">
                  <c:v/>
                </c:pt>
                <c:pt idx="6772">
                  <c:v/>
                </c:pt>
                <c:pt idx="6773">
                  <c:v/>
                </c:pt>
                <c:pt idx="6774">
                  <c:v/>
                </c:pt>
                <c:pt idx="6775">
                  <c:v/>
                </c:pt>
                <c:pt idx="6776">
                  <c:v/>
                </c:pt>
                <c:pt idx="6777">
                  <c:v/>
                </c:pt>
                <c:pt idx="6778">
                  <c:v/>
                </c:pt>
                <c:pt idx="6779">
                  <c:v/>
                </c:pt>
                <c:pt idx="6780">
                  <c:v/>
                </c:pt>
                <c:pt idx="6781">
                  <c:v/>
                </c:pt>
                <c:pt idx="6782">
                  <c:v/>
                </c:pt>
                <c:pt idx="6783">
                  <c:v/>
                </c:pt>
                <c:pt idx="6784">
                  <c:v/>
                </c:pt>
                <c:pt idx="6785">
                  <c:v/>
                </c:pt>
                <c:pt idx="6786">
                  <c:v/>
                </c:pt>
                <c:pt idx="6787">
                  <c:v/>
                </c:pt>
                <c:pt idx="6788">
                  <c:v/>
                </c:pt>
                <c:pt idx="6789">
                  <c:v/>
                </c:pt>
                <c:pt idx="6790">
                  <c:v/>
                </c:pt>
                <c:pt idx="6791">
                  <c:v/>
                </c:pt>
                <c:pt idx="6792">
                  <c:v/>
                </c:pt>
                <c:pt idx="6793">
                  <c:v/>
                </c:pt>
                <c:pt idx="6794">
                  <c:v/>
                </c:pt>
                <c:pt idx="6795">
                  <c:v/>
                </c:pt>
                <c:pt idx="6796">
                  <c:v/>
                </c:pt>
                <c:pt idx="6797">
                  <c:v/>
                </c:pt>
                <c:pt idx="6798">
                  <c:v/>
                </c:pt>
                <c:pt idx="6799">
                  <c:v/>
                </c:pt>
                <c:pt idx="6800">
                  <c:v/>
                </c:pt>
                <c:pt idx="6801">
                  <c:v/>
                </c:pt>
                <c:pt idx="6802">
                  <c:v/>
                </c:pt>
                <c:pt idx="6803">
                  <c:v/>
                </c:pt>
                <c:pt idx="6804">
                  <c:v/>
                </c:pt>
                <c:pt idx="6805">
                  <c:v/>
                </c:pt>
                <c:pt idx="6806">
                  <c:v/>
                </c:pt>
                <c:pt idx="6807">
                  <c:v/>
                </c:pt>
                <c:pt idx="6808">
                  <c:v/>
                </c:pt>
                <c:pt idx="6809">
                  <c:v/>
                </c:pt>
                <c:pt idx="6810">
                  <c:v/>
                </c:pt>
                <c:pt idx="6811">
                  <c:v/>
                </c:pt>
                <c:pt idx="6812">
                  <c:v/>
                </c:pt>
                <c:pt idx="6813">
                  <c:v/>
                </c:pt>
                <c:pt idx="6814">
                  <c:v/>
                </c:pt>
                <c:pt idx="6815">
                  <c:v/>
                </c:pt>
                <c:pt idx="6816">
                  <c:v/>
                </c:pt>
                <c:pt idx="6817">
                  <c:v/>
                </c:pt>
                <c:pt idx="6818">
                  <c:v/>
                </c:pt>
                <c:pt idx="6819">
                  <c:v/>
                </c:pt>
                <c:pt idx="6820">
                  <c:v/>
                </c:pt>
                <c:pt idx="6821">
                  <c:v/>
                </c:pt>
                <c:pt idx="6822">
                  <c:v/>
                </c:pt>
                <c:pt idx="6823">
                  <c:v/>
                </c:pt>
                <c:pt idx="6824">
                  <c:v/>
                </c:pt>
                <c:pt idx="6825">
                  <c:v/>
                </c:pt>
                <c:pt idx="6826">
                  <c:v/>
                </c:pt>
                <c:pt idx="6827">
                  <c:v/>
                </c:pt>
                <c:pt idx="6828">
                  <c:v/>
                </c:pt>
                <c:pt idx="6829">
                  <c:v/>
                </c:pt>
                <c:pt idx="6830">
                  <c:v/>
                </c:pt>
                <c:pt idx="6831">
                  <c:v/>
                </c:pt>
                <c:pt idx="6832">
                  <c:v/>
                </c:pt>
                <c:pt idx="6833">
                  <c:v/>
                </c:pt>
                <c:pt idx="6834">
                  <c:v/>
                </c:pt>
                <c:pt idx="6835">
                  <c:v/>
                </c:pt>
                <c:pt idx="6836">
                  <c:v/>
                </c:pt>
                <c:pt idx="6837">
                  <c:v/>
                </c:pt>
                <c:pt idx="6838">
                  <c:v/>
                </c:pt>
                <c:pt idx="6839">
                  <c:v/>
                </c:pt>
                <c:pt idx="6840">
                  <c:v/>
                </c:pt>
                <c:pt idx="6841">
                  <c:v/>
                </c:pt>
                <c:pt idx="6842">
                  <c:v/>
                </c:pt>
                <c:pt idx="6843">
                  <c:v/>
                </c:pt>
                <c:pt idx="6844">
                  <c:v/>
                </c:pt>
                <c:pt idx="6845">
                  <c:v/>
                </c:pt>
                <c:pt idx="6846">
                  <c:v/>
                </c:pt>
                <c:pt idx="6847">
                  <c:v/>
                </c:pt>
                <c:pt idx="6848">
                  <c:v/>
                </c:pt>
                <c:pt idx="6849">
                  <c:v/>
                </c:pt>
                <c:pt idx="6850">
                  <c:v/>
                </c:pt>
                <c:pt idx="6851">
                  <c:v/>
                </c:pt>
                <c:pt idx="6852">
                  <c:v/>
                </c:pt>
                <c:pt idx="6853">
                  <c:v/>
                </c:pt>
                <c:pt idx="6854">
                  <c:v/>
                </c:pt>
                <c:pt idx="6855">
                  <c:v/>
                </c:pt>
                <c:pt idx="6856">
                  <c:v/>
                </c:pt>
                <c:pt idx="6857">
                  <c:v/>
                </c:pt>
                <c:pt idx="6858">
                  <c:v/>
                </c:pt>
                <c:pt idx="6859">
                  <c:v/>
                </c:pt>
                <c:pt idx="6860">
                  <c:v/>
                </c:pt>
                <c:pt idx="6861">
                  <c:v/>
                </c:pt>
                <c:pt idx="6862">
                  <c:v/>
                </c:pt>
                <c:pt idx="6863">
                  <c:v/>
                </c:pt>
                <c:pt idx="6864">
                  <c:v/>
                </c:pt>
                <c:pt idx="6865">
                  <c:v/>
                </c:pt>
                <c:pt idx="6866">
                  <c:v/>
                </c:pt>
                <c:pt idx="6867">
                  <c:v/>
                </c:pt>
                <c:pt idx="6868">
                  <c:v/>
                </c:pt>
                <c:pt idx="6869">
                  <c:v/>
                </c:pt>
                <c:pt idx="6870">
                  <c:v/>
                </c:pt>
                <c:pt idx="6871">
                  <c:v/>
                </c:pt>
                <c:pt idx="6872">
                  <c:v/>
                </c:pt>
                <c:pt idx="6873">
                  <c:v/>
                </c:pt>
                <c:pt idx="6874">
                  <c:v/>
                </c:pt>
                <c:pt idx="6875">
                  <c:v/>
                </c:pt>
                <c:pt idx="6876">
                  <c:v/>
                </c:pt>
                <c:pt idx="6877">
                  <c:v/>
                </c:pt>
                <c:pt idx="6878">
                  <c:v/>
                </c:pt>
                <c:pt idx="6879">
                  <c:v/>
                </c:pt>
                <c:pt idx="6880">
                  <c:v/>
                </c:pt>
                <c:pt idx="6881">
                  <c:v/>
                </c:pt>
                <c:pt idx="6882">
                  <c:v/>
                </c:pt>
                <c:pt idx="6883">
                  <c:v/>
                </c:pt>
                <c:pt idx="6884">
                  <c:v/>
                </c:pt>
                <c:pt idx="6885">
                  <c:v/>
                </c:pt>
                <c:pt idx="6886">
                  <c:v/>
                </c:pt>
                <c:pt idx="6887">
                  <c:v/>
                </c:pt>
                <c:pt idx="6888">
                  <c:v/>
                </c:pt>
                <c:pt idx="6889">
                  <c:v/>
                </c:pt>
                <c:pt idx="6890">
                  <c:v/>
                </c:pt>
                <c:pt idx="6891">
                  <c:v/>
                </c:pt>
                <c:pt idx="6892">
                  <c:v/>
                </c:pt>
                <c:pt idx="6893">
                  <c:v/>
                </c:pt>
                <c:pt idx="6894">
                  <c:v/>
                </c:pt>
                <c:pt idx="6895">
                  <c:v/>
                </c:pt>
                <c:pt idx="6896">
                  <c:v/>
                </c:pt>
                <c:pt idx="6897">
                  <c:v/>
                </c:pt>
                <c:pt idx="6898">
                  <c:v/>
                </c:pt>
                <c:pt idx="6899">
                  <c:v/>
                </c:pt>
                <c:pt idx="6900">
                  <c:v/>
                </c:pt>
                <c:pt idx="6901">
                  <c:v/>
                </c:pt>
                <c:pt idx="6902">
                  <c:v/>
                </c:pt>
                <c:pt idx="6903">
                  <c:v/>
                </c:pt>
                <c:pt idx="6904">
                  <c:v/>
                </c:pt>
                <c:pt idx="6905">
                  <c:v/>
                </c:pt>
                <c:pt idx="6906">
                  <c:v/>
                </c:pt>
                <c:pt idx="6907">
                  <c:v/>
                </c:pt>
                <c:pt idx="6908">
                  <c:v/>
                </c:pt>
                <c:pt idx="6909">
                  <c:v/>
                </c:pt>
                <c:pt idx="6910">
                  <c:v/>
                </c:pt>
                <c:pt idx="6911">
                  <c:v/>
                </c:pt>
                <c:pt idx="6912">
                  <c:v/>
                </c:pt>
                <c:pt idx="6913">
                  <c:v/>
                </c:pt>
                <c:pt idx="6914">
                  <c:v/>
                </c:pt>
                <c:pt idx="6915">
                  <c:v/>
                </c:pt>
                <c:pt idx="6916">
                  <c:v/>
                </c:pt>
                <c:pt idx="6917">
                  <c:v/>
                </c:pt>
                <c:pt idx="6918">
                  <c:v/>
                </c:pt>
                <c:pt idx="6919">
                  <c:v/>
                </c:pt>
                <c:pt idx="6920">
                  <c:v/>
                </c:pt>
                <c:pt idx="6921">
                  <c:v/>
                </c:pt>
                <c:pt idx="6922">
                  <c:v/>
                </c:pt>
                <c:pt idx="6923">
                  <c:v/>
                </c:pt>
                <c:pt idx="6924">
                  <c:v/>
                </c:pt>
                <c:pt idx="6925">
                  <c:v/>
                </c:pt>
                <c:pt idx="6926">
                  <c:v/>
                </c:pt>
                <c:pt idx="6927">
                  <c:v/>
                </c:pt>
                <c:pt idx="6928">
                  <c:v/>
                </c:pt>
                <c:pt idx="6929">
                  <c:v/>
                </c:pt>
                <c:pt idx="6930">
                  <c:v/>
                </c:pt>
                <c:pt idx="6931">
                  <c:v/>
                </c:pt>
                <c:pt idx="6932">
                  <c:v/>
                </c:pt>
                <c:pt idx="6933">
                  <c:v/>
                </c:pt>
                <c:pt idx="6934">
                  <c:v/>
                </c:pt>
                <c:pt idx="6935">
                  <c:v/>
                </c:pt>
                <c:pt idx="6936">
                  <c:v/>
                </c:pt>
                <c:pt idx="6937">
                  <c:v/>
                </c:pt>
                <c:pt idx="6938">
                  <c:v/>
                </c:pt>
                <c:pt idx="6939">
                  <c:v/>
                </c:pt>
                <c:pt idx="6940">
                  <c:v/>
                </c:pt>
                <c:pt idx="6941">
                  <c:v/>
                </c:pt>
                <c:pt idx="6942">
                  <c:v/>
                </c:pt>
                <c:pt idx="6943">
                  <c:v/>
                </c:pt>
                <c:pt idx="6944">
                  <c:v/>
                </c:pt>
                <c:pt idx="6945">
                  <c:v/>
                </c:pt>
                <c:pt idx="6946">
                  <c:v/>
                </c:pt>
                <c:pt idx="6947">
                  <c:v/>
                </c:pt>
                <c:pt idx="6948">
                  <c:v/>
                </c:pt>
                <c:pt idx="6949">
                  <c:v/>
                </c:pt>
                <c:pt idx="6950">
                  <c:v/>
                </c:pt>
                <c:pt idx="6951">
                  <c:v/>
                </c:pt>
                <c:pt idx="6952">
                  <c:v/>
                </c:pt>
                <c:pt idx="6953">
                  <c:v/>
                </c:pt>
                <c:pt idx="6954">
                  <c:v/>
                </c:pt>
                <c:pt idx="6955">
                  <c:v/>
                </c:pt>
                <c:pt idx="6956">
                  <c:v/>
                </c:pt>
                <c:pt idx="6957">
                  <c:v/>
                </c:pt>
                <c:pt idx="6958">
                  <c:v/>
                </c:pt>
                <c:pt idx="6959">
                  <c:v/>
                </c:pt>
                <c:pt idx="6960">
                  <c:v/>
                </c:pt>
                <c:pt idx="6961">
                  <c:v/>
                </c:pt>
                <c:pt idx="6962">
                  <c:v/>
                </c:pt>
                <c:pt idx="6963">
                  <c:v/>
                </c:pt>
                <c:pt idx="6964">
                  <c:v/>
                </c:pt>
                <c:pt idx="6965">
                  <c:v/>
                </c:pt>
                <c:pt idx="6966">
                  <c:v/>
                </c:pt>
                <c:pt idx="6967">
                  <c:v/>
                </c:pt>
                <c:pt idx="6968">
                  <c:v/>
                </c:pt>
                <c:pt idx="6969">
                  <c:v/>
                </c:pt>
                <c:pt idx="6970">
                  <c:v/>
                </c:pt>
                <c:pt idx="6971">
                  <c:v/>
                </c:pt>
                <c:pt idx="6972">
                  <c:v/>
                </c:pt>
                <c:pt idx="6973">
                  <c:v/>
                </c:pt>
                <c:pt idx="6974">
                  <c:v/>
                </c:pt>
                <c:pt idx="6975">
                  <c:v/>
                </c:pt>
                <c:pt idx="6976">
                  <c:v/>
                </c:pt>
                <c:pt idx="6977">
                  <c:v/>
                </c:pt>
                <c:pt idx="6978">
                  <c:v/>
                </c:pt>
                <c:pt idx="6979">
                  <c:v/>
                </c:pt>
                <c:pt idx="6980">
                  <c:v/>
                </c:pt>
                <c:pt idx="6981">
                  <c:v/>
                </c:pt>
                <c:pt idx="6982">
                  <c:v/>
                </c:pt>
                <c:pt idx="6983">
                  <c:v/>
                </c:pt>
                <c:pt idx="6984">
                  <c:v/>
                </c:pt>
                <c:pt idx="6985">
                  <c:v/>
                </c:pt>
                <c:pt idx="6986">
                  <c:v/>
                </c:pt>
                <c:pt idx="6987">
                  <c:v/>
                </c:pt>
                <c:pt idx="6988">
                  <c:v/>
                </c:pt>
                <c:pt idx="6989">
                  <c:v/>
                </c:pt>
                <c:pt idx="6990">
                  <c:v/>
                </c:pt>
                <c:pt idx="6991">
                  <c:v/>
                </c:pt>
                <c:pt idx="6992">
                  <c:v/>
                </c:pt>
                <c:pt idx="6993">
                  <c:v/>
                </c:pt>
                <c:pt idx="6994">
                  <c:v/>
                </c:pt>
                <c:pt idx="6995">
                  <c:v/>
                </c:pt>
                <c:pt idx="6996">
                  <c:v/>
                </c:pt>
                <c:pt idx="6997">
                  <c:v/>
                </c:pt>
                <c:pt idx="6998">
                  <c:v/>
                </c:pt>
                <c:pt idx="6999">
                  <c:v/>
                </c:pt>
                <c:pt idx="7000">
                  <c:v/>
                </c:pt>
                <c:pt idx="7001">
                  <c:v/>
                </c:pt>
                <c:pt idx="7002">
                  <c:v/>
                </c:pt>
                <c:pt idx="7003">
                  <c:v/>
                </c:pt>
                <c:pt idx="7004">
                  <c:v/>
                </c:pt>
                <c:pt idx="7005">
                  <c:v/>
                </c:pt>
                <c:pt idx="7006">
                  <c:v/>
                </c:pt>
                <c:pt idx="7007">
                  <c:v/>
                </c:pt>
                <c:pt idx="7008">
                  <c:v/>
                </c:pt>
                <c:pt idx="7009">
                  <c:v/>
                </c:pt>
                <c:pt idx="7010">
                  <c:v/>
                </c:pt>
                <c:pt idx="7011">
                  <c:v/>
                </c:pt>
                <c:pt idx="7012">
                  <c:v/>
                </c:pt>
                <c:pt idx="7013">
                  <c:v/>
                </c:pt>
                <c:pt idx="7014">
                  <c:v/>
                </c:pt>
                <c:pt idx="7015">
                  <c:v/>
                </c:pt>
                <c:pt idx="7016">
                  <c:v/>
                </c:pt>
                <c:pt idx="7017">
                  <c:v/>
                </c:pt>
                <c:pt idx="7018">
                  <c:v/>
                </c:pt>
                <c:pt idx="7019">
                  <c:v/>
                </c:pt>
                <c:pt idx="7020">
                  <c:v/>
                </c:pt>
                <c:pt idx="7021">
                  <c:v/>
                </c:pt>
                <c:pt idx="7022">
                  <c:v/>
                </c:pt>
                <c:pt idx="7023">
                  <c:v/>
                </c:pt>
                <c:pt idx="7024">
                  <c:v/>
                </c:pt>
                <c:pt idx="7025">
                  <c:v/>
                </c:pt>
                <c:pt idx="7026">
                  <c:v/>
                </c:pt>
                <c:pt idx="7027">
                  <c:v/>
                </c:pt>
                <c:pt idx="7028">
                  <c:v/>
                </c:pt>
                <c:pt idx="7029">
                  <c:v/>
                </c:pt>
                <c:pt idx="7030">
                  <c:v/>
                </c:pt>
                <c:pt idx="7031">
                  <c:v/>
                </c:pt>
                <c:pt idx="7032">
                  <c:v/>
                </c:pt>
                <c:pt idx="7033">
                  <c:v/>
                </c:pt>
                <c:pt idx="7034">
                  <c:v/>
                </c:pt>
                <c:pt idx="7035">
                  <c:v/>
                </c:pt>
                <c:pt idx="7036">
                  <c:v/>
                </c:pt>
                <c:pt idx="7037">
                  <c:v/>
                </c:pt>
                <c:pt idx="7038">
                  <c:v/>
                </c:pt>
                <c:pt idx="7039">
                  <c:v/>
                </c:pt>
                <c:pt idx="7040">
                  <c:v/>
                </c:pt>
                <c:pt idx="7041">
                  <c:v/>
                </c:pt>
                <c:pt idx="7042">
                  <c:v/>
                </c:pt>
                <c:pt idx="7043">
                  <c:v/>
                </c:pt>
                <c:pt idx="7044">
                  <c:v/>
                </c:pt>
                <c:pt idx="7045">
                  <c:v/>
                </c:pt>
                <c:pt idx="7046">
                  <c:v/>
                </c:pt>
                <c:pt idx="7047">
                  <c:v/>
                </c:pt>
                <c:pt idx="7048">
                  <c:v/>
                </c:pt>
                <c:pt idx="7049">
                  <c:v/>
                </c:pt>
                <c:pt idx="7050">
                  <c:v/>
                </c:pt>
                <c:pt idx="7051">
                  <c:v/>
                </c:pt>
                <c:pt idx="7052">
                  <c:v/>
                </c:pt>
                <c:pt idx="7053">
                  <c:v/>
                </c:pt>
                <c:pt idx="7054">
                  <c:v/>
                </c:pt>
                <c:pt idx="7055">
                  <c:v/>
                </c:pt>
                <c:pt idx="7056">
                  <c:v/>
                </c:pt>
                <c:pt idx="7057">
                  <c:v/>
                </c:pt>
                <c:pt idx="7058">
                  <c:v/>
                </c:pt>
                <c:pt idx="7059">
                  <c:v/>
                </c:pt>
                <c:pt idx="7060">
                  <c:v/>
                </c:pt>
                <c:pt idx="7061">
                  <c:v/>
                </c:pt>
                <c:pt idx="7062">
                  <c:v/>
                </c:pt>
                <c:pt idx="7063">
                  <c:v/>
                </c:pt>
                <c:pt idx="7064">
                  <c:v/>
                </c:pt>
                <c:pt idx="7065">
                  <c:v/>
                </c:pt>
                <c:pt idx="7066">
                  <c:v/>
                </c:pt>
                <c:pt idx="7067">
                  <c:v/>
                </c:pt>
                <c:pt idx="7068">
                  <c:v/>
                </c:pt>
                <c:pt idx="7069">
                  <c:v/>
                </c:pt>
                <c:pt idx="7070">
                  <c:v/>
                </c:pt>
                <c:pt idx="7071">
                  <c:v/>
                </c:pt>
                <c:pt idx="7072">
                  <c:v/>
                </c:pt>
                <c:pt idx="7073">
                  <c:v/>
                </c:pt>
                <c:pt idx="7074">
                  <c:v/>
                </c:pt>
                <c:pt idx="7075">
                  <c:v/>
                </c:pt>
                <c:pt idx="7076">
                  <c:v/>
                </c:pt>
                <c:pt idx="7077">
                  <c:v/>
                </c:pt>
                <c:pt idx="7078">
                  <c:v/>
                </c:pt>
                <c:pt idx="7079">
                  <c:v/>
                </c:pt>
                <c:pt idx="7080">
                  <c:v/>
                </c:pt>
                <c:pt idx="7081">
                  <c:v/>
                </c:pt>
                <c:pt idx="7082">
                  <c:v/>
                </c:pt>
                <c:pt idx="7083">
                  <c:v/>
                </c:pt>
                <c:pt idx="7084">
                  <c:v/>
                </c:pt>
                <c:pt idx="7085">
                  <c:v/>
                </c:pt>
                <c:pt idx="7086">
                  <c:v/>
                </c:pt>
                <c:pt idx="7087">
                  <c:v/>
                </c:pt>
                <c:pt idx="7088">
                  <c:v/>
                </c:pt>
                <c:pt idx="7089">
                  <c:v/>
                </c:pt>
                <c:pt idx="7090">
                  <c:v/>
                </c:pt>
                <c:pt idx="7091">
                  <c:v/>
                </c:pt>
                <c:pt idx="7092">
                  <c:v/>
                </c:pt>
                <c:pt idx="7093">
                  <c:v/>
                </c:pt>
                <c:pt idx="7094">
                  <c:v/>
                </c:pt>
                <c:pt idx="7095">
                  <c:v/>
                </c:pt>
                <c:pt idx="7096">
                  <c:v/>
                </c:pt>
                <c:pt idx="7097">
                  <c:v/>
                </c:pt>
                <c:pt idx="7098">
                  <c:v/>
                </c:pt>
                <c:pt idx="7099">
                  <c:v/>
                </c:pt>
                <c:pt idx="7100">
                  <c:v/>
                </c:pt>
                <c:pt idx="7101">
                  <c:v/>
                </c:pt>
                <c:pt idx="7102">
                  <c:v/>
                </c:pt>
                <c:pt idx="7103">
                  <c:v/>
                </c:pt>
                <c:pt idx="7104">
                  <c:v/>
                </c:pt>
                <c:pt idx="7105">
                  <c:v/>
                </c:pt>
                <c:pt idx="7106">
                  <c:v/>
                </c:pt>
                <c:pt idx="7107">
                  <c:v/>
                </c:pt>
                <c:pt idx="7108">
                  <c:v/>
                </c:pt>
                <c:pt idx="7109">
                  <c:v/>
                </c:pt>
                <c:pt idx="7110">
                  <c:v/>
                </c:pt>
                <c:pt idx="7111">
                  <c:v/>
                </c:pt>
                <c:pt idx="7112">
                  <c:v/>
                </c:pt>
                <c:pt idx="7113">
                  <c:v/>
                </c:pt>
                <c:pt idx="7114">
                  <c:v/>
                </c:pt>
                <c:pt idx="7115">
                  <c:v/>
                </c:pt>
                <c:pt idx="7116">
                  <c:v/>
                </c:pt>
                <c:pt idx="7117">
                  <c:v/>
                </c:pt>
                <c:pt idx="7118">
                  <c:v/>
                </c:pt>
                <c:pt idx="7119">
                  <c:v/>
                </c:pt>
                <c:pt idx="7120">
                  <c:v/>
                </c:pt>
                <c:pt idx="7121">
                  <c:v/>
                </c:pt>
                <c:pt idx="7122">
                  <c:v/>
                </c:pt>
                <c:pt idx="7123">
                  <c:v/>
                </c:pt>
                <c:pt idx="7124">
                  <c:v/>
                </c:pt>
                <c:pt idx="7125">
                  <c:v/>
                </c:pt>
                <c:pt idx="7126">
                  <c:v/>
                </c:pt>
                <c:pt idx="7127">
                  <c:v/>
                </c:pt>
                <c:pt idx="7128">
                  <c:v/>
                </c:pt>
                <c:pt idx="7129">
                  <c:v/>
                </c:pt>
                <c:pt idx="7130">
                  <c:v/>
                </c:pt>
                <c:pt idx="7131">
                  <c:v/>
                </c:pt>
                <c:pt idx="7132">
                  <c:v/>
                </c:pt>
                <c:pt idx="7133">
                  <c:v/>
                </c:pt>
                <c:pt idx="7134">
                  <c:v/>
                </c:pt>
                <c:pt idx="7135">
                  <c:v/>
                </c:pt>
                <c:pt idx="7136">
                  <c:v/>
                </c:pt>
                <c:pt idx="7137">
                  <c:v/>
                </c:pt>
                <c:pt idx="7138">
                  <c:v/>
                </c:pt>
                <c:pt idx="7139">
                  <c:v/>
                </c:pt>
                <c:pt idx="7140">
                  <c:v/>
                </c:pt>
                <c:pt idx="7141">
                  <c:v/>
                </c:pt>
                <c:pt idx="7142">
                  <c:v/>
                </c:pt>
                <c:pt idx="7143">
                  <c:v/>
                </c:pt>
                <c:pt idx="7144">
                  <c:v/>
                </c:pt>
                <c:pt idx="7145">
                  <c:v/>
                </c:pt>
                <c:pt idx="7146">
                  <c:v/>
                </c:pt>
                <c:pt idx="7147">
                  <c:v/>
                </c:pt>
                <c:pt idx="7148">
                  <c:v/>
                </c:pt>
                <c:pt idx="7149">
                  <c:v/>
                </c:pt>
                <c:pt idx="7150">
                  <c:v/>
                </c:pt>
                <c:pt idx="7151">
                  <c:v/>
                </c:pt>
                <c:pt idx="7152">
                  <c:v/>
                </c:pt>
                <c:pt idx="7153">
                  <c:v/>
                </c:pt>
                <c:pt idx="7154">
                  <c:v/>
                </c:pt>
                <c:pt idx="7155">
                  <c:v/>
                </c:pt>
                <c:pt idx="7156">
                  <c:v/>
                </c:pt>
                <c:pt idx="7157">
                  <c:v/>
                </c:pt>
                <c:pt idx="7158">
                  <c:v/>
                </c:pt>
                <c:pt idx="7159">
                  <c:v/>
                </c:pt>
                <c:pt idx="7160">
                  <c:v/>
                </c:pt>
                <c:pt idx="7161">
                  <c:v/>
                </c:pt>
                <c:pt idx="7162">
                  <c:v/>
                </c:pt>
                <c:pt idx="7163">
                  <c:v/>
                </c:pt>
                <c:pt idx="7164">
                  <c:v/>
                </c:pt>
                <c:pt idx="7165">
                  <c:v/>
                </c:pt>
                <c:pt idx="7166">
                  <c:v/>
                </c:pt>
                <c:pt idx="7167">
                  <c:v/>
                </c:pt>
                <c:pt idx="7168">
                  <c:v/>
                </c:pt>
                <c:pt idx="7169">
                  <c:v/>
                </c:pt>
                <c:pt idx="7170">
                  <c:v/>
                </c:pt>
                <c:pt idx="7171">
                  <c:v/>
                </c:pt>
                <c:pt idx="7172">
                  <c:v/>
                </c:pt>
                <c:pt idx="7173">
                  <c:v/>
                </c:pt>
                <c:pt idx="7174">
                  <c:v/>
                </c:pt>
                <c:pt idx="7175">
                  <c:v/>
                </c:pt>
                <c:pt idx="7176">
                  <c:v/>
                </c:pt>
                <c:pt idx="7177">
                  <c:v/>
                </c:pt>
                <c:pt idx="7178">
                  <c:v/>
                </c:pt>
                <c:pt idx="7179">
                  <c:v/>
                </c:pt>
                <c:pt idx="7180">
                  <c:v/>
                </c:pt>
                <c:pt idx="7181">
                  <c:v/>
                </c:pt>
                <c:pt idx="7182">
                  <c:v/>
                </c:pt>
                <c:pt idx="7183">
                  <c:v/>
                </c:pt>
                <c:pt idx="7184">
                  <c:v/>
                </c:pt>
                <c:pt idx="7185">
                  <c:v/>
                </c:pt>
                <c:pt idx="7186">
                  <c:v/>
                </c:pt>
                <c:pt idx="7187">
                  <c:v/>
                </c:pt>
                <c:pt idx="7188">
                  <c:v/>
                </c:pt>
                <c:pt idx="7189">
                  <c:v/>
                </c:pt>
                <c:pt idx="7190">
                  <c:v/>
                </c:pt>
                <c:pt idx="7191">
                  <c:v/>
                </c:pt>
                <c:pt idx="7192">
                  <c:v/>
                </c:pt>
                <c:pt idx="7193">
                  <c:v/>
                </c:pt>
                <c:pt idx="7194">
                  <c:v/>
                </c:pt>
                <c:pt idx="7195">
                  <c:v/>
                </c:pt>
                <c:pt idx="7196">
                  <c:v/>
                </c:pt>
                <c:pt idx="7197">
                  <c:v/>
                </c:pt>
                <c:pt idx="7198">
                  <c:v/>
                </c:pt>
                <c:pt idx="7199">
                  <c:v/>
                </c:pt>
                <c:pt idx="7200">
                  <c:v/>
                </c:pt>
                <c:pt idx="7201">
                  <c:v/>
                </c:pt>
                <c:pt idx="7202">
                  <c:v/>
                </c:pt>
                <c:pt idx="7203">
                  <c:v/>
                </c:pt>
                <c:pt idx="7204">
                  <c:v/>
                </c:pt>
                <c:pt idx="7205">
                  <c:v/>
                </c:pt>
                <c:pt idx="7206">
                  <c:v/>
                </c:pt>
                <c:pt idx="7207">
                  <c:v/>
                </c:pt>
                <c:pt idx="7208">
                  <c:v/>
                </c:pt>
                <c:pt idx="7209">
                  <c:v/>
                </c:pt>
                <c:pt idx="7210">
                  <c:v/>
                </c:pt>
                <c:pt idx="7211">
                  <c:v/>
                </c:pt>
                <c:pt idx="7212">
                  <c:v/>
                </c:pt>
                <c:pt idx="7213">
                  <c:v/>
                </c:pt>
                <c:pt idx="7214">
                  <c:v/>
                </c:pt>
                <c:pt idx="7215">
                  <c:v/>
                </c:pt>
                <c:pt idx="7216">
                  <c:v/>
                </c:pt>
                <c:pt idx="7217">
                  <c:v/>
                </c:pt>
                <c:pt idx="7218">
                  <c:v/>
                </c:pt>
                <c:pt idx="7219">
                  <c:v/>
                </c:pt>
                <c:pt idx="7220">
                  <c:v/>
                </c:pt>
                <c:pt idx="7221">
                  <c:v/>
                </c:pt>
                <c:pt idx="7222">
                  <c:v/>
                </c:pt>
                <c:pt idx="7223">
                  <c:v/>
                </c:pt>
                <c:pt idx="7224">
                  <c:v/>
                </c:pt>
                <c:pt idx="7225">
                  <c:v/>
                </c:pt>
                <c:pt idx="7226">
                  <c:v/>
                </c:pt>
                <c:pt idx="7227">
                  <c:v/>
                </c:pt>
                <c:pt idx="7228">
                  <c:v/>
                </c:pt>
                <c:pt idx="7229">
                  <c:v/>
                </c:pt>
                <c:pt idx="7230">
                  <c:v/>
                </c:pt>
                <c:pt idx="7231">
                  <c:v/>
                </c:pt>
                <c:pt idx="7232">
                  <c:v/>
                </c:pt>
                <c:pt idx="7233">
                  <c:v/>
                </c:pt>
                <c:pt idx="7234">
                  <c:v/>
                </c:pt>
                <c:pt idx="7235">
                  <c:v/>
                </c:pt>
                <c:pt idx="7236">
                  <c:v/>
                </c:pt>
                <c:pt idx="7237">
                  <c:v/>
                </c:pt>
                <c:pt idx="7238">
                  <c:v/>
                </c:pt>
                <c:pt idx="7239">
                  <c:v/>
                </c:pt>
                <c:pt idx="7240">
                  <c:v/>
                </c:pt>
                <c:pt idx="7241">
                  <c:v/>
                </c:pt>
                <c:pt idx="7242">
                  <c:v/>
                </c:pt>
                <c:pt idx="7243">
                  <c:v/>
                </c:pt>
                <c:pt idx="7244">
                  <c:v/>
                </c:pt>
                <c:pt idx="7245">
                  <c:v/>
                </c:pt>
                <c:pt idx="7246">
                  <c:v/>
                </c:pt>
                <c:pt idx="7247">
                  <c:v/>
                </c:pt>
                <c:pt idx="7248">
                  <c:v/>
                </c:pt>
                <c:pt idx="7249">
                  <c:v/>
                </c:pt>
                <c:pt idx="7250">
                  <c:v/>
                </c:pt>
                <c:pt idx="7251">
                  <c:v/>
                </c:pt>
                <c:pt idx="7252">
                  <c:v/>
                </c:pt>
                <c:pt idx="7253">
                  <c:v/>
                </c:pt>
                <c:pt idx="7254">
                  <c:v/>
                </c:pt>
                <c:pt idx="7255">
                  <c:v/>
                </c:pt>
                <c:pt idx="7256">
                  <c:v/>
                </c:pt>
                <c:pt idx="7257">
                  <c:v/>
                </c:pt>
                <c:pt idx="7258">
                  <c:v/>
                </c:pt>
                <c:pt idx="7259">
                  <c:v/>
                </c:pt>
                <c:pt idx="7260">
                  <c:v/>
                </c:pt>
                <c:pt idx="7261">
                  <c:v/>
                </c:pt>
                <c:pt idx="7262">
                  <c:v/>
                </c:pt>
                <c:pt idx="7263">
                  <c:v/>
                </c:pt>
                <c:pt idx="7264">
                  <c:v/>
                </c:pt>
                <c:pt idx="7265">
                  <c:v/>
                </c:pt>
                <c:pt idx="7266">
                  <c:v/>
                </c:pt>
                <c:pt idx="7267">
                  <c:v/>
                </c:pt>
                <c:pt idx="7268">
                  <c:v/>
                </c:pt>
                <c:pt idx="7269">
                  <c:v/>
                </c:pt>
                <c:pt idx="7270">
                  <c:v/>
                </c:pt>
                <c:pt idx="7271">
                  <c:v/>
                </c:pt>
                <c:pt idx="7272">
                  <c:v/>
                </c:pt>
                <c:pt idx="7273">
                  <c:v/>
                </c:pt>
                <c:pt idx="7274">
                  <c:v/>
                </c:pt>
                <c:pt idx="7275">
                  <c:v/>
                </c:pt>
                <c:pt idx="7276">
                  <c:v/>
                </c:pt>
                <c:pt idx="7277">
                  <c:v/>
                </c:pt>
                <c:pt idx="7278">
                  <c:v/>
                </c:pt>
                <c:pt idx="7279">
                  <c:v/>
                </c:pt>
                <c:pt idx="7280">
                  <c:v/>
                </c:pt>
                <c:pt idx="7281">
                  <c:v/>
                </c:pt>
                <c:pt idx="7282">
                  <c:v/>
                </c:pt>
                <c:pt idx="7283">
                  <c:v/>
                </c:pt>
                <c:pt idx="7284">
                  <c:v/>
                </c:pt>
                <c:pt idx="7285">
                  <c:v/>
                </c:pt>
                <c:pt idx="7286">
                  <c:v/>
                </c:pt>
                <c:pt idx="7287">
                  <c:v/>
                </c:pt>
                <c:pt idx="7288">
                  <c:v/>
                </c:pt>
                <c:pt idx="7289">
                  <c:v/>
                </c:pt>
                <c:pt idx="7290">
                  <c:v/>
                </c:pt>
                <c:pt idx="7291">
                  <c:v/>
                </c:pt>
                <c:pt idx="7292">
                  <c:v/>
                </c:pt>
                <c:pt idx="7293">
                  <c:v/>
                </c:pt>
                <c:pt idx="7294">
                  <c:v/>
                </c:pt>
                <c:pt idx="7295">
                  <c:v/>
                </c:pt>
                <c:pt idx="7296">
                  <c:v/>
                </c:pt>
                <c:pt idx="7297">
                  <c:v/>
                </c:pt>
                <c:pt idx="7298">
                  <c:v/>
                </c:pt>
                <c:pt idx="7299">
                  <c:v/>
                </c:pt>
                <c:pt idx="7300">
                  <c:v/>
                </c:pt>
                <c:pt idx="7301">
                  <c:v/>
                </c:pt>
                <c:pt idx="7302">
                  <c:v/>
                </c:pt>
                <c:pt idx="7303">
                  <c:v/>
                </c:pt>
                <c:pt idx="7304">
                  <c:v/>
                </c:pt>
                <c:pt idx="7305">
                  <c:v/>
                </c:pt>
                <c:pt idx="7306">
                  <c:v/>
                </c:pt>
                <c:pt idx="7307">
                  <c:v/>
                </c:pt>
                <c:pt idx="7308">
                  <c:v/>
                </c:pt>
                <c:pt idx="7309">
                  <c:v/>
                </c:pt>
                <c:pt idx="7310">
                  <c:v/>
                </c:pt>
                <c:pt idx="7311">
                  <c:v/>
                </c:pt>
                <c:pt idx="7312">
                  <c:v/>
                </c:pt>
                <c:pt idx="7313">
                  <c:v/>
                </c:pt>
                <c:pt idx="7314">
                  <c:v/>
                </c:pt>
                <c:pt idx="7315">
                  <c:v/>
                </c:pt>
                <c:pt idx="7316">
                  <c:v/>
                </c:pt>
                <c:pt idx="7317">
                  <c:v/>
                </c:pt>
                <c:pt idx="7318">
                  <c:v/>
                </c:pt>
                <c:pt idx="7319">
                  <c:v/>
                </c:pt>
                <c:pt idx="7320">
                  <c:v/>
                </c:pt>
                <c:pt idx="7321">
                  <c:v/>
                </c:pt>
                <c:pt idx="7322">
                  <c:v/>
                </c:pt>
                <c:pt idx="7323">
                  <c:v/>
                </c:pt>
                <c:pt idx="7324">
                  <c:v/>
                </c:pt>
                <c:pt idx="7325">
                  <c:v/>
                </c:pt>
                <c:pt idx="7326">
                  <c:v/>
                </c:pt>
                <c:pt idx="7327">
                  <c:v/>
                </c:pt>
                <c:pt idx="7328">
                  <c:v/>
                </c:pt>
                <c:pt idx="7329">
                  <c:v/>
                </c:pt>
                <c:pt idx="7330">
                  <c:v/>
                </c:pt>
                <c:pt idx="7331">
                  <c:v/>
                </c:pt>
                <c:pt idx="7332">
                  <c:v/>
                </c:pt>
                <c:pt idx="7333">
                  <c:v/>
                </c:pt>
                <c:pt idx="7334">
                  <c:v/>
                </c:pt>
                <c:pt idx="7335">
                  <c:v/>
                </c:pt>
                <c:pt idx="7336">
                  <c:v/>
                </c:pt>
                <c:pt idx="7337">
                  <c:v/>
                </c:pt>
                <c:pt idx="7338">
                  <c:v/>
                </c:pt>
                <c:pt idx="7339">
                  <c:v/>
                </c:pt>
                <c:pt idx="7340">
                  <c:v/>
                </c:pt>
                <c:pt idx="7341">
                  <c:v/>
                </c:pt>
                <c:pt idx="7342">
                  <c:v/>
                </c:pt>
                <c:pt idx="7343">
                  <c:v/>
                </c:pt>
                <c:pt idx="7344">
                  <c:v/>
                </c:pt>
                <c:pt idx="7345">
                  <c:v/>
                </c:pt>
                <c:pt idx="7346">
                  <c:v/>
                </c:pt>
                <c:pt idx="7347">
                  <c:v/>
                </c:pt>
                <c:pt idx="7348">
                  <c:v/>
                </c:pt>
                <c:pt idx="7349">
                  <c:v/>
                </c:pt>
                <c:pt idx="7350">
                  <c:v/>
                </c:pt>
                <c:pt idx="7351">
                  <c:v/>
                </c:pt>
                <c:pt idx="7352">
                  <c:v/>
                </c:pt>
                <c:pt idx="7353">
                  <c:v/>
                </c:pt>
                <c:pt idx="7354">
                  <c:v/>
                </c:pt>
                <c:pt idx="7355">
                  <c:v/>
                </c:pt>
                <c:pt idx="7356">
                  <c:v/>
                </c:pt>
                <c:pt idx="7357">
                  <c:v/>
                </c:pt>
                <c:pt idx="7358">
                  <c:v/>
                </c:pt>
                <c:pt idx="7359">
                  <c:v/>
                </c:pt>
                <c:pt idx="7360">
                  <c:v/>
                </c:pt>
                <c:pt idx="7361">
                  <c:v/>
                </c:pt>
                <c:pt idx="7362">
                  <c:v/>
                </c:pt>
                <c:pt idx="7363">
                  <c:v/>
                </c:pt>
                <c:pt idx="7364">
                  <c:v/>
                </c:pt>
                <c:pt idx="7365">
                  <c:v/>
                </c:pt>
                <c:pt idx="7366">
                  <c:v/>
                </c:pt>
                <c:pt idx="7367">
                  <c:v/>
                </c:pt>
                <c:pt idx="7368">
                  <c:v/>
                </c:pt>
                <c:pt idx="7369">
                  <c:v/>
                </c:pt>
                <c:pt idx="7370">
                  <c:v/>
                </c:pt>
                <c:pt idx="7371">
                  <c:v/>
                </c:pt>
                <c:pt idx="7372">
                  <c:v/>
                </c:pt>
                <c:pt idx="7373">
                  <c:v/>
                </c:pt>
                <c:pt idx="7374">
                  <c:v/>
                </c:pt>
                <c:pt idx="7375">
                  <c:v/>
                </c:pt>
                <c:pt idx="7376">
                  <c:v/>
                </c:pt>
                <c:pt idx="7377">
                  <c:v/>
                </c:pt>
                <c:pt idx="7378">
                  <c:v/>
                </c:pt>
                <c:pt idx="7379">
                  <c:v/>
                </c:pt>
                <c:pt idx="7380">
                  <c:v/>
                </c:pt>
                <c:pt idx="7381">
                  <c:v/>
                </c:pt>
                <c:pt idx="7382">
                  <c:v/>
                </c:pt>
                <c:pt idx="7383">
                  <c:v/>
                </c:pt>
                <c:pt idx="7384">
                  <c:v/>
                </c:pt>
                <c:pt idx="7385">
                  <c:v/>
                </c:pt>
                <c:pt idx="7386">
                  <c:v/>
                </c:pt>
                <c:pt idx="7387">
                  <c:v/>
                </c:pt>
                <c:pt idx="7388">
                  <c:v/>
                </c:pt>
                <c:pt idx="7389">
                  <c:v/>
                </c:pt>
                <c:pt idx="7390">
                  <c:v/>
                </c:pt>
                <c:pt idx="7391">
                  <c:v/>
                </c:pt>
                <c:pt idx="7392">
                  <c:v/>
                </c:pt>
                <c:pt idx="7393">
                  <c:v/>
                </c:pt>
                <c:pt idx="7394">
                  <c:v/>
                </c:pt>
                <c:pt idx="7395">
                  <c:v/>
                </c:pt>
                <c:pt idx="7396">
                  <c:v/>
                </c:pt>
                <c:pt idx="7397">
                  <c:v/>
                </c:pt>
                <c:pt idx="7398">
                  <c:v/>
                </c:pt>
                <c:pt idx="7399">
                  <c:v/>
                </c:pt>
                <c:pt idx="7400">
                  <c:v/>
                </c:pt>
                <c:pt idx="7401">
                  <c:v/>
                </c:pt>
                <c:pt idx="7402">
                  <c:v/>
                </c:pt>
                <c:pt idx="7403">
                  <c:v/>
                </c:pt>
                <c:pt idx="7404">
                  <c:v/>
                </c:pt>
                <c:pt idx="7405">
                  <c:v/>
                </c:pt>
                <c:pt idx="7406">
                  <c:v/>
                </c:pt>
                <c:pt idx="7407">
                  <c:v/>
                </c:pt>
                <c:pt idx="7408">
                  <c:v/>
                </c:pt>
                <c:pt idx="7409">
                  <c:v/>
                </c:pt>
                <c:pt idx="7410">
                  <c:v/>
                </c:pt>
                <c:pt idx="7411">
                  <c:v/>
                </c:pt>
                <c:pt idx="7412">
                  <c:v/>
                </c:pt>
                <c:pt idx="7413">
                  <c:v/>
                </c:pt>
                <c:pt idx="7414">
                  <c:v/>
                </c:pt>
                <c:pt idx="7415">
                  <c:v/>
                </c:pt>
                <c:pt idx="7416">
                  <c:v/>
                </c:pt>
                <c:pt idx="7417">
                  <c:v/>
                </c:pt>
                <c:pt idx="7418">
                  <c:v/>
                </c:pt>
                <c:pt idx="7419">
                  <c:v/>
                </c:pt>
                <c:pt idx="7420">
                  <c:v/>
                </c:pt>
                <c:pt idx="7421">
                  <c:v/>
                </c:pt>
                <c:pt idx="7422">
                  <c:v/>
                </c:pt>
                <c:pt idx="7423">
                  <c:v/>
                </c:pt>
                <c:pt idx="7424">
                  <c:v/>
                </c:pt>
                <c:pt idx="7425">
                  <c:v/>
                </c:pt>
                <c:pt idx="7426">
                  <c:v/>
                </c:pt>
                <c:pt idx="7427">
                  <c:v/>
                </c:pt>
                <c:pt idx="7428">
                  <c:v/>
                </c:pt>
                <c:pt idx="7429">
                  <c:v/>
                </c:pt>
                <c:pt idx="7430">
                  <c:v/>
                </c:pt>
                <c:pt idx="7431">
                  <c:v/>
                </c:pt>
                <c:pt idx="7432">
                  <c:v/>
                </c:pt>
                <c:pt idx="7433">
                  <c:v/>
                </c:pt>
                <c:pt idx="7434">
                  <c:v/>
                </c:pt>
                <c:pt idx="7435">
                  <c:v/>
                </c:pt>
                <c:pt idx="7436">
                  <c:v/>
                </c:pt>
                <c:pt idx="7437">
                  <c:v/>
                </c:pt>
                <c:pt idx="7438">
                  <c:v/>
                </c:pt>
                <c:pt idx="7439">
                  <c:v/>
                </c:pt>
                <c:pt idx="7440">
                  <c:v/>
                </c:pt>
                <c:pt idx="7441">
                  <c:v/>
                </c:pt>
                <c:pt idx="7442">
                  <c:v/>
                </c:pt>
                <c:pt idx="7443">
                  <c:v/>
                </c:pt>
                <c:pt idx="7444">
                  <c:v/>
                </c:pt>
                <c:pt idx="7445">
                  <c:v/>
                </c:pt>
                <c:pt idx="7446">
                  <c:v/>
                </c:pt>
                <c:pt idx="7447">
                  <c:v/>
                </c:pt>
                <c:pt idx="7448">
                  <c:v/>
                </c:pt>
                <c:pt idx="7449">
                  <c:v/>
                </c:pt>
                <c:pt idx="7450">
                  <c:v/>
                </c:pt>
                <c:pt idx="7451">
                  <c:v/>
                </c:pt>
                <c:pt idx="7452">
                  <c:v/>
                </c:pt>
                <c:pt idx="7453">
                  <c:v/>
                </c:pt>
                <c:pt idx="7454">
                  <c:v/>
                </c:pt>
                <c:pt idx="7455">
                  <c:v/>
                </c:pt>
                <c:pt idx="7456">
                  <c:v/>
                </c:pt>
                <c:pt idx="7457">
                  <c:v/>
                </c:pt>
                <c:pt idx="7458">
                  <c:v/>
                </c:pt>
                <c:pt idx="7459">
                  <c:v/>
                </c:pt>
                <c:pt idx="7460">
                  <c:v/>
                </c:pt>
                <c:pt idx="7461">
                  <c:v/>
                </c:pt>
                <c:pt idx="7462">
                  <c:v/>
                </c:pt>
                <c:pt idx="7463">
                  <c:v/>
                </c:pt>
                <c:pt idx="7464">
                  <c:v/>
                </c:pt>
                <c:pt idx="7465">
                  <c:v/>
                </c:pt>
                <c:pt idx="7466">
                  <c:v/>
                </c:pt>
                <c:pt idx="7467">
                  <c:v/>
                </c:pt>
                <c:pt idx="7468">
                  <c:v/>
                </c:pt>
                <c:pt idx="7469">
                  <c:v/>
                </c:pt>
                <c:pt idx="7470">
                  <c:v/>
                </c:pt>
                <c:pt idx="7471">
                  <c:v/>
                </c:pt>
                <c:pt idx="7472">
                  <c:v/>
                </c:pt>
                <c:pt idx="7473">
                  <c:v/>
                </c:pt>
                <c:pt idx="7474">
                  <c:v/>
                </c:pt>
                <c:pt idx="7475">
                  <c:v/>
                </c:pt>
                <c:pt idx="7476">
                  <c:v/>
                </c:pt>
                <c:pt idx="7477">
                  <c:v/>
                </c:pt>
                <c:pt idx="7478">
                  <c:v/>
                </c:pt>
                <c:pt idx="7479">
                  <c:v/>
                </c:pt>
                <c:pt idx="7480">
                  <c:v/>
                </c:pt>
                <c:pt idx="7481">
                  <c:v/>
                </c:pt>
                <c:pt idx="7482">
                  <c:v/>
                </c:pt>
                <c:pt idx="7483">
                  <c:v/>
                </c:pt>
                <c:pt idx="7484">
                  <c:v/>
                </c:pt>
                <c:pt idx="7485">
                  <c:v/>
                </c:pt>
                <c:pt idx="7486">
                  <c:v/>
                </c:pt>
                <c:pt idx="7487">
                  <c:v/>
                </c:pt>
                <c:pt idx="7488">
                  <c:v/>
                </c:pt>
                <c:pt idx="7489">
                  <c:v/>
                </c:pt>
                <c:pt idx="7490">
                  <c:v/>
                </c:pt>
                <c:pt idx="7491">
                  <c:v/>
                </c:pt>
                <c:pt idx="7492">
                  <c:v/>
                </c:pt>
                <c:pt idx="7493">
                  <c:v/>
                </c:pt>
                <c:pt idx="7494">
                  <c:v/>
                </c:pt>
                <c:pt idx="7495">
                  <c:v/>
                </c:pt>
                <c:pt idx="7496">
                  <c:v/>
                </c:pt>
                <c:pt idx="7497">
                  <c:v/>
                </c:pt>
                <c:pt idx="7498">
                  <c:v/>
                </c:pt>
                <c:pt idx="7499">
                  <c:v/>
                </c:pt>
                <c:pt idx="7500">
                  <c:v/>
                </c:pt>
                <c:pt idx="7501">
                  <c:v/>
                </c:pt>
                <c:pt idx="7502">
                  <c:v/>
                </c:pt>
                <c:pt idx="7503">
                  <c:v/>
                </c:pt>
                <c:pt idx="7504">
                  <c:v/>
                </c:pt>
                <c:pt idx="7505">
                  <c:v/>
                </c:pt>
                <c:pt idx="7506">
                  <c:v/>
                </c:pt>
                <c:pt idx="7507">
                  <c:v/>
                </c:pt>
                <c:pt idx="7508">
                  <c:v/>
                </c:pt>
                <c:pt idx="7509">
                  <c:v/>
                </c:pt>
                <c:pt idx="7510">
                  <c:v/>
                </c:pt>
                <c:pt idx="7511">
                  <c:v/>
                </c:pt>
                <c:pt idx="7512">
                  <c:v/>
                </c:pt>
                <c:pt idx="7513">
                  <c:v/>
                </c:pt>
                <c:pt idx="7514">
                  <c:v/>
                </c:pt>
                <c:pt idx="7515">
                  <c:v/>
                </c:pt>
                <c:pt idx="7516">
                  <c:v/>
                </c:pt>
                <c:pt idx="7517">
                  <c:v/>
                </c:pt>
                <c:pt idx="7518">
                  <c:v/>
                </c:pt>
                <c:pt idx="7519">
                  <c:v/>
                </c:pt>
                <c:pt idx="7520">
                  <c:v/>
                </c:pt>
                <c:pt idx="7521">
                  <c:v/>
                </c:pt>
                <c:pt idx="7522">
                  <c:v/>
                </c:pt>
                <c:pt idx="7523">
                  <c:v/>
                </c:pt>
                <c:pt idx="7524">
                  <c:v/>
                </c:pt>
                <c:pt idx="7525">
                  <c:v/>
                </c:pt>
                <c:pt idx="7526">
                  <c:v/>
                </c:pt>
                <c:pt idx="7527">
                  <c:v/>
                </c:pt>
                <c:pt idx="7528">
                  <c:v/>
                </c:pt>
                <c:pt idx="7529">
                  <c:v/>
                </c:pt>
                <c:pt idx="7530">
                  <c:v/>
                </c:pt>
                <c:pt idx="7531">
                  <c:v/>
                </c:pt>
                <c:pt idx="7532">
                  <c:v/>
                </c:pt>
                <c:pt idx="7533">
                  <c:v/>
                </c:pt>
                <c:pt idx="7534">
                  <c:v/>
                </c:pt>
                <c:pt idx="7535">
                  <c:v/>
                </c:pt>
                <c:pt idx="7536">
                  <c:v/>
                </c:pt>
                <c:pt idx="7537">
                  <c:v/>
                </c:pt>
                <c:pt idx="7538">
                  <c:v/>
                </c:pt>
                <c:pt idx="7539">
                  <c:v/>
                </c:pt>
                <c:pt idx="7540">
                  <c:v/>
                </c:pt>
                <c:pt idx="7541">
                  <c:v/>
                </c:pt>
                <c:pt idx="7542">
                  <c:v/>
                </c:pt>
                <c:pt idx="7543">
                  <c:v/>
                </c:pt>
                <c:pt idx="7544">
                  <c:v/>
                </c:pt>
                <c:pt idx="7545">
                  <c:v/>
                </c:pt>
                <c:pt idx="7546">
                  <c:v/>
                </c:pt>
                <c:pt idx="7547">
                  <c:v/>
                </c:pt>
                <c:pt idx="7548">
                  <c:v/>
                </c:pt>
                <c:pt idx="7549">
                  <c:v/>
                </c:pt>
                <c:pt idx="7550">
                  <c:v/>
                </c:pt>
                <c:pt idx="7551">
                  <c:v/>
                </c:pt>
                <c:pt idx="7552">
                  <c:v/>
                </c:pt>
                <c:pt idx="7553">
                  <c:v/>
                </c:pt>
                <c:pt idx="7554">
                  <c:v/>
                </c:pt>
                <c:pt idx="7555">
                  <c:v/>
                </c:pt>
                <c:pt idx="7556">
                  <c:v/>
                </c:pt>
                <c:pt idx="7557">
                  <c:v/>
                </c:pt>
                <c:pt idx="7558">
                  <c:v/>
                </c:pt>
                <c:pt idx="7559">
                  <c:v/>
                </c:pt>
                <c:pt idx="7560">
                  <c:v/>
                </c:pt>
                <c:pt idx="7561">
                  <c:v/>
                </c:pt>
                <c:pt idx="7562">
                  <c:v/>
                </c:pt>
                <c:pt idx="7563">
                  <c:v/>
                </c:pt>
                <c:pt idx="7564">
                  <c:v/>
                </c:pt>
                <c:pt idx="7565">
                  <c:v/>
                </c:pt>
                <c:pt idx="7566">
                  <c:v/>
                </c:pt>
                <c:pt idx="7567">
                  <c:v/>
                </c:pt>
                <c:pt idx="7568">
                  <c:v/>
                </c:pt>
                <c:pt idx="7569">
                  <c:v/>
                </c:pt>
                <c:pt idx="7570">
                  <c:v/>
                </c:pt>
                <c:pt idx="7571">
                  <c:v/>
                </c:pt>
                <c:pt idx="7572">
                  <c:v/>
                </c:pt>
                <c:pt idx="7573">
                  <c:v/>
                </c:pt>
                <c:pt idx="7574">
                  <c:v/>
                </c:pt>
                <c:pt idx="7575">
                  <c:v/>
                </c:pt>
                <c:pt idx="7576">
                  <c:v/>
                </c:pt>
                <c:pt idx="7577">
                  <c:v/>
                </c:pt>
                <c:pt idx="7578">
                  <c:v/>
                </c:pt>
                <c:pt idx="7579">
                  <c:v/>
                </c:pt>
                <c:pt idx="7580">
                  <c:v/>
                </c:pt>
                <c:pt idx="7581">
                  <c:v/>
                </c:pt>
                <c:pt idx="7582">
                  <c:v/>
                </c:pt>
                <c:pt idx="7583">
                  <c:v/>
                </c:pt>
                <c:pt idx="7584">
                  <c:v/>
                </c:pt>
                <c:pt idx="7585">
                  <c:v/>
                </c:pt>
                <c:pt idx="7586">
                  <c:v/>
                </c:pt>
                <c:pt idx="7587">
                  <c:v/>
                </c:pt>
                <c:pt idx="7588">
                  <c:v/>
                </c:pt>
                <c:pt idx="7589">
                  <c:v/>
                </c:pt>
                <c:pt idx="7590">
                  <c:v/>
                </c:pt>
                <c:pt idx="7591">
                  <c:v/>
                </c:pt>
                <c:pt idx="7592">
                  <c:v/>
                </c:pt>
                <c:pt idx="7593">
                  <c:v/>
                </c:pt>
                <c:pt idx="7594">
                  <c:v/>
                </c:pt>
                <c:pt idx="7595">
                  <c:v/>
                </c:pt>
                <c:pt idx="7596">
                  <c:v/>
                </c:pt>
                <c:pt idx="7597">
                  <c:v/>
                </c:pt>
                <c:pt idx="7598">
                  <c:v/>
                </c:pt>
                <c:pt idx="7599">
                  <c:v/>
                </c:pt>
                <c:pt idx="7600">
                  <c:v/>
                </c:pt>
                <c:pt idx="7601">
                  <c:v/>
                </c:pt>
                <c:pt idx="7602">
                  <c:v/>
                </c:pt>
                <c:pt idx="7603">
                  <c:v/>
                </c:pt>
                <c:pt idx="7604">
                  <c:v/>
                </c:pt>
                <c:pt idx="7605">
                  <c:v/>
                </c:pt>
                <c:pt idx="7606">
                  <c:v/>
                </c:pt>
                <c:pt idx="7607">
                  <c:v/>
                </c:pt>
                <c:pt idx="7608">
                  <c:v/>
                </c:pt>
                <c:pt idx="7609">
                  <c:v/>
                </c:pt>
                <c:pt idx="7610">
                  <c:v/>
                </c:pt>
                <c:pt idx="7611">
                  <c:v/>
                </c:pt>
                <c:pt idx="7612">
                  <c:v/>
                </c:pt>
                <c:pt idx="7613">
                  <c:v/>
                </c:pt>
                <c:pt idx="7614">
                  <c:v/>
                </c:pt>
                <c:pt idx="7615">
                  <c:v/>
                </c:pt>
                <c:pt idx="7616">
                  <c:v/>
                </c:pt>
                <c:pt idx="7617">
                  <c:v/>
                </c:pt>
                <c:pt idx="7618">
                  <c:v/>
                </c:pt>
                <c:pt idx="7619">
                  <c:v/>
                </c:pt>
                <c:pt idx="7620">
                  <c:v/>
                </c:pt>
                <c:pt idx="7621">
                  <c:v/>
                </c:pt>
                <c:pt idx="7622">
                  <c:v/>
                </c:pt>
                <c:pt idx="7623">
                  <c:v/>
                </c:pt>
                <c:pt idx="7624">
                  <c:v/>
                </c:pt>
                <c:pt idx="7625">
                  <c:v/>
                </c:pt>
                <c:pt idx="7626">
                  <c:v/>
                </c:pt>
                <c:pt idx="7627">
                  <c:v/>
                </c:pt>
                <c:pt idx="7628">
                  <c:v/>
                </c:pt>
                <c:pt idx="7629">
                  <c:v/>
                </c:pt>
                <c:pt idx="7630">
                  <c:v/>
                </c:pt>
                <c:pt idx="7631">
                  <c:v/>
                </c:pt>
                <c:pt idx="7632">
                  <c:v/>
                </c:pt>
                <c:pt idx="7633">
                  <c:v/>
                </c:pt>
                <c:pt idx="7634">
                  <c:v/>
                </c:pt>
                <c:pt idx="7635">
                  <c:v/>
                </c:pt>
                <c:pt idx="7636">
                  <c:v/>
                </c:pt>
                <c:pt idx="7637">
                  <c:v/>
                </c:pt>
                <c:pt idx="7638">
                  <c:v/>
                </c:pt>
                <c:pt idx="7639">
                  <c:v/>
                </c:pt>
                <c:pt idx="7640">
                  <c:v/>
                </c:pt>
                <c:pt idx="7641">
                  <c:v/>
                </c:pt>
                <c:pt idx="7642">
                  <c:v/>
                </c:pt>
                <c:pt idx="7643">
                  <c:v/>
                </c:pt>
                <c:pt idx="7644">
                  <c:v/>
                </c:pt>
                <c:pt idx="7645">
                  <c:v/>
                </c:pt>
                <c:pt idx="7646">
                  <c:v/>
                </c:pt>
                <c:pt idx="7647">
                  <c:v/>
                </c:pt>
                <c:pt idx="7648">
                  <c:v/>
                </c:pt>
                <c:pt idx="7649">
                  <c:v/>
                </c:pt>
                <c:pt idx="7650">
                  <c:v/>
                </c:pt>
                <c:pt idx="7651">
                  <c:v/>
                </c:pt>
                <c:pt idx="7652">
                  <c:v/>
                </c:pt>
                <c:pt idx="7653">
                  <c:v/>
                </c:pt>
                <c:pt idx="7654">
                  <c:v/>
                </c:pt>
                <c:pt idx="7655">
                  <c:v/>
                </c:pt>
                <c:pt idx="7656">
                  <c:v/>
                </c:pt>
                <c:pt idx="7657">
                  <c:v/>
                </c:pt>
                <c:pt idx="7658">
                  <c:v/>
                </c:pt>
                <c:pt idx="7659">
                  <c:v/>
                </c:pt>
                <c:pt idx="7660">
                  <c:v/>
                </c:pt>
                <c:pt idx="7661">
                  <c:v/>
                </c:pt>
                <c:pt idx="7662">
                  <c:v/>
                </c:pt>
                <c:pt idx="7663">
                  <c:v/>
                </c:pt>
                <c:pt idx="7664">
                  <c:v/>
                </c:pt>
                <c:pt idx="7665">
                  <c:v/>
                </c:pt>
                <c:pt idx="7666">
                  <c:v/>
                </c:pt>
                <c:pt idx="7667">
                  <c:v/>
                </c:pt>
                <c:pt idx="7668">
                  <c:v/>
                </c:pt>
                <c:pt idx="7669">
                  <c:v/>
                </c:pt>
                <c:pt idx="7670">
                  <c:v/>
                </c:pt>
                <c:pt idx="7671">
                  <c:v/>
                </c:pt>
                <c:pt idx="7672">
                  <c:v/>
                </c:pt>
                <c:pt idx="7673">
                  <c:v/>
                </c:pt>
                <c:pt idx="7674">
                  <c:v/>
                </c:pt>
                <c:pt idx="7675">
                  <c:v/>
                </c:pt>
                <c:pt idx="7676">
                  <c:v/>
                </c:pt>
                <c:pt idx="7677">
                  <c:v/>
                </c:pt>
                <c:pt idx="7678">
                  <c:v/>
                </c:pt>
                <c:pt idx="7679">
                  <c:v/>
                </c:pt>
                <c:pt idx="7680">
                  <c:v/>
                </c:pt>
                <c:pt idx="7681">
                  <c:v/>
                </c:pt>
                <c:pt idx="7682">
                  <c:v/>
                </c:pt>
                <c:pt idx="7683">
                  <c:v/>
                </c:pt>
                <c:pt idx="7684">
                  <c:v/>
                </c:pt>
                <c:pt idx="7685">
                  <c:v/>
                </c:pt>
                <c:pt idx="7686">
                  <c:v/>
                </c:pt>
              </c:numCache>
            </c:numRef>
          </c:yVal>
          <c:smooth val="0"/>
        </c:ser>
        <c:axId val="71957824"/>
        <c:axId val="99817667"/>
      </c:scatterChart>
      <c:valAx>
        <c:axId val="71957824"/>
        <c:scaling>
          <c:orientation val="minMax"/>
          <c:max val="47"/>
          <c:min val="20"/>
        </c:scaling>
        <c:delete val="0"/>
        <c:axPos val="b"/>
        <c:numFmt formatCode="General" sourceLinked="0"/>
        <c:majorTickMark val="out"/>
        <c:minorTickMark val="none"/>
        <c:tickLblPos val="nextTo"/>
        <c:spPr>
          <a:ln w="6480">
            <a:solidFill>
              <a:srgbClr val="8b8b8b"/>
            </a:solidFill>
            <a:round/>
          </a:ln>
        </c:spPr>
        <c:txPr>
          <a:bodyPr/>
          <a:lstStyle/>
          <a:p>
            <a:pPr>
              <a:defRPr b="0" sz="1000" spc="-1" strike="noStrike">
                <a:solidFill>
                  <a:srgbClr val="000000"/>
                </a:solidFill>
                <a:latin typeface="Calibri"/>
              </a:defRPr>
            </a:pPr>
          </a:p>
        </c:txPr>
        <c:crossAx val="99817667"/>
        <c:crosses val="autoZero"/>
        <c:crossBetween val="midCat"/>
        <c:majorUnit val="5"/>
      </c:valAx>
      <c:valAx>
        <c:axId val="99817667"/>
        <c:scaling>
          <c:orientation val="minMax"/>
          <c:max val="2"/>
          <c:min val="0"/>
        </c:scaling>
        <c:delete val="0"/>
        <c:axPos val="l"/>
        <c:numFmt formatCode="General" sourceLinked="0"/>
        <c:majorTickMark val="out"/>
        <c:minorTickMark val="none"/>
        <c:tickLblPos val="nextTo"/>
        <c:spPr>
          <a:ln w="6480">
            <a:solidFill>
              <a:srgbClr val="8b8b8b"/>
            </a:solidFill>
            <a:round/>
          </a:ln>
        </c:spPr>
        <c:txPr>
          <a:bodyPr/>
          <a:lstStyle/>
          <a:p>
            <a:pPr>
              <a:defRPr b="0" sz="1000" spc="-1" strike="noStrike">
                <a:solidFill>
                  <a:srgbClr val="000000"/>
                </a:solidFill>
                <a:latin typeface="Calibri"/>
              </a:defRPr>
            </a:pPr>
          </a:p>
        </c:txPr>
        <c:crossAx val="71957824"/>
        <c:crosses val="autoZero"/>
        <c:crossBetween val="midCat"/>
      </c:valAx>
      <c:spPr>
        <a:noFill/>
        <a:ln>
          <a:solidFill>
            <a:srgbClr val="000000"/>
          </a:solidFill>
        </a:ln>
      </c:spPr>
    </c:plotArea>
    <c:plotVisOnly val="1"/>
    <c:dispBlanksAs val="gap"/>
  </c:chart>
  <c:spPr>
    <a:noFill/>
    <a:ln>
      <a:noFill/>
    </a:ln>
  </c:spPr>
</c:chartSpace>
</file>

<file path=ppt/charts/chart24.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
        <c:varyColors val="0"/>
        <c:ser>
          <c:idx val="0"/>
          <c:order val="0"/>
          <c:spPr>
            <a:solidFill>
              <a:srgbClr val="ff0000"/>
            </a:solidFill>
            <a:ln w="1908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7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numCache>
            </c:numRef>
          </c:xVal>
          <c:yVal>
            <c:numRef>
              <c:f>0</c:f>
              <c:numCache>
                <c:formatCode>General</c:formatCode>
                <c:ptCount val="7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2</c:v>
                </c:pt>
                <c:pt idx="28">
                  <c:v>0</c:v>
                </c:pt>
                <c:pt idx="29">
                  <c:v>1</c:v>
                </c:pt>
                <c:pt idx="30">
                  <c:v>14</c:v>
                </c:pt>
                <c:pt idx="31">
                  <c:v>44</c:v>
                </c:pt>
                <c:pt idx="32">
                  <c:v>73</c:v>
                </c:pt>
                <c:pt idx="33">
                  <c:v>93</c:v>
                </c:pt>
                <c:pt idx="34">
                  <c:v>85</c:v>
                </c:pt>
                <c:pt idx="35">
                  <c:v>92</c:v>
                </c:pt>
                <c:pt idx="36">
                  <c:v>89</c:v>
                </c:pt>
                <c:pt idx="37">
                  <c:v>94</c:v>
                </c:pt>
                <c:pt idx="38">
                  <c:v>95</c:v>
                </c:pt>
                <c:pt idx="39">
                  <c:v>98</c:v>
                </c:pt>
                <c:pt idx="40">
                  <c:v>112</c:v>
                </c:pt>
                <c:pt idx="41">
                  <c:v>118</c:v>
                </c:pt>
                <c:pt idx="42">
                  <c:v>104</c:v>
                </c:pt>
                <c:pt idx="43">
                  <c:v>138</c:v>
                </c:pt>
                <c:pt idx="44">
                  <c:v>131</c:v>
                </c:pt>
                <c:pt idx="45">
                  <c:v>114</c:v>
                </c:pt>
                <c:pt idx="46">
                  <c:v>171</c:v>
                </c:pt>
                <c:pt idx="47">
                  <c:v>157</c:v>
                </c:pt>
                <c:pt idx="48">
                  <c:v>146</c:v>
                </c:pt>
                <c:pt idx="49">
                  <c:v>165</c:v>
                </c:pt>
                <c:pt idx="50">
                  <c:v>142</c:v>
                </c:pt>
                <c:pt idx="51">
                  <c:v>136</c:v>
                </c:pt>
                <c:pt idx="52">
                  <c:v>120</c:v>
                </c:pt>
                <c:pt idx="53">
                  <c:v>121</c:v>
                </c:pt>
                <c:pt idx="54">
                  <c:v>125</c:v>
                </c:pt>
                <c:pt idx="55">
                  <c:v>129</c:v>
                </c:pt>
                <c:pt idx="56">
                  <c:v>120</c:v>
                </c:pt>
                <c:pt idx="57">
                  <c:v>137</c:v>
                </c:pt>
                <c:pt idx="58">
                  <c:v>104</c:v>
                </c:pt>
                <c:pt idx="59">
                  <c:v>105</c:v>
                </c:pt>
                <c:pt idx="60">
                  <c:v>137</c:v>
                </c:pt>
                <c:pt idx="61">
                  <c:v>105</c:v>
                </c:pt>
                <c:pt idx="62">
                  <c:v>91</c:v>
                </c:pt>
                <c:pt idx="63">
                  <c:v>72</c:v>
                </c:pt>
                <c:pt idx="64">
                  <c:v>75</c:v>
                </c:pt>
                <c:pt idx="65">
                  <c:v>83</c:v>
                </c:pt>
                <c:pt idx="66">
                  <c:v>65</c:v>
                </c:pt>
                <c:pt idx="67">
                  <c:v>91</c:v>
                </c:pt>
                <c:pt idx="68">
                  <c:v>72</c:v>
                </c:pt>
                <c:pt idx="69">
                  <c:v>75</c:v>
                </c:pt>
                <c:pt idx="70">
                  <c:v>67</c:v>
                </c:pt>
                <c:pt idx="71">
                  <c:v>63</c:v>
                </c:pt>
                <c:pt idx="72">
                  <c:v>71</c:v>
                </c:pt>
                <c:pt idx="73">
                  <c:v>59</c:v>
                </c:pt>
                <c:pt idx="74">
                  <c:v>62</c:v>
                </c:pt>
                <c:pt idx="75">
                  <c:v>71</c:v>
                </c:pt>
                <c:pt idx="76">
                  <c:v>47</c:v>
                </c:pt>
                <c:pt idx="77">
                  <c:v>56</c:v>
                </c:pt>
                <c:pt idx="78">
                  <c:v>53</c:v>
                </c:pt>
                <c:pt idx="79">
                  <c:v>53</c:v>
                </c:pt>
                <c:pt idx="80">
                  <c:v>41</c:v>
                </c:pt>
                <c:pt idx="81">
                  <c:v>54</c:v>
                </c:pt>
                <c:pt idx="82">
                  <c:v>48</c:v>
                </c:pt>
                <c:pt idx="83">
                  <c:v>54</c:v>
                </c:pt>
                <c:pt idx="84">
                  <c:v>55</c:v>
                </c:pt>
                <c:pt idx="85">
                  <c:v>66</c:v>
                </c:pt>
                <c:pt idx="86">
                  <c:v>52</c:v>
                </c:pt>
                <c:pt idx="87">
                  <c:v>54</c:v>
                </c:pt>
                <c:pt idx="88">
                  <c:v>67</c:v>
                </c:pt>
                <c:pt idx="89">
                  <c:v>53</c:v>
                </c:pt>
                <c:pt idx="90">
                  <c:v>63</c:v>
                </c:pt>
                <c:pt idx="91">
                  <c:v>63</c:v>
                </c:pt>
                <c:pt idx="92">
                  <c:v>57</c:v>
                </c:pt>
                <c:pt idx="93">
                  <c:v>70</c:v>
                </c:pt>
                <c:pt idx="94">
                  <c:v>66</c:v>
                </c:pt>
                <c:pt idx="95">
                  <c:v>62</c:v>
                </c:pt>
                <c:pt idx="96">
                  <c:v>70</c:v>
                </c:pt>
                <c:pt idx="97">
                  <c:v>72</c:v>
                </c:pt>
                <c:pt idx="98">
                  <c:v>75</c:v>
                </c:pt>
                <c:pt idx="99">
                  <c:v>72</c:v>
                </c:pt>
                <c:pt idx="100">
                  <c:v>68</c:v>
                </c:pt>
                <c:pt idx="101">
                  <c:v>77</c:v>
                </c:pt>
                <c:pt idx="102">
                  <c:v>87</c:v>
                </c:pt>
                <c:pt idx="103">
                  <c:v>71</c:v>
                </c:pt>
                <c:pt idx="104">
                  <c:v>88</c:v>
                </c:pt>
                <c:pt idx="105">
                  <c:v>74</c:v>
                </c:pt>
                <c:pt idx="106">
                  <c:v>81</c:v>
                </c:pt>
                <c:pt idx="107">
                  <c:v>77</c:v>
                </c:pt>
                <c:pt idx="108">
                  <c:v>79</c:v>
                </c:pt>
                <c:pt idx="109">
                  <c:v>76</c:v>
                </c:pt>
                <c:pt idx="110">
                  <c:v>76</c:v>
                </c:pt>
                <c:pt idx="111">
                  <c:v>64</c:v>
                </c:pt>
                <c:pt idx="112">
                  <c:v>66</c:v>
                </c:pt>
                <c:pt idx="113">
                  <c:v>62</c:v>
                </c:pt>
                <c:pt idx="114">
                  <c:v>62</c:v>
                </c:pt>
                <c:pt idx="115">
                  <c:v>67</c:v>
                </c:pt>
                <c:pt idx="116">
                  <c:v>67</c:v>
                </c:pt>
                <c:pt idx="117">
                  <c:v>61</c:v>
                </c:pt>
                <c:pt idx="118">
                  <c:v>57</c:v>
                </c:pt>
                <c:pt idx="119">
                  <c:v>51</c:v>
                </c:pt>
                <c:pt idx="120">
                  <c:v>41</c:v>
                </c:pt>
                <c:pt idx="121">
                  <c:v>55</c:v>
                </c:pt>
                <c:pt idx="122">
                  <c:v>62</c:v>
                </c:pt>
                <c:pt idx="123">
                  <c:v>50</c:v>
                </c:pt>
                <c:pt idx="124">
                  <c:v>47</c:v>
                </c:pt>
                <c:pt idx="125">
                  <c:v>39</c:v>
                </c:pt>
                <c:pt idx="126">
                  <c:v>46</c:v>
                </c:pt>
                <c:pt idx="127">
                  <c:v>28</c:v>
                </c:pt>
                <c:pt idx="128">
                  <c:v>46</c:v>
                </c:pt>
                <c:pt idx="129">
                  <c:v>37</c:v>
                </c:pt>
                <c:pt idx="130">
                  <c:v>43</c:v>
                </c:pt>
                <c:pt idx="131">
                  <c:v>64</c:v>
                </c:pt>
                <c:pt idx="132">
                  <c:v>35</c:v>
                </c:pt>
                <c:pt idx="133">
                  <c:v>27</c:v>
                </c:pt>
                <c:pt idx="134">
                  <c:v>40</c:v>
                </c:pt>
                <c:pt idx="135">
                  <c:v>42</c:v>
                </c:pt>
                <c:pt idx="136">
                  <c:v>30</c:v>
                </c:pt>
                <c:pt idx="137">
                  <c:v>18</c:v>
                </c:pt>
                <c:pt idx="138">
                  <c:v>31</c:v>
                </c:pt>
                <c:pt idx="139">
                  <c:v>19</c:v>
                </c:pt>
                <c:pt idx="140">
                  <c:v>29</c:v>
                </c:pt>
                <c:pt idx="141">
                  <c:v>20</c:v>
                </c:pt>
                <c:pt idx="142">
                  <c:v>24</c:v>
                </c:pt>
                <c:pt idx="143">
                  <c:v>23</c:v>
                </c:pt>
                <c:pt idx="144">
                  <c:v>24</c:v>
                </c:pt>
                <c:pt idx="145">
                  <c:v>22</c:v>
                </c:pt>
                <c:pt idx="146">
                  <c:v>25</c:v>
                </c:pt>
                <c:pt idx="147">
                  <c:v>24</c:v>
                </c:pt>
                <c:pt idx="148">
                  <c:v>22</c:v>
                </c:pt>
                <c:pt idx="149">
                  <c:v>19</c:v>
                </c:pt>
                <c:pt idx="150">
                  <c:v>12</c:v>
                </c:pt>
                <c:pt idx="151">
                  <c:v>11</c:v>
                </c:pt>
                <c:pt idx="152">
                  <c:v>15</c:v>
                </c:pt>
                <c:pt idx="153">
                  <c:v>10</c:v>
                </c:pt>
                <c:pt idx="154">
                  <c:v>15</c:v>
                </c:pt>
                <c:pt idx="155">
                  <c:v>10</c:v>
                </c:pt>
                <c:pt idx="156">
                  <c:v>7</c:v>
                </c:pt>
                <c:pt idx="157">
                  <c:v>9</c:v>
                </c:pt>
                <c:pt idx="158">
                  <c:v>8</c:v>
                </c:pt>
                <c:pt idx="159">
                  <c:v>11</c:v>
                </c:pt>
                <c:pt idx="160">
                  <c:v>8</c:v>
                </c:pt>
                <c:pt idx="161">
                  <c:v>10</c:v>
                </c:pt>
                <c:pt idx="162">
                  <c:v>9</c:v>
                </c:pt>
                <c:pt idx="163">
                  <c:v>6</c:v>
                </c:pt>
                <c:pt idx="164">
                  <c:v>7</c:v>
                </c:pt>
                <c:pt idx="165">
                  <c:v>13</c:v>
                </c:pt>
                <c:pt idx="166">
                  <c:v>6</c:v>
                </c:pt>
                <c:pt idx="167">
                  <c:v>6</c:v>
                </c:pt>
                <c:pt idx="168">
                  <c:v>8</c:v>
                </c:pt>
                <c:pt idx="169">
                  <c:v>12</c:v>
                </c:pt>
                <c:pt idx="170">
                  <c:v>5</c:v>
                </c:pt>
                <c:pt idx="171">
                  <c:v>6</c:v>
                </c:pt>
                <c:pt idx="172">
                  <c:v>5</c:v>
                </c:pt>
                <c:pt idx="173">
                  <c:v>8</c:v>
                </c:pt>
                <c:pt idx="174">
                  <c:v>3</c:v>
                </c:pt>
                <c:pt idx="175">
                  <c:v>10</c:v>
                </c:pt>
                <c:pt idx="176">
                  <c:v>6</c:v>
                </c:pt>
                <c:pt idx="177">
                  <c:v>3</c:v>
                </c:pt>
                <c:pt idx="178">
                  <c:v>5</c:v>
                </c:pt>
                <c:pt idx="179">
                  <c:v>4</c:v>
                </c:pt>
                <c:pt idx="180">
                  <c:v>5</c:v>
                </c:pt>
                <c:pt idx="181">
                  <c:v>5</c:v>
                </c:pt>
                <c:pt idx="182">
                  <c:v>3</c:v>
                </c:pt>
                <c:pt idx="183">
                  <c:v>3</c:v>
                </c:pt>
                <c:pt idx="184">
                  <c:v>4</c:v>
                </c:pt>
                <c:pt idx="185">
                  <c:v>3</c:v>
                </c:pt>
                <c:pt idx="186">
                  <c:v>6</c:v>
                </c:pt>
                <c:pt idx="187">
                  <c:v>6</c:v>
                </c:pt>
                <c:pt idx="188">
                  <c:v>3</c:v>
                </c:pt>
                <c:pt idx="189">
                  <c:v>1</c:v>
                </c:pt>
                <c:pt idx="190">
                  <c:v>3</c:v>
                </c:pt>
                <c:pt idx="191">
                  <c:v>3</c:v>
                </c:pt>
                <c:pt idx="192">
                  <c:v>0</c:v>
                </c:pt>
                <c:pt idx="193">
                  <c:v>2</c:v>
                </c:pt>
                <c:pt idx="194">
                  <c:v>2</c:v>
                </c:pt>
                <c:pt idx="195">
                  <c:v>3</c:v>
                </c:pt>
                <c:pt idx="196">
                  <c:v>3</c:v>
                </c:pt>
                <c:pt idx="197">
                  <c:v>1</c:v>
                </c:pt>
                <c:pt idx="198">
                  <c:v>2</c:v>
                </c:pt>
                <c:pt idx="199">
                  <c:v>2</c:v>
                </c:pt>
                <c:pt idx="200">
                  <c:v>2</c:v>
                </c:pt>
                <c:pt idx="201">
                  <c:v>0</c:v>
                </c:pt>
                <c:pt idx="202">
                  <c:v>3</c:v>
                </c:pt>
                <c:pt idx="203">
                  <c:v>2</c:v>
                </c:pt>
                <c:pt idx="204">
                  <c:v>3</c:v>
                </c:pt>
                <c:pt idx="205">
                  <c:v>3</c:v>
                </c:pt>
                <c:pt idx="206">
                  <c:v>2</c:v>
                </c:pt>
                <c:pt idx="207">
                  <c:v>2</c:v>
                </c:pt>
                <c:pt idx="208">
                  <c:v>3</c:v>
                </c:pt>
                <c:pt idx="209">
                  <c:v>4</c:v>
                </c:pt>
                <c:pt idx="210">
                  <c:v>1</c:v>
                </c:pt>
                <c:pt idx="211">
                  <c:v>1</c:v>
                </c:pt>
                <c:pt idx="212">
                  <c:v>3</c:v>
                </c:pt>
                <c:pt idx="213">
                  <c:v>5</c:v>
                </c:pt>
                <c:pt idx="214">
                  <c:v>2</c:v>
                </c:pt>
                <c:pt idx="215">
                  <c:v>1</c:v>
                </c:pt>
                <c:pt idx="216">
                  <c:v>1</c:v>
                </c:pt>
                <c:pt idx="217">
                  <c:v>0</c:v>
                </c:pt>
                <c:pt idx="218">
                  <c:v>5</c:v>
                </c:pt>
                <c:pt idx="219">
                  <c:v>3</c:v>
                </c:pt>
                <c:pt idx="220">
                  <c:v>1</c:v>
                </c:pt>
                <c:pt idx="221">
                  <c:v>0</c:v>
                </c:pt>
                <c:pt idx="222">
                  <c:v>2</c:v>
                </c:pt>
                <c:pt idx="223">
                  <c:v>5</c:v>
                </c:pt>
                <c:pt idx="224">
                  <c:v>2</c:v>
                </c:pt>
                <c:pt idx="225">
                  <c:v>1</c:v>
                </c:pt>
                <c:pt idx="226">
                  <c:v>3</c:v>
                </c:pt>
                <c:pt idx="227">
                  <c:v>1</c:v>
                </c:pt>
                <c:pt idx="228">
                  <c:v>0</c:v>
                </c:pt>
                <c:pt idx="229">
                  <c:v>0</c:v>
                </c:pt>
                <c:pt idx="230">
                  <c:v>3</c:v>
                </c:pt>
                <c:pt idx="231">
                  <c:v>0</c:v>
                </c:pt>
                <c:pt idx="232">
                  <c:v>3</c:v>
                </c:pt>
                <c:pt idx="233">
                  <c:v>0</c:v>
                </c:pt>
                <c:pt idx="234">
                  <c:v>1</c:v>
                </c:pt>
                <c:pt idx="235">
                  <c:v>2</c:v>
                </c:pt>
                <c:pt idx="236">
                  <c:v>1</c:v>
                </c:pt>
                <c:pt idx="237">
                  <c:v>0</c:v>
                </c:pt>
                <c:pt idx="238">
                  <c:v>0</c:v>
                </c:pt>
                <c:pt idx="239">
                  <c:v>0</c:v>
                </c:pt>
                <c:pt idx="240">
                  <c:v>1</c:v>
                </c:pt>
                <c:pt idx="241">
                  <c:v>0</c:v>
                </c:pt>
                <c:pt idx="242">
                  <c:v>4</c:v>
                </c:pt>
                <c:pt idx="243">
                  <c:v>4</c:v>
                </c:pt>
                <c:pt idx="244">
                  <c:v>1</c:v>
                </c:pt>
                <c:pt idx="245">
                  <c:v>0</c:v>
                </c:pt>
                <c:pt idx="246">
                  <c:v>0</c:v>
                </c:pt>
                <c:pt idx="247">
                  <c:v>1</c:v>
                </c:pt>
                <c:pt idx="248">
                  <c:v>0</c:v>
                </c:pt>
                <c:pt idx="249">
                  <c:v>1</c:v>
                </c:pt>
                <c:pt idx="250">
                  <c:v>1</c:v>
                </c:pt>
                <c:pt idx="251">
                  <c:v>0</c:v>
                </c:pt>
                <c:pt idx="252">
                  <c:v>1</c:v>
                </c:pt>
                <c:pt idx="253">
                  <c:v>1</c:v>
                </c:pt>
                <c:pt idx="254">
                  <c:v>0</c:v>
                </c:pt>
                <c:pt idx="255">
                  <c:v>0</c:v>
                </c:pt>
                <c:pt idx="256">
                  <c:v>1</c:v>
                </c:pt>
                <c:pt idx="257">
                  <c:v>1</c:v>
                </c:pt>
                <c:pt idx="258">
                  <c:v>1</c:v>
                </c:pt>
                <c:pt idx="259">
                  <c:v>2</c:v>
                </c:pt>
                <c:pt idx="260">
                  <c:v>1</c:v>
                </c:pt>
                <c:pt idx="261">
                  <c:v>0</c:v>
                </c:pt>
                <c:pt idx="262">
                  <c:v>0</c:v>
                </c:pt>
                <c:pt idx="263">
                  <c:v>2</c:v>
                </c:pt>
                <c:pt idx="264">
                  <c:v>0</c:v>
                </c:pt>
                <c:pt idx="265">
                  <c:v>1</c:v>
                </c:pt>
                <c:pt idx="266">
                  <c:v>0</c:v>
                </c:pt>
                <c:pt idx="267">
                  <c:v>0</c:v>
                </c:pt>
                <c:pt idx="268">
                  <c:v>1</c:v>
                </c:pt>
                <c:pt idx="269">
                  <c:v>0</c:v>
                </c:pt>
                <c:pt idx="270">
                  <c:v>0</c:v>
                </c:pt>
                <c:pt idx="271">
                  <c:v>1</c:v>
                </c:pt>
                <c:pt idx="272">
                  <c:v>4</c:v>
                </c:pt>
                <c:pt idx="273">
                  <c:v>2</c:v>
                </c:pt>
                <c:pt idx="274">
                  <c:v>0</c:v>
                </c:pt>
                <c:pt idx="275">
                  <c:v>1</c:v>
                </c:pt>
                <c:pt idx="276">
                  <c:v>1</c:v>
                </c:pt>
                <c:pt idx="277">
                  <c:v>0</c:v>
                </c:pt>
                <c:pt idx="278">
                  <c:v>0</c:v>
                </c:pt>
                <c:pt idx="279">
                  <c:v>0</c:v>
                </c:pt>
                <c:pt idx="280">
                  <c:v>0</c:v>
                </c:pt>
                <c:pt idx="281">
                  <c:v>0</c:v>
                </c:pt>
                <c:pt idx="282">
                  <c:v>2</c:v>
                </c:pt>
                <c:pt idx="283">
                  <c:v>1</c:v>
                </c:pt>
                <c:pt idx="284">
                  <c:v>2</c:v>
                </c:pt>
                <c:pt idx="285">
                  <c:v>0</c:v>
                </c:pt>
                <c:pt idx="286">
                  <c:v>1</c:v>
                </c:pt>
                <c:pt idx="287">
                  <c:v>0</c:v>
                </c:pt>
                <c:pt idx="288">
                  <c:v>0</c:v>
                </c:pt>
                <c:pt idx="289">
                  <c:v>0</c:v>
                </c:pt>
                <c:pt idx="290">
                  <c:v>0</c:v>
                </c:pt>
                <c:pt idx="291">
                  <c:v>0</c:v>
                </c:pt>
                <c:pt idx="292">
                  <c:v>0</c:v>
                </c:pt>
                <c:pt idx="293">
                  <c:v>2</c:v>
                </c:pt>
                <c:pt idx="294">
                  <c:v>2</c:v>
                </c:pt>
                <c:pt idx="295">
                  <c:v>0</c:v>
                </c:pt>
                <c:pt idx="296">
                  <c:v>0</c:v>
                </c:pt>
                <c:pt idx="297">
                  <c:v>1</c:v>
                </c:pt>
                <c:pt idx="298">
                  <c:v>0</c:v>
                </c:pt>
                <c:pt idx="299">
                  <c:v>0</c:v>
                </c:pt>
                <c:pt idx="300">
                  <c:v>0</c:v>
                </c:pt>
                <c:pt idx="301">
                  <c:v>0</c:v>
                </c:pt>
                <c:pt idx="302">
                  <c:v>1</c:v>
                </c:pt>
                <c:pt idx="303">
                  <c:v>0</c:v>
                </c:pt>
                <c:pt idx="304">
                  <c:v>0</c:v>
                </c:pt>
                <c:pt idx="305">
                  <c:v>0</c:v>
                </c:pt>
                <c:pt idx="306">
                  <c:v>0</c:v>
                </c:pt>
                <c:pt idx="307">
                  <c:v>1</c:v>
                </c:pt>
                <c:pt idx="308">
                  <c:v>0</c:v>
                </c:pt>
                <c:pt idx="309">
                  <c:v>2</c:v>
                </c:pt>
                <c:pt idx="310">
                  <c:v>1</c:v>
                </c:pt>
                <c:pt idx="311">
                  <c:v>0</c:v>
                </c:pt>
                <c:pt idx="312">
                  <c:v>0</c:v>
                </c:pt>
                <c:pt idx="313">
                  <c:v>2</c:v>
                </c:pt>
                <c:pt idx="314">
                  <c:v>0</c:v>
                </c:pt>
                <c:pt idx="315">
                  <c:v>0</c:v>
                </c:pt>
                <c:pt idx="316">
                  <c:v>0</c:v>
                </c:pt>
                <c:pt idx="317">
                  <c:v>2</c:v>
                </c:pt>
                <c:pt idx="318">
                  <c:v>0</c:v>
                </c:pt>
                <c:pt idx="319">
                  <c:v>1</c:v>
                </c:pt>
                <c:pt idx="320">
                  <c:v>0</c:v>
                </c:pt>
                <c:pt idx="321">
                  <c:v>0</c:v>
                </c:pt>
                <c:pt idx="322">
                  <c:v>0</c:v>
                </c:pt>
                <c:pt idx="323">
                  <c:v>2</c:v>
                </c:pt>
                <c:pt idx="324">
                  <c:v>0</c:v>
                </c:pt>
                <c:pt idx="325">
                  <c:v>0</c:v>
                </c:pt>
                <c:pt idx="326">
                  <c:v>2</c:v>
                </c:pt>
                <c:pt idx="327">
                  <c:v>0</c:v>
                </c:pt>
                <c:pt idx="328">
                  <c:v>0</c:v>
                </c:pt>
                <c:pt idx="329">
                  <c:v>0</c:v>
                </c:pt>
                <c:pt idx="330">
                  <c:v>0</c:v>
                </c:pt>
                <c:pt idx="331">
                  <c:v>1</c:v>
                </c:pt>
                <c:pt idx="332">
                  <c:v>0</c:v>
                </c:pt>
                <c:pt idx="333">
                  <c:v>0</c:v>
                </c:pt>
                <c:pt idx="334">
                  <c:v>0</c:v>
                </c:pt>
                <c:pt idx="335">
                  <c:v>0</c:v>
                </c:pt>
                <c:pt idx="336">
                  <c:v>0</c:v>
                </c:pt>
                <c:pt idx="337">
                  <c:v>0</c:v>
                </c:pt>
                <c:pt idx="338">
                  <c:v>0</c:v>
                </c:pt>
                <c:pt idx="339">
                  <c:v>0</c:v>
                </c:pt>
                <c:pt idx="340">
                  <c:v>0</c:v>
                </c:pt>
                <c:pt idx="341">
                  <c:v>0</c:v>
                </c:pt>
                <c:pt idx="342">
                  <c:v>0</c:v>
                </c:pt>
                <c:pt idx="343">
                  <c:v>0</c:v>
                </c:pt>
                <c:pt idx="344">
                  <c:v>1</c:v>
                </c:pt>
                <c:pt idx="345">
                  <c:v>0</c:v>
                </c:pt>
                <c:pt idx="346">
                  <c:v>0</c:v>
                </c:pt>
                <c:pt idx="347">
                  <c:v>0</c:v>
                </c:pt>
                <c:pt idx="348">
                  <c:v>0</c:v>
                </c:pt>
                <c:pt idx="349">
                  <c:v>0</c:v>
                </c:pt>
                <c:pt idx="350">
                  <c:v>1</c:v>
                </c:pt>
                <c:pt idx="351">
                  <c:v>0</c:v>
                </c:pt>
                <c:pt idx="352">
                  <c:v>0</c:v>
                </c:pt>
                <c:pt idx="353">
                  <c:v>0</c:v>
                </c:pt>
                <c:pt idx="354">
                  <c:v>0</c:v>
                </c:pt>
                <c:pt idx="355">
                  <c:v>0</c:v>
                </c:pt>
                <c:pt idx="356">
                  <c:v>0</c:v>
                </c:pt>
                <c:pt idx="357">
                  <c:v>0</c:v>
                </c:pt>
                <c:pt idx="358">
                  <c:v>0</c:v>
                </c:pt>
                <c:pt idx="359">
                  <c:v>1</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1</c:v>
                </c:pt>
                <c:pt idx="375">
                  <c:v>0</c:v>
                </c:pt>
                <c:pt idx="376">
                  <c:v>0</c:v>
                </c:pt>
                <c:pt idx="377">
                  <c:v>0</c:v>
                </c:pt>
                <c:pt idx="378">
                  <c:v>1</c:v>
                </c:pt>
                <c:pt idx="379">
                  <c:v>0</c:v>
                </c:pt>
                <c:pt idx="380">
                  <c:v>1</c:v>
                </c:pt>
                <c:pt idx="381">
                  <c:v>0</c:v>
                </c:pt>
                <c:pt idx="382">
                  <c:v>0</c:v>
                </c:pt>
                <c:pt idx="383">
                  <c:v>0</c:v>
                </c:pt>
                <c:pt idx="384">
                  <c:v>0</c:v>
                </c:pt>
                <c:pt idx="385">
                  <c:v>0</c:v>
                </c:pt>
                <c:pt idx="386">
                  <c:v>0</c:v>
                </c:pt>
                <c:pt idx="387">
                  <c:v>0</c:v>
                </c:pt>
                <c:pt idx="388">
                  <c:v>0</c:v>
                </c:pt>
                <c:pt idx="389">
                  <c:v>0</c:v>
                </c:pt>
                <c:pt idx="390">
                  <c:v>0</c:v>
                </c:pt>
                <c:pt idx="391">
                  <c:v>0</c:v>
                </c:pt>
                <c:pt idx="392">
                  <c:v>1</c:v>
                </c:pt>
                <c:pt idx="393">
                  <c:v>0</c:v>
                </c:pt>
                <c:pt idx="394">
                  <c:v>0</c:v>
                </c:pt>
                <c:pt idx="395">
                  <c:v>0</c:v>
                </c:pt>
                <c:pt idx="396">
                  <c:v>0</c:v>
                </c:pt>
                <c:pt idx="397">
                  <c:v>0</c:v>
                </c:pt>
                <c:pt idx="398">
                  <c:v>0</c:v>
                </c:pt>
                <c:pt idx="399">
                  <c:v>1</c:v>
                </c:pt>
                <c:pt idx="400">
                  <c:v>0</c:v>
                </c:pt>
                <c:pt idx="401">
                  <c:v>0</c:v>
                </c:pt>
                <c:pt idx="402">
                  <c:v>2</c:v>
                </c:pt>
                <c:pt idx="403">
                  <c:v>0</c:v>
                </c:pt>
                <c:pt idx="404">
                  <c:v>0</c:v>
                </c:pt>
                <c:pt idx="405">
                  <c:v>0</c:v>
                </c:pt>
                <c:pt idx="406">
                  <c:v>0</c:v>
                </c:pt>
                <c:pt idx="407">
                  <c:v>0</c:v>
                </c:pt>
                <c:pt idx="408">
                  <c:v>1</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1</c:v>
                </c:pt>
                <c:pt idx="425">
                  <c:v>0</c:v>
                </c:pt>
                <c:pt idx="426">
                  <c:v>0</c:v>
                </c:pt>
                <c:pt idx="427">
                  <c:v>0</c:v>
                </c:pt>
                <c:pt idx="428">
                  <c:v>0</c:v>
                </c:pt>
                <c:pt idx="429">
                  <c:v>0</c:v>
                </c:pt>
                <c:pt idx="430">
                  <c:v>0</c:v>
                </c:pt>
                <c:pt idx="431">
                  <c:v>2</c:v>
                </c:pt>
                <c:pt idx="432">
                  <c:v>0</c:v>
                </c:pt>
                <c:pt idx="433">
                  <c:v>0</c:v>
                </c:pt>
                <c:pt idx="434">
                  <c:v>0</c:v>
                </c:pt>
                <c:pt idx="435">
                  <c:v>0</c:v>
                </c:pt>
                <c:pt idx="436">
                  <c:v>0</c:v>
                </c:pt>
                <c:pt idx="437">
                  <c:v>1</c:v>
                </c:pt>
                <c:pt idx="438">
                  <c:v>0</c:v>
                </c:pt>
                <c:pt idx="439">
                  <c:v>0</c:v>
                </c:pt>
                <c:pt idx="440">
                  <c:v>0</c:v>
                </c:pt>
                <c:pt idx="441">
                  <c:v>0</c:v>
                </c:pt>
                <c:pt idx="442">
                  <c:v>0</c:v>
                </c:pt>
                <c:pt idx="443">
                  <c:v>0</c:v>
                </c:pt>
                <c:pt idx="444">
                  <c:v>0</c:v>
                </c:pt>
                <c:pt idx="445">
                  <c:v>0</c:v>
                </c:pt>
                <c:pt idx="446">
                  <c:v>1</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1</c:v>
                </c:pt>
                <c:pt idx="490">
                  <c:v>0</c:v>
                </c:pt>
                <c:pt idx="491">
                  <c:v>0</c:v>
                </c:pt>
                <c:pt idx="492">
                  <c:v>0</c:v>
                </c:pt>
                <c:pt idx="493">
                  <c:v>0</c:v>
                </c:pt>
                <c:pt idx="494">
                  <c:v>0</c:v>
                </c:pt>
                <c:pt idx="495">
                  <c:v>1</c:v>
                </c:pt>
                <c:pt idx="496">
                  <c:v>0</c:v>
                </c:pt>
                <c:pt idx="497">
                  <c:v>0</c:v>
                </c:pt>
                <c:pt idx="498">
                  <c:v>0</c:v>
                </c:pt>
                <c:pt idx="499">
                  <c:v>1</c:v>
                </c:pt>
                <c:pt idx="500">
                  <c:v>0</c:v>
                </c:pt>
                <c:pt idx="501">
                  <c:v>0</c:v>
                </c:pt>
                <c:pt idx="502">
                  <c:v>0</c:v>
                </c:pt>
                <c:pt idx="503">
                  <c:v>1</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1</c:v>
                </c:pt>
                <c:pt idx="535">
                  <c:v>1</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1</c:v>
                </c:pt>
                <c:pt idx="568">
                  <c:v>0</c:v>
                </c:pt>
                <c:pt idx="569">
                  <c:v>0</c:v>
                </c:pt>
                <c:pt idx="570">
                  <c:v>0</c:v>
                </c:pt>
                <c:pt idx="571">
                  <c:v>1</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1</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numCache>
            </c:numRef>
          </c:yVal>
          <c:smooth val="0"/>
        </c:ser>
        <c:ser>
          <c:idx val="1"/>
          <c:order val="1"/>
          <c:spPr>
            <a:solidFill>
              <a:srgbClr val="0000ff"/>
            </a:solidFill>
            <a:ln w="19080">
              <a:solidFill>
                <a:srgbClr val="0000ff"/>
              </a:solidFill>
              <a:round/>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7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numCache>
            </c:numRef>
          </c:xVal>
          <c:yVal>
            <c:numRef>
              <c:f>2</c:f>
              <c:numCache>
                <c:formatCode>General</c:formatCode>
                <c:ptCount val="7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c:v>
                </c:pt>
                <c:pt idx="42">
                  <c:v>1</c:v>
                </c:pt>
                <c:pt idx="43">
                  <c:v>1</c:v>
                </c:pt>
                <c:pt idx="44">
                  <c:v>2</c:v>
                </c:pt>
                <c:pt idx="45">
                  <c:v>3</c:v>
                </c:pt>
                <c:pt idx="46">
                  <c:v>6</c:v>
                </c:pt>
                <c:pt idx="47">
                  <c:v>3</c:v>
                </c:pt>
                <c:pt idx="48">
                  <c:v>3</c:v>
                </c:pt>
                <c:pt idx="49">
                  <c:v>3</c:v>
                </c:pt>
                <c:pt idx="50">
                  <c:v>8</c:v>
                </c:pt>
                <c:pt idx="51">
                  <c:v>3</c:v>
                </c:pt>
                <c:pt idx="52">
                  <c:v>11</c:v>
                </c:pt>
                <c:pt idx="53">
                  <c:v>7</c:v>
                </c:pt>
                <c:pt idx="54">
                  <c:v>12</c:v>
                </c:pt>
                <c:pt idx="55">
                  <c:v>20</c:v>
                </c:pt>
                <c:pt idx="56">
                  <c:v>34</c:v>
                </c:pt>
                <c:pt idx="57">
                  <c:v>58</c:v>
                </c:pt>
                <c:pt idx="58">
                  <c:v>130</c:v>
                </c:pt>
                <c:pt idx="59">
                  <c:v>170</c:v>
                </c:pt>
                <c:pt idx="60">
                  <c:v>185</c:v>
                </c:pt>
                <c:pt idx="61">
                  <c:v>169</c:v>
                </c:pt>
                <c:pt idx="62">
                  <c:v>163</c:v>
                </c:pt>
                <c:pt idx="63">
                  <c:v>173</c:v>
                </c:pt>
                <c:pt idx="64">
                  <c:v>226</c:v>
                </c:pt>
                <c:pt idx="65">
                  <c:v>229</c:v>
                </c:pt>
                <c:pt idx="66">
                  <c:v>215</c:v>
                </c:pt>
                <c:pt idx="67">
                  <c:v>183</c:v>
                </c:pt>
                <c:pt idx="68">
                  <c:v>198</c:v>
                </c:pt>
                <c:pt idx="69">
                  <c:v>173</c:v>
                </c:pt>
                <c:pt idx="70">
                  <c:v>199</c:v>
                </c:pt>
                <c:pt idx="71">
                  <c:v>162</c:v>
                </c:pt>
                <c:pt idx="72">
                  <c:v>163</c:v>
                </c:pt>
                <c:pt idx="73">
                  <c:v>151</c:v>
                </c:pt>
                <c:pt idx="74">
                  <c:v>164</c:v>
                </c:pt>
                <c:pt idx="75">
                  <c:v>146</c:v>
                </c:pt>
                <c:pt idx="76">
                  <c:v>133</c:v>
                </c:pt>
                <c:pt idx="77">
                  <c:v>143</c:v>
                </c:pt>
                <c:pt idx="78">
                  <c:v>122</c:v>
                </c:pt>
                <c:pt idx="79">
                  <c:v>107</c:v>
                </c:pt>
                <c:pt idx="80">
                  <c:v>94</c:v>
                </c:pt>
                <c:pt idx="81">
                  <c:v>89</c:v>
                </c:pt>
                <c:pt idx="82">
                  <c:v>97</c:v>
                </c:pt>
                <c:pt idx="83">
                  <c:v>81</c:v>
                </c:pt>
                <c:pt idx="84">
                  <c:v>95</c:v>
                </c:pt>
                <c:pt idx="85">
                  <c:v>84</c:v>
                </c:pt>
                <c:pt idx="86">
                  <c:v>80</c:v>
                </c:pt>
                <c:pt idx="87">
                  <c:v>75</c:v>
                </c:pt>
                <c:pt idx="88">
                  <c:v>63</c:v>
                </c:pt>
                <c:pt idx="89">
                  <c:v>66</c:v>
                </c:pt>
                <c:pt idx="90">
                  <c:v>75</c:v>
                </c:pt>
                <c:pt idx="91">
                  <c:v>57</c:v>
                </c:pt>
                <c:pt idx="92">
                  <c:v>86</c:v>
                </c:pt>
                <c:pt idx="93">
                  <c:v>76</c:v>
                </c:pt>
                <c:pt idx="94">
                  <c:v>60</c:v>
                </c:pt>
                <c:pt idx="95">
                  <c:v>84</c:v>
                </c:pt>
                <c:pt idx="96">
                  <c:v>91</c:v>
                </c:pt>
                <c:pt idx="97">
                  <c:v>68</c:v>
                </c:pt>
                <c:pt idx="98">
                  <c:v>101</c:v>
                </c:pt>
                <c:pt idx="99">
                  <c:v>85</c:v>
                </c:pt>
                <c:pt idx="100">
                  <c:v>87</c:v>
                </c:pt>
                <c:pt idx="101">
                  <c:v>114</c:v>
                </c:pt>
                <c:pt idx="102">
                  <c:v>99</c:v>
                </c:pt>
                <c:pt idx="103">
                  <c:v>100</c:v>
                </c:pt>
                <c:pt idx="104">
                  <c:v>99</c:v>
                </c:pt>
                <c:pt idx="105">
                  <c:v>98</c:v>
                </c:pt>
                <c:pt idx="106">
                  <c:v>108</c:v>
                </c:pt>
                <c:pt idx="107">
                  <c:v>105</c:v>
                </c:pt>
                <c:pt idx="108">
                  <c:v>95</c:v>
                </c:pt>
                <c:pt idx="109">
                  <c:v>92</c:v>
                </c:pt>
                <c:pt idx="110">
                  <c:v>106</c:v>
                </c:pt>
                <c:pt idx="111">
                  <c:v>82</c:v>
                </c:pt>
                <c:pt idx="112">
                  <c:v>91</c:v>
                </c:pt>
                <c:pt idx="113">
                  <c:v>89</c:v>
                </c:pt>
                <c:pt idx="114">
                  <c:v>78</c:v>
                </c:pt>
                <c:pt idx="115">
                  <c:v>83</c:v>
                </c:pt>
                <c:pt idx="116">
                  <c:v>73</c:v>
                </c:pt>
                <c:pt idx="117">
                  <c:v>84</c:v>
                </c:pt>
                <c:pt idx="118">
                  <c:v>82</c:v>
                </c:pt>
                <c:pt idx="119">
                  <c:v>69</c:v>
                </c:pt>
                <c:pt idx="120">
                  <c:v>62</c:v>
                </c:pt>
                <c:pt idx="121">
                  <c:v>64</c:v>
                </c:pt>
                <c:pt idx="122">
                  <c:v>45</c:v>
                </c:pt>
                <c:pt idx="123">
                  <c:v>61</c:v>
                </c:pt>
                <c:pt idx="124">
                  <c:v>57</c:v>
                </c:pt>
                <c:pt idx="125">
                  <c:v>50</c:v>
                </c:pt>
                <c:pt idx="126">
                  <c:v>57</c:v>
                </c:pt>
                <c:pt idx="127">
                  <c:v>46</c:v>
                </c:pt>
                <c:pt idx="128">
                  <c:v>40</c:v>
                </c:pt>
                <c:pt idx="129">
                  <c:v>27</c:v>
                </c:pt>
                <c:pt idx="130">
                  <c:v>38</c:v>
                </c:pt>
                <c:pt idx="131">
                  <c:v>27</c:v>
                </c:pt>
                <c:pt idx="132">
                  <c:v>31</c:v>
                </c:pt>
                <c:pt idx="133">
                  <c:v>30</c:v>
                </c:pt>
                <c:pt idx="134">
                  <c:v>32</c:v>
                </c:pt>
                <c:pt idx="135">
                  <c:v>29</c:v>
                </c:pt>
                <c:pt idx="136">
                  <c:v>29</c:v>
                </c:pt>
                <c:pt idx="137">
                  <c:v>19</c:v>
                </c:pt>
                <c:pt idx="138">
                  <c:v>29</c:v>
                </c:pt>
                <c:pt idx="139">
                  <c:v>28</c:v>
                </c:pt>
                <c:pt idx="140">
                  <c:v>23</c:v>
                </c:pt>
                <c:pt idx="141">
                  <c:v>21</c:v>
                </c:pt>
                <c:pt idx="142">
                  <c:v>25</c:v>
                </c:pt>
                <c:pt idx="143">
                  <c:v>22</c:v>
                </c:pt>
                <c:pt idx="144">
                  <c:v>16</c:v>
                </c:pt>
                <c:pt idx="145">
                  <c:v>20</c:v>
                </c:pt>
                <c:pt idx="146">
                  <c:v>23</c:v>
                </c:pt>
                <c:pt idx="147">
                  <c:v>17</c:v>
                </c:pt>
                <c:pt idx="148">
                  <c:v>18</c:v>
                </c:pt>
                <c:pt idx="149">
                  <c:v>16</c:v>
                </c:pt>
                <c:pt idx="150">
                  <c:v>13</c:v>
                </c:pt>
                <c:pt idx="151">
                  <c:v>12</c:v>
                </c:pt>
                <c:pt idx="152">
                  <c:v>18</c:v>
                </c:pt>
                <c:pt idx="153">
                  <c:v>17</c:v>
                </c:pt>
                <c:pt idx="154">
                  <c:v>18</c:v>
                </c:pt>
                <c:pt idx="155">
                  <c:v>16</c:v>
                </c:pt>
                <c:pt idx="156">
                  <c:v>12</c:v>
                </c:pt>
                <c:pt idx="157">
                  <c:v>4</c:v>
                </c:pt>
                <c:pt idx="158">
                  <c:v>17</c:v>
                </c:pt>
                <c:pt idx="159">
                  <c:v>8</c:v>
                </c:pt>
                <c:pt idx="160">
                  <c:v>9</c:v>
                </c:pt>
                <c:pt idx="161">
                  <c:v>6</c:v>
                </c:pt>
                <c:pt idx="162">
                  <c:v>12</c:v>
                </c:pt>
                <c:pt idx="163">
                  <c:v>14</c:v>
                </c:pt>
                <c:pt idx="164">
                  <c:v>6</c:v>
                </c:pt>
                <c:pt idx="165">
                  <c:v>12</c:v>
                </c:pt>
                <c:pt idx="166">
                  <c:v>4</c:v>
                </c:pt>
                <c:pt idx="167">
                  <c:v>10</c:v>
                </c:pt>
                <c:pt idx="168">
                  <c:v>6</c:v>
                </c:pt>
                <c:pt idx="169">
                  <c:v>9</c:v>
                </c:pt>
                <c:pt idx="170">
                  <c:v>12</c:v>
                </c:pt>
                <c:pt idx="171">
                  <c:v>7</c:v>
                </c:pt>
                <c:pt idx="172">
                  <c:v>9</c:v>
                </c:pt>
                <c:pt idx="173">
                  <c:v>6</c:v>
                </c:pt>
                <c:pt idx="174">
                  <c:v>6</c:v>
                </c:pt>
                <c:pt idx="175">
                  <c:v>8</c:v>
                </c:pt>
                <c:pt idx="176">
                  <c:v>7</c:v>
                </c:pt>
                <c:pt idx="177">
                  <c:v>10</c:v>
                </c:pt>
                <c:pt idx="178">
                  <c:v>6</c:v>
                </c:pt>
                <c:pt idx="179">
                  <c:v>10</c:v>
                </c:pt>
                <c:pt idx="180">
                  <c:v>2</c:v>
                </c:pt>
                <c:pt idx="181">
                  <c:v>4</c:v>
                </c:pt>
                <c:pt idx="182">
                  <c:v>6</c:v>
                </c:pt>
                <c:pt idx="183">
                  <c:v>4</c:v>
                </c:pt>
                <c:pt idx="184">
                  <c:v>2</c:v>
                </c:pt>
                <c:pt idx="185">
                  <c:v>5</c:v>
                </c:pt>
                <c:pt idx="186">
                  <c:v>4</c:v>
                </c:pt>
                <c:pt idx="187">
                  <c:v>6</c:v>
                </c:pt>
                <c:pt idx="188">
                  <c:v>3</c:v>
                </c:pt>
                <c:pt idx="189">
                  <c:v>4</c:v>
                </c:pt>
                <c:pt idx="190">
                  <c:v>4</c:v>
                </c:pt>
                <c:pt idx="191">
                  <c:v>5</c:v>
                </c:pt>
                <c:pt idx="192">
                  <c:v>4</c:v>
                </c:pt>
                <c:pt idx="193">
                  <c:v>1</c:v>
                </c:pt>
                <c:pt idx="194">
                  <c:v>4</c:v>
                </c:pt>
                <c:pt idx="195">
                  <c:v>6</c:v>
                </c:pt>
                <c:pt idx="196">
                  <c:v>3</c:v>
                </c:pt>
                <c:pt idx="197">
                  <c:v>4</c:v>
                </c:pt>
                <c:pt idx="198">
                  <c:v>1</c:v>
                </c:pt>
                <c:pt idx="199">
                  <c:v>2</c:v>
                </c:pt>
                <c:pt idx="200">
                  <c:v>1</c:v>
                </c:pt>
                <c:pt idx="201">
                  <c:v>2</c:v>
                </c:pt>
                <c:pt idx="202">
                  <c:v>3</c:v>
                </c:pt>
                <c:pt idx="203">
                  <c:v>2</c:v>
                </c:pt>
                <c:pt idx="204">
                  <c:v>5</c:v>
                </c:pt>
                <c:pt idx="205">
                  <c:v>4</c:v>
                </c:pt>
                <c:pt idx="206">
                  <c:v>0</c:v>
                </c:pt>
                <c:pt idx="207">
                  <c:v>1</c:v>
                </c:pt>
                <c:pt idx="208">
                  <c:v>0</c:v>
                </c:pt>
                <c:pt idx="209">
                  <c:v>3</c:v>
                </c:pt>
                <c:pt idx="210">
                  <c:v>0</c:v>
                </c:pt>
                <c:pt idx="211">
                  <c:v>0</c:v>
                </c:pt>
                <c:pt idx="212">
                  <c:v>2</c:v>
                </c:pt>
                <c:pt idx="213">
                  <c:v>1</c:v>
                </c:pt>
                <c:pt idx="214">
                  <c:v>2</c:v>
                </c:pt>
                <c:pt idx="215">
                  <c:v>0</c:v>
                </c:pt>
                <c:pt idx="216">
                  <c:v>1</c:v>
                </c:pt>
                <c:pt idx="217">
                  <c:v>3</c:v>
                </c:pt>
                <c:pt idx="218">
                  <c:v>1</c:v>
                </c:pt>
                <c:pt idx="219">
                  <c:v>2</c:v>
                </c:pt>
                <c:pt idx="220">
                  <c:v>1</c:v>
                </c:pt>
                <c:pt idx="221">
                  <c:v>3</c:v>
                </c:pt>
                <c:pt idx="222">
                  <c:v>1</c:v>
                </c:pt>
                <c:pt idx="223">
                  <c:v>1</c:v>
                </c:pt>
                <c:pt idx="224">
                  <c:v>1</c:v>
                </c:pt>
                <c:pt idx="225">
                  <c:v>1</c:v>
                </c:pt>
                <c:pt idx="226">
                  <c:v>1</c:v>
                </c:pt>
                <c:pt idx="227">
                  <c:v>1</c:v>
                </c:pt>
                <c:pt idx="228">
                  <c:v>1</c:v>
                </c:pt>
                <c:pt idx="229">
                  <c:v>5</c:v>
                </c:pt>
                <c:pt idx="230">
                  <c:v>1</c:v>
                </c:pt>
                <c:pt idx="231">
                  <c:v>4</c:v>
                </c:pt>
                <c:pt idx="232">
                  <c:v>1</c:v>
                </c:pt>
                <c:pt idx="233">
                  <c:v>2</c:v>
                </c:pt>
                <c:pt idx="234">
                  <c:v>2</c:v>
                </c:pt>
                <c:pt idx="235">
                  <c:v>1</c:v>
                </c:pt>
                <c:pt idx="236">
                  <c:v>0</c:v>
                </c:pt>
                <c:pt idx="237">
                  <c:v>0</c:v>
                </c:pt>
                <c:pt idx="238">
                  <c:v>1</c:v>
                </c:pt>
                <c:pt idx="239">
                  <c:v>2</c:v>
                </c:pt>
                <c:pt idx="240">
                  <c:v>0</c:v>
                </c:pt>
                <c:pt idx="241">
                  <c:v>2</c:v>
                </c:pt>
                <c:pt idx="242">
                  <c:v>3</c:v>
                </c:pt>
                <c:pt idx="243">
                  <c:v>1</c:v>
                </c:pt>
                <c:pt idx="244">
                  <c:v>0</c:v>
                </c:pt>
                <c:pt idx="245">
                  <c:v>3</c:v>
                </c:pt>
                <c:pt idx="246">
                  <c:v>1</c:v>
                </c:pt>
                <c:pt idx="247">
                  <c:v>0</c:v>
                </c:pt>
                <c:pt idx="248">
                  <c:v>3</c:v>
                </c:pt>
                <c:pt idx="249">
                  <c:v>0</c:v>
                </c:pt>
                <c:pt idx="250">
                  <c:v>1</c:v>
                </c:pt>
                <c:pt idx="251">
                  <c:v>0</c:v>
                </c:pt>
                <c:pt idx="252">
                  <c:v>1</c:v>
                </c:pt>
                <c:pt idx="253">
                  <c:v>4</c:v>
                </c:pt>
                <c:pt idx="254">
                  <c:v>1</c:v>
                </c:pt>
                <c:pt idx="255">
                  <c:v>1</c:v>
                </c:pt>
                <c:pt idx="256">
                  <c:v>1</c:v>
                </c:pt>
                <c:pt idx="257">
                  <c:v>0</c:v>
                </c:pt>
                <c:pt idx="258">
                  <c:v>0</c:v>
                </c:pt>
                <c:pt idx="259">
                  <c:v>1</c:v>
                </c:pt>
                <c:pt idx="260">
                  <c:v>1</c:v>
                </c:pt>
                <c:pt idx="261">
                  <c:v>2</c:v>
                </c:pt>
                <c:pt idx="262">
                  <c:v>2</c:v>
                </c:pt>
                <c:pt idx="263">
                  <c:v>0</c:v>
                </c:pt>
                <c:pt idx="264">
                  <c:v>0</c:v>
                </c:pt>
                <c:pt idx="265">
                  <c:v>0</c:v>
                </c:pt>
                <c:pt idx="266">
                  <c:v>1</c:v>
                </c:pt>
                <c:pt idx="267">
                  <c:v>0</c:v>
                </c:pt>
                <c:pt idx="268">
                  <c:v>4</c:v>
                </c:pt>
                <c:pt idx="269">
                  <c:v>1</c:v>
                </c:pt>
                <c:pt idx="270">
                  <c:v>1</c:v>
                </c:pt>
                <c:pt idx="271">
                  <c:v>1</c:v>
                </c:pt>
                <c:pt idx="272">
                  <c:v>0</c:v>
                </c:pt>
                <c:pt idx="273">
                  <c:v>0</c:v>
                </c:pt>
                <c:pt idx="274">
                  <c:v>1</c:v>
                </c:pt>
                <c:pt idx="275">
                  <c:v>0</c:v>
                </c:pt>
                <c:pt idx="276">
                  <c:v>0</c:v>
                </c:pt>
                <c:pt idx="277">
                  <c:v>1</c:v>
                </c:pt>
                <c:pt idx="278">
                  <c:v>0</c:v>
                </c:pt>
                <c:pt idx="279">
                  <c:v>0</c:v>
                </c:pt>
                <c:pt idx="280">
                  <c:v>0</c:v>
                </c:pt>
                <c:pt idx="281">
                  <c:v>0</c:v>
                </c:pt>
                <c:pt idx="282">
                  <c:v>0</c:v>
                </c:pt>
                <c:pt idx="283">
                  <c:v>0</c:v>
                </c:pt>
                <c:pt idx="284">
                  <c:v>0</c:v>
                </c:pt>
                <c:pt idx="285">
                  <c:v>1</c:v>
                </c:pt>
                <c:pt idx="286">
                  <c:v>0</c:v>
                </c:pt>
                <c:pt idx="287">
                  <c:v>1</c:v>
                </c:pt>
                <c:pt idx="288">
                  <c:v>0</c:v>
                </c:pt>
                <c:pt idx="289">
                  <c:v>2</c:v>
                </c:pt>
                <c:pt idx="290">
                  <c:v>1</c:v>
                </c:pt>
                <c:pt idx="291">
                  <c:v>1</c:v>
                </c:pt>
                <c:pt idx="292">
                  <c:v>0</c:v>
                </c:pt>
                <c:pt idx="293">
                  <c:v>0</c:v>
                </c:pt>
                <c:pt idx="294">
                  <c:v>0</c:v>
                </c:pt>
                <c:pt idx="295">
                  <c:v>0</c:v>
                </c:pt>
                <c:pt idx="296">
                  <c:v>0</c:v>
                </c:pt>
                <c:pt idx="297">
                  <c:v>0</c:v>
                </c:pt>
                <c:pt idx="298">
                  <c:v>1</c:v>
                </c:pt>
                <c:pt idx="299">
                  <c:v>0</c:v>
                </c:pt>
                <c:pt idx="300">
                  <c:v>0</c:v>
                </c:pt>
                <c:pt idx="301">
                  <c:v>1</c:v>
                </c:pt>
                <c:pt idx="302">
                  <c:v>1</c:v>
                </c:pt>
                <c:pt idx="303">
                  <c:v>0</c:v>
                </c:pt>
                <c:pt idx="304">
                  <c:v>1</c:v>
                </c:pt>
                <c:pt idx="305">
                  <c:v>0</c:v>
                </c:pt>
                <c:pt idx="306">
                  <c:v>1</c:v>
                </c:pt>
                <c:pt idx="307">
                  <c:v>0</c:v>
                </c:pt>
                <c:pt idx="308">
                  <c:v>0</c:v>
                </c:pt>
                <c:pt idx="309">
                  <c:v>0</c:v>
                </c:pt>
                <c:pt idx="310">
                  <c:v>2</c:v>
                </c:pt>
                <c:pt idx="311">
                  <c:v>0</c:v>
                </c:pt>
                <c:pt idx="312">
                  <c:v>1</c:v>
                </c:pt>
                <c:pt idx="313">
                  <c:v>1</c:v>
                </c:pt>
                <c:pt idx="314">
                  <c:v>0</c:v>
                </c:pt>
                <c:pt idx="315">
                  <c:v>0</c:v>
                </c:pt>
                <c:pt idx="316">
                  <c:v>0</c:v>
                </c:pt>
                <c:pt idx="317">
                  <c:v>1</c:v>
                </c:pt>
                <c:pt idx="318">
                  <c:v>3</c:v>
                </c:pt>
                <c:pt idx="319">
                  <c:v>1</c:v>
                </c:pt>
                <c:pt idx="320">
                  <c:v>0</c:v>
                </c:pt>
                <c:pt idx="321">
                  <c:v>0</c:v>
                </c:pt>
                <c:pt idx="322">
                  <c:v>1</c:v>
                </c:pt>
                <c:pt idx="323">
                  <c:v>1</c:v>
                </c:pt>
                <c:pt idx="324">
                  <c:v>0</c:v>
                </c:pt>
                <c:pt idx="325">
                  <c:v>0</c:v>
                </c:pt>
                <c:pt idx="326">
                  <c:v>0</c:v>
                </c:pt>
                <c:pt idx="327">
                  <c:v>0</c:v>
                </c:pt>
                <c:pt idx="328">
                  <c:v>0</c:v>
                </c:pt>
                <c:pt idx="329">
                  <c:v>0</c:v>
                </c:pt>
                <c:pt idx="330">
                  <c:v>0</c:v>
                </c:pt>
                <c:pt idx="331">
                  <c:v>0</c:v>
                </c:pt>
                <c:pt idx="332">
                  <c:v>0</c:v>
                </c:pt>
                <c:pt idx="333">
                  <c:v>1</c:v>
                </c:pt>
                <c:pt idx="334">
                  <c:v>1</c:v>
                </c:pt>
                <c:pt idx="335">
                  <c:v>0</c:v>
                </c:pt>
                <c:pt idx="336">
                  <c:v>0</c:v>
                </c:pt>
                <c:pt idx="337">
                  <c:v>0</c:v>
                </c:pt>
                <c:pt idx="338">
                  <c:v>0</c:v>
                </c:pt>
                <c:pt idx="339">
                  <c:v>2</c:v>
                </c:pt>
                <c:pt idx="340">
                  <c:v>0</c:v>
                </c:pt>
                <c:pt idx="341">
                  <c:v>0</c:v>
                </c:pt>
                <c:pt idx="342">
                  <c:v>1</c:v>
                </c:pt>
                <c:pt idx="343">
                  <c:v>1</c:v>
                </c:pt>
                <c:pt idx="344">
                  <c:v>0</c:v>
                </c:pt>
                <c:pt idx="345">
                  <c:v>1</c:v>
                </c:pt>
                <c:pt idx="346">
                  <c:v>0</c:v>
                </c:pt>
                <c:pt idx="347">
                  <c:v>1</c:v>
                </c:pt>
                <c:pt idx="348">
                  <c:v>0</c:v>
                </c:pt>
                <c:pt idx="349">
                  <c:v>0</c:v>
                </c:pt>
                <c:pt idx="350">
                  <c:v>1</c:v>
                </c:pt>
                <c:pt idx="351">
                  <c:v>0</c:v>
                </c:pt>
                <c:pt idx="352">
                  <c:v>1</c:v>
                </c:pt>
                <c:pt idx="353">
                  <c:v>0</c:v>
                </c:pt>
                <c:pt idx="354">
                  <c:v>0</c:v>
                </c:pt>
                <c:pt idx="355">
                  <c:v>0</c:v>
                </c:pt>
                <c:pt idx="356">
                  <c:v>0</c:v>
                </c:pt>
                <c:pt idx="357">
                  <c:v>0</c:v>
                </c:pt>
                <c:pt idx="358">
                  <c:v>0</c:v>
                </c:pt>
                <c:pt idx="359">
                  <c:v>0</c:v>
                </c:pt>
                <c:pt idx="360">
                  <c:v>0</c:v>
                </c:pt>
                <c:pt idx="361">
                  <c:v>0</c:v>
                </c:pt>
                <c:pt idx="362">
                  <c:v>1</c:v>
                </c:pt>
                <c:pt idx="363">
                  <c:v>0</c:v>
                </c:pt>
                <c:pt idx="364">
                  <c:v>0</c:v>
                </c:pt>
                <c:pt idx="365">
                  <c:v>0</c:v>
                </c:pt>
                <c:pt idx="366">
                  <c:v>0</c:v>
                </c:pt>
                <c:pt idx="367">
                  <c:v>2</c:v>
                </c:pt>
                <c:pt idx="368">
                  <c:v>0</c:v>
                </c:pt>
                <c:pt idx="369">
                  <c:v>0</c:v>
                </c:pt>
                <c:pt idx="370">
                  <c:v>1</c:v>
                </c:pt>
                <c:pt idx="371">
                  <c:v>0</c:v>
                </c:pt>
                <c:pt idx="372">
                  <c:v>0</c:v>
                </c:pt>
                <c:pt idx="373">
                  <c:v>0</c:v>
                </c:pt>
                <c:pt idx="374">
                  <c:v>1</c:v>
                </c:pt>
                <c:pt idx="375">
                  <c:v>0</c:v>
                </c:pt>
                <c:pt idx="376">
                  <c:v>1</c:v>
                </c:pt>
                <c:pt idx="377">
                  <c:v>0</c:v>
                </c:pt>
                <c:pt idx="378">
                  <c:v>0</c:v>
                </c:pt>
                <c:pt idx="379">
                  <c:v>1</c:v>
                </c:pt>
                <c:pt idx="380">
                  <c:v>1</c:v>
                </c:pt>
                <c:pt idx="381">
                  <c:v>0</c:v>
                </c:pt>
                <c:pt idx="382">
                  <c:v>0</c:v>
                </c:pt>
                <c:pt idx="383">
                  <c:v>1</c:v>
                </c:pt>
                <c:pt idx="384">
                  <c:v>0</c:v>
                </c:pt>
                <c:pt idx="385">
                  <c:v>0</c:v>
                </c:pt>
                <c:pt idx="386">
                  <c:v>2</c:v>
                </c:pt>
                <c:pt idx="387">
                  <c:v>1</c:v>
                </c:pt>
                <c:pt idx="388">
                  <c:v>0</c:v>
                </c:pt>
                <c:pt idx="389">
                  <c:v>0</c:v>
                </c:pt>
                <c:pt idx="390">
                  <c:v>0</c:v>
                </c:pt>
                <c:pt idx="391">
                  <c:v>0</c:v>
                </c:pt>
                <c:pt idx="392">
                  <c:v>0</c:v>
                </c:pt>
                <c:pt idx="393">
                  <c:v>0</c:v>
                </c:pt>
                <c:pt idx="394">
                  <c:v>0</c:v>
                </c:pt>
                <c:pt idx="395">
                  <c:v>0</c:v>
                </c:pt>
                <c:pt idx="396">
                  <c:v>0</c:v>
                </c:pt>
                <c:pt idx="397">
                  <c:v>0</c:v>
                </c:pt>
                <c:pt idx="398">
                  <c:v>1</c:v>
                </c:pt>
                <c:pt idx="399">
                  <c:v>0</c:v>
                </c:pt>
                <c:pt idx="400">
                  <c:v>0</c:v>
                </c:pt>
                <c:pt idx="401">
                  <c:v>0</c:v>
                </c:pt>
                <c:pt idx="402">
                  <c:v>0</c:v>
                </c:pt>
                <c:pt idx="403">
                  <c:v>0</c:v>
                </c:pt>
                <c:pt idx="404">
                  <c:v>0</c:v>
                </c:pt>
                <c:pt idx="405">
                  <c:v>0</c:v>
                </c:pt>
                <c:pt idx="406">
                  <c:v>0</c:v>
                </c:pt>
                <c:pt idx="407">
                  <c:v>0</c:v>
                </c:pt>
                <c:pt idx="408">
                  <c:v>1</c:v>
                </c:pt>
                <c:pt idx="409">
                  <c:v>1</c:v>
                </c:pt>
                <c:pt idx="410">
                  <c:v>0</c:v>
                </c:pt>
                <c:pt idx="411">
                  <c:v>0</c:v>
                </c:pt>
                <c:pt idx="412">
                  <c:v>0</c:v>
                </c:pt>
                <c:pt idx="413">
                  <c:v>0</c:v>
                </c:pt>
                <c:pt idx="414">
                  <c:v>0</c:v>
                </c:pt>
                <c:pt idx="415">
                  <c:v>0</c:v>
                </c:pt>
                <c:pt idx="416">
                  <c:v>0</c:v>
                </c:pt>
                <c:pt idx="417">
                  <c:v>1</c:v>
                </c:pt>
                <c:pt idx="418">
                  <c:v>1</c:v>
                </c:pt>
                <c:pt idx="419">
                  <c:v>0</c:v>
                </c:pt>
                <c:pt idx="420">
                  <c:v>0</c:v>
                </c:pt>
                <c:pt idx="421">
                  <c:v>0</c:v>
                </c:pt>
                <c:pt idx="422">
                  <c:v>0</c:v>
                </c:pt>
                <c:pt idx="423">
                  <c:v>2</c:v>
                </c:pt>
                <c:pt idx="424">
                  <c:v>0</c:v>
                </c:pt>
                <c:pt idx="425">
                  <c:v>1</c:v>
                </c:pt>
                <c:pt idx="426">
                  <c:v>0</c:v>
                </c:pt>
                <c:pt idx="427">
                  <c:v>0</c:v>
                </c:pt>
                <c:pt idx="428">
                  <c:v>0</c:v>
                </c:pt>
                <c:pt idx="429">
                  <c:v>0</c:v>
                </c:pt>
                <c:pt idx="430">
                  <c:v>0</c:v>
                </c:pt>
                <c:pt idx="431">
                  <c:v>0</c:v>
                </c:pt>
                <c:pt idx="432">
                  <c:v>0</c:v>
                </c:pt>
                <c:pt idx="433">
                  <c:v>0</c:v>
                </c:pt>
                <c:pt idx="434">
                  <c:v>1</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1</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1</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1</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numCache>
            </c:numRef>
          </c:yVal>
          <c:smooth val="0"/>
        </c:ser>
        <c:ser>
          <c:idx val="2"/>
          <c:order val="2"/>
          <c:spPr>
            <a:solidFill>
              <a:srgbClr val="00b050"/>
            </a:solidFill>
            <a:ln w="19080">
              <a:solidFill>
                <a:srgbClr val="00b050"/>
              </a:solidFill>
              <a:round/>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7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numCache>
            </c:numRef>
          </c:xVal>
          <c:yVal>
            <c:numRef>
              <c:f>4</c:f>
              <c:numCache>
                <c:formatCode>General</c:formatCode>
                <c:ptCount val="700"/>
                <c:pt idx="0">
                  <c:v>0</c:v>
                </c:pt>
                <c:pt idx="1">
                  <c:v>0</c:v>
                </c:pt>
                <c:pt idx="2">
                  <c:v>0</c:v>
                </c:pt>
                <c:pt idx="3">
                  <c:v>0</c:v>
                </c:pt>
                <c:pt idx="4">
                  <c:v>0</c:v>
                </c:pt>
                <c:pt idx="5">
                  <c:v>0</c:v>
                </c:pt>
                <c:pt idx="6">
                  <c:v>0</c:v>
                </c:pt>
                <c:pt idx="7">
                  <c:v>0</c:v>
                </c:pt>
                <c:pt idx="8">
                  <c:v>0</c:v>
                </c:pt>
                <c:pt idx="9">
                  <c:v>0</c:v>
                </c:pt>
                <c:pt idx="10">
                  <c:v>0</c:v>
                </c:pt>
                <c:pt idx="11">
                  <c:v>1</c:v>
                </c:pt>
                <c:pt idx="12">
                  <c:v>0</c:v>
                </c:pt>
                <c:pt idx="13">
                  <c:v>1</c:v>
                </c:pt>
                <c:pt idx="14">
                  <c:v>0</c:v>
                </c:pt>
                <c:pt idx="15">
                  <c:v>1</c:v>
                </c:pt>
                <c:pt idx="16">
                  <c:v>0</c:v>
                </c:pt>
                <c:pt idx="17">
                  <c:v>0</c:v>
                </c:pt>
                <c:pt idx="18">
                  <c:v>0</c:v>
                </c:pt>
                <c:pt idx="19">
                  <c:v>0</c:v>
                </c:pt>
                <c:pt idx="20">
                  <c:v>0</c:v>
                </c:pt>
                <c:pt idx="21">
                  <c:v>0</c:v>
                </c:pt>
                <c:pt idx="22">
                  <c:v>0</c:v>
                </c:pt>
                <c:pt idx="23">
                  <c:v>0</c:v>
                </c:pt>
                <c:pt idx="24">
                  <c:v>0</c:v>
                </c:pt>
                <c:pt idx="25">
                  <c:v>0</c:v>
                </c:pt>
                <c:pt idx="26">
                  <c:v>0</c:v>
                </c:pt>
                <c:pt idx="27">
                  <c:v>0</c:v>
                </c:pt>
                <c:pt idx="28">
                  <c:v>1</c:v>
                </c:pt>
                <c:pt idx="29">
                  <c:v>1</c:v>
                </c:pt>
                <c:pt idx="30">
                  <c:v>4</c:v>
                </c:pt>
                <c:pt idx="31">
                  <c:v>5</c:v>
                </c:pt>
                <c:pt idx="32">
                  <c:v>5</c:v>
                </c:pt>
                <c:pt idx="33">
                  <c:v>3</c:v>
                </c:pt>
                <c:pt idx="34">
                  <c:v>12</c:v>
                </c:pt>
                <c:pt idx="35">
                  <c:v>14</c:v>
                </c:pt>
                <c:pt idx="36">
                  <c:v>21</c:v>
                </c:pt>
                <c:pt idx="37">
                  <c:v>23</c:v>
                </c:pt>
                <c:pt idx="38">
                  <c:v>39</c:v>
                </c:pt>
                <c:pt idx="39">
                  <c:v>60</c:v>
                </c:pt>
                <c:pt idx="40">
                  <c:v>82</c:v>
                </c:pt>
                <c:pt idx="41">
                  <c:v>113</c:v>
                </c:pt>
                <c:pt idx="42">
                  <c:v>152</c:v>
                </c:pt>
                <c:pt idx="43">
                  <c:v>199</c:v>
                </c:pt>
                <c:pt idx="44">
                  <c:v>221</c:v>
                </c:pt>
                <c:pt idx="45">
                  <c:v>340</c:v>
                </c:pt>
                <c:pt idx="46">
                  <c:v>418</c:v>
                </c:pt>
                <c:pt idx="47">
                  <c:v>445</c:v>
                </c:pt>
                <c:pt idx="48">
                  <c:v>518</c:v>
                </c:pt>
                <c:pt idx="49">
                  <c:v>506</c:v>
                </c:pt>
                <c:pt idx="50">
                  <c:v>361</c:v>
                </c:pt>
                <c:pt idx="51">
                  <c:v>272</c:v>
                </c:pt>
                <c:pt idx="52">
                  <c:v>238</c:v>
                </c:pt>
                <c:pt idx="53">
                  <c:v>216</c:v>
                </c:pt>
                <c:pt idx="54">
                  <c:v>186</c:v>
                </c:pt>
                <c:pt idx="55">
                  <c:v>182</c:v>
                </c:pt>
                <c:pt idx="56">
                  <c:v>144</c:v>
                </c:pt>
                <c:pt idx="57">
                  <c:v>131</c:v>
                </c:pt>
                <c:pt idx="58">
                  <c:v>127</c:v>
                </c:pt>
                <c:pt idx="59">
                  <c:v>118</c:v>
                </c:pt>
                <c:pt idx="60">
                  <c:v>132</c:v>
                </c:pt>
                <c:pt idx="61">
                  <c:v>158</c:v>
                </c:pt>
                <c:pt idx="62">
                  <c:v>116</c:v>
                </c:pt>
                <c:pt idx="63">
                  <c:v>129</c:v>
                </c:pt>
                <c:pt idx="64">
                  <c:v>141</c:v>
                </c:pt>
                <c:pt idx="65">
                  <c:v>118</c:v>
                </c:pt>
                <c:pt idx="66">
                  <c:v>125</c:v>
                </c:pt>
                <c:pt idx="67">
                  <c:v>142</c:v>
                </c:pt>
                <c:pt idx="68">
                  <c:v>111</c:v>
                </c:pt>
                <c:pt idx="69">
                  <c:v>125</c:v>
                </c:pt>
                <c:pt idx="70">
                  <c:v>106</c:v>
                </c:pt>
                <c:pt idx="71">
                  <c:v>120</c:v>
                </c:pt>
                <c:pt idx="72">
                  <c:v>93</c:v>
                </c:pt>
                <c:pt idx="73">
                  <c:v>103</c:v>
                </c:pt>
                <c:pt idx="74">
                  <c:v>107</c:v>
                </c:pt>
                <c:pt idx="75">
                  <c:v>81</c:v>
                </c:pt>
                <c:pt idx="76">
                  <c:v>76</c:v>
                </c:pt>
                <c:pt idx="77">
                  <c:v>70</c:v>
                </c:pt>
                <c:pt idx="78">
                  <c:v>82</c:v>
                </c:pt>
                <c:pt idx="79">
                  <c:v>74</c:v>
                </c:pt>
                <c:pt idx="80">
                  <c:v>69</c:v>
                </c:pt>
                <c:pt idx="81">
                  <c:v>57</c:v>
                </c:pt>
                <c:pt idx="82">
                  <c:v>68</c:v>
                </c:pt>
                <c:pt idx="83">
                  <c:v>68</c:v>
                </c:pt>
                <c:pt idx="84">
                  <c:v>50</c:v>
                </c:pt>
                <c:pt idx="85">
                  <c:v>44</c:v>
                </c:pt>
                <c:pt idx="86">
                  <c:v>47</c:v>
                </c:pt>
                <c:pt idx="87">
                  <c:v>42</c:v>
                </c:pt>
                <c:pt idx="88">
                  <c:v>38</c:v>
                </c:pt>
                <c:pt idx="89">
                  <c:v>35</c:v>
                </c:pt>
                <c:pt idx="90">
                  <c:v>28</c:v>
                </c:pt>
                <c:pt idx="91">
                  <c:v>51</c:v>
                </c:pt>
                <c:pt idx="92">
                  <c:v>33</c:v>
                </c:pt>
                <c:pt idx="93">
                  <c:v>27</c:v>
                </c:pt>
                <c:pt idx="94">
                  <c:v>32</c:v>
                </c:pt>
                <c:pt idx="95">
                  <c:v>25</c:v>
                </c:pt>
                <c:pt idx="96">
                  <c:v>28</c:v>
                </c:pt>
                <c:pt idx="97">
                  <c:v>29</c:v>
                </c:pt>
                <c:pt idx="98">
                  <c:v>25</c:v>
                </c:pt>
                <c:pt idx="99">
                  <c:v>24</c:v>
                </c:pt>
                <c:pt idx="100">
                  <c:v>33</c:v>
                </c:pt>
                <c:pt idx="101">
                  <c:v>23</c:v>
                </c:pt>
                <c:pt idx="102">
                  <c:v>18</c:v>
                </c:pt>
                <c:pt idx="103">
                  <c:v>21</c:v>
                </c:pt>
                <c:pt idx="104">
                  <c:v>20</c:v>
                </c:pt>
                <c:pt idx="105">
                  <c:v>20</c:v>
                </c:pt>
                <c:pt idx="106">
                  <c:v>23</c:v>
                </c:pt>
                <c:pt idx="107">
                  <c:v>25</c:v>
                </c:pt>
                <c:pt idx="108">
                  <c:v>22</c:v>
                </c:pt>
                <c:pt idx="109">
                  <c:v>24</c:v>
                </c:pt>
                <c:pt idx="110">
                  <c:v>13</c:v>
                </c:pt>
                <c:pt idx="111">
                  <c:v>11</c:v>
                </c:pt>
                <c:pt idx="112">
                  <c:v>16</c:v>
                </c:pt>
                <c:pt idx="113">
                  <c:v>19</c:v>
                </c:pt>
                <c:pt idx="114">
                  <c:v>13</c:v>
                </c:pt>
                <c:pt idx="115">
                  <c:v>10</c:v>
                </c:pt>
                <c:pt idx="116">
                  <c:v>10</c:v>
                </c:pt>
                <c:pt idx="117">
                  <c:v>15</c:v>
                </c:pt>
                <c:pt idx="118">
                  <c:v>7</c:v>
                </c:pt>
                <c:pt idx="119">
                  <c:v>10</c:v>
                </c:pt>
                <c:pt idx="120">
                  <c:v>12</c:v>
                </c:pt>
                <c:pt idx="121">
                  <c:v>7</c:v>
                </c:pt>
                <c:pt idx="122">
                  <c:v>5</c:v>
                </c:pt>
                <c:pt idx="123">
                  <c:v>7</c:v>
                </c:pt>
                <c:pt idx="124">
                  <c:v>6</c:v>
                </c:pt>
                <c:pt idx="125">
                  <c:v>7</c:v>
                </c:pt>
                <c:pt idx="126">
                  <c:v>12</c:v>
                </c:pt>
                <c:pt idx="127">
                  <c:v>7</c:v>
                </c:pt>
                <c:pt idx="128">
                  <c:v>6</c:v>
                </c:pt>
                <c:pt idx="129">
                  <c:v>6</c:v>
                </c:pt>
                <c:pt idx="130">
                  <c:v>6</c:v>
                </c:pt>
                <c:pt idx="131">
                  <c:v>5</c:v>
                </c:pt>
                <c:pt idx="132">
                  <c:v>5</c:v>
                </c:pt>
                <c:pt idx="133">
                  <c:v>1</c:v>
                </c:pt>
                <c:pt idx="134">
                  <c:v>4</c:v>
                </c:pt>
                <c:pt idx="135">
                  <c:v>2</c:v>
                </c:pt>
                <c:pt idx="136">
                  <c:v>3</c:v>
                </c:pt>
                <c:pt idx="137">
                  <c:v>1</c:v>
                </c:pt>
                <c:pt idx="138">
                  <c:v>11</c:v>
                </c:pt>
                <c:pt idx="139">
                  <c:v>4</c:v>
                </c:pt>
                <c:pt idx="140">
                  <c:v>3</c:v>
                </c:pt>
                <c:pt idx="141">
                  <c:v>5</c:v>
                </c:pt>
                <c:pt idx="142">
                  <c:v>1</c:v>
                </c:pt>
                <c:pt idx="143">
                  <c:v>7</c:v>
                </c:pt>
                <c:pt idx="144">
                  <c:v>5</c:v>
                </c:pt>
                <c:pt idx="145">
                  <c:v>3</c:v>
                </c:pt>
                <c:pt idx="146">
                  <c:v>2</c:v>
                </c:pt>
                <c:pt idx="147">
                  <c:v>5</c:v>
                </c:pt>
                <c:pt idx="148">
                  <c:v>1</c:v>
                </c:pt>
                <c:pt idx="149">
                  <c:v>5</c:v>
                </c:pt>
                <c:pt idx="150">
                  <c:v>5</c:v>
                </c:pt>
                <c:pt idx="151">
                  <c:v>5</c:v>
                </c:pt>
                <c:pt idx="152">
                  <c:v>3</c:v>
                </c:pt>
                <c:pt idx="153">
                  <c:v>5</c:v>
                </c:pt>
                <c:pt idx="154">
                  <c:v>5</c:v>
                </c:pt>
                <c:pt idx="155">
                  <c:v>3</c:v>
                </c:pt>
                <c:pt idx="156">
                  <c:v>5</c:v>
                </c:pt>
                <c:pt idx="157">
                  <c:v>4</c:v>
                </c:pt>
                <c:pt idx="158">
                  <c:v>3</c:v>
                </c:pt>
                <c:pt idx="159">
                  <c:v>1</c:v>
                </c:pt>
                <c:pt idx="160">
                  <c:v>0</c:v>
                </c:pt>
                <c:pt idx="161">
                  <c:v>1</c:v>
                </c:pt>
                <c:pt idx="162">
                  <c:v>1</c:v>
                </c:pt>
                <c:pt idx="163">
                  <c:v>1</c:v>
                </c:pt>
                <c:pt idx="164">
                  <c:v>3</c:v>
                </c:pt>
                <c:pt idx="165">
                  <c:v>1</c:v>
                </c:pt>
                <c:pt idx="166">
                  <c:v>2</c:v>
                </c:pt>
                <c:pt idx="167">
                  <c:v>3</c:v>
                </c:pt>
                <c:pt idx="168">
                  <c:v>1</c:v>
                </c:pt>
                <c:pt idx="169">
                  <c:v>0</c:v>
                </c:pt>
                <c:pt idx="170">
                  <c:v>0</c:v>
                </c:pt>
                <c:pt idx="171">
                  <c:v>1</c:v>
                </c:pt>
                <c:pt idx="172">
                  <c:v>2</c:v>
                </c:pt>
                <c:pt idx="173">
                  <c:v>2</c:v>
                </c:pt>
                <c:pt idx="174">
                  <c:v>0</c:v>
                </c:pt>
                <c:pt idx="175">
                  <c:v>1</c:v>
                </c:pt>
                <c:pt idx="176">
                  <c:v>4</c:v>
                </c:pt>
                <c:pt idx="177">
                  <c:v>2</c:v>
                </c:pt>
                <c:pt idx="178">
                  <c:v>3</c:v>
                </c:pt>
                <c:pt idx="179">
                  <c:v>2</c:v>
                </c:pt>
                <c:pt idx="180">
                  <c:v>1</c:v>
                </c:pt>
                <c:pt idx="181">
                  <c:v>2</c:v>
                </c:pt>
                <c:pt idx="182">
                  <c:v>2</c:v>
                </c:pt>
                <c:pt idx="183">
                  <c:v>1</c:v>
                </c:pt>
                <c:pt idx="184">
                  <c:v>1</c:v>
                </c:pt>
                <c:pt idx="185">
                  <c:v>1</c:v>
                </c:pt>
                <c:pt idx="186">
                  <c:v>0</c:v>
                </c:pt>
                <c:pt idx="187">
                  <c:v>0</c:v>
                </c:pt>
                <c:pt idx="188">
                  <c:v>2</c:v>
                </c:pt>
                <c:pt idx="189">
                  <c:v>0</c:v>
                </c:pt>
                <c:pt idx="190">
                  <c:v>1</c:v>
                </c:pt>
                <c:pt idx="191">
                  <c:v>0</c:v>
                </c:pt>
                <c:pt idx="192">
                  <c:v>2</c:v>
                </c:pt>
                <c:pt idx="193">
                  <c:v>0</c:v>
                </c:pt>
                <c:pt idx="194">
                  <c:v>0</c:v>
                </c:pt>
                <c:pt idx="195">
                  <c:v>0</c:v>
                </c:pt>
                <c:pt idx="196">
                  <c:v>0</c:v>
                </c:pt>
                <c:pt idx="197">
                  <c:v>0</c:v>
                </c:pt>
                <c:pt idx="198">
                  <c:v>1</c:v>
                </c:pt>
                <c:pt idx="199">
                  <c:v>0</c:v>
                </c:pt>
                <c:pt idx="200">
                  <c:v>0</c:v>
                </c:pt>
                <c:pt idx="201">
                  <c:v>2</c:v>
                </c:pt>
                <c:pt idx="202">
                  <c:v>2</c:v>
                </c:pt>
                <c:pt idx="203">
                  <c:v>0</c:v>
                </c:pt>
                <c:pt idx="204">
                  <c:v>2</c:v>
                </c:pt>
                <c:pt idx="205">
                  <c:v>1</c:v>
                </c:pt>
                <c:pt idx="206">
                  <c:v>1</c:v>
                </c:pt>
                <c:pt idx="207">
                  <c:v>0</c:v>
                </c:pt>
                <c:pt idx="208">
                  <c:v>1</c:v>
                </c:pt>
                <c:pt idx="209">
                  <c:v>1</c:v>
                </c:pt>
                <c:pt idx="210">
                  <c:v>4</c:v>
                </c:pt>
                <c:pt idx="211">
                  <c:v>0</c:v>
                </c:pt>
                <c:pt idx="212">
                  <c:v>1</c:v>
                </c:pt>
                <c:pt idx="213">
                  <c:v>0</c:v>
                </c:pt>
                <c:pt idx="214">
                  <c:v>0</c:v>
                </c:pt>
                <c:pt idx="215">
                  <c:v>2</c:v>
                </c:pt>
                <c:pt idx="216">
                  <c:v>0</c:v>
                </c:pt>
                <c:pt idx="217">
                  <c:v>1</c:v>
                </c:pt>
                <c:pt idx="218">
                  <c:v>0</c:v>
                </c:pt>
                <c:pt idx="219">
                  <c:v>0</c:v>
                </c:pt>
                <c:pt idx="220">
                  <c:v>0</c:v>
                </c:pt>
                <c:pt idx="221">
                  <c:v>0</c:v>
                </c:pt>
                <c:pt idx="222">
                  <c:v>1</c:v>
                </c:pt>
                <c:pt idx="223">
                  <c:v>0</c:v>
                </c:pt>
                <c:pt idx="224">
                  <c:v>1</c:v>
                </c:pt>
                <c:pt idx="225">
                  <c:v>0</c:v>
                </c:pt>
                <c:pt idx="226">
                  <c:v>0</c:v>
                </c:pt>
                <c:pt idx="227">
                  <c:v>1</c:v>
                </c:pt>
                <c:pt idx="228">
                  <c:v>0</c:v>
                </c:pt>
                <c:pt idx="229">
                  <c:v>0</c:v>
                </c:pt>
                <c:pt idx="230">
                  <c:v>0</c:v>
                </c:pt>
                <c:pt idx="231">
                  <c:v>0</c:v>
                </c:pt>
                <c:pt idx="232">
                  <c:v>1</c:v>
                </c:pt>
                <c:pt idx="233">
                  <c:v>1</c:v>
                </c:pt>
                <c:pt idx="234">
                  <c:v>0</c:v>
                </c:pt>
                <c:pt idx="235">
                  <c:v>1</c:v>
                </c:pt>
                <c:pt idx="236">
                  <c:v>0</c:v>
                </c:pt>
                <c:pt idx="237">
                  <c:v>1</c:v>
                </c:pt>
                <c:pt idx="238">
                  <c:v>1</c:v>
                </c:pt>
                <c:pt idx="239">
                  <c:v>0</c:v>
                </c:pt>
                <c:pt idx="240">
                  <c:v>1</c:v>
                </c:pt>
                <c:pt idx="241">
                  <c:v>0</c:v>
                </c:pt>
                <c:pt idx="242">
                  <c:v>0</c:v>
                </c:pt>
                <c:pt idx="243">
                  <c:v>2</c:v>
                </c:pt>
                <c:pt idx="244">
                  <c:v>4</c:v>
                </c:pt>
                <c:pt idx="245">
                  <c:v>0</c:v>
                </c:pt>
                <c:pt idx="246">
                  <c:v>0</c:v>
                </c:pt>
                <c:pt idx="247">
                  <c:v>0</c:v>
                </c:pt>
                <c:pt idx="248">
                  <c:v>0</c:v>
                </c:pt>
                <c:pt idx="249">
                  <c:v>0</c:v>
                </c:pt>
                <c:pt idx="250">
                  <c:v>1</c:v>
                </c:pt>
                <c:pt idx="251">
                  <c:v>0</c:v>
                </c:pt>
                <c:pt idx="252">
                  <c:v>0</c:v>
                </c:pt>
                <c:pt idx="253">
                  <c:v>0</c:v>
                </c:pt>
                <c:pt idx="254">
                  <c:v>1</c:v>
                </c:pt>
                <c:pt idx="255">
                  <c:v>1</c:v>
                </c:pt>
                <c:pt idx="256">
                  <c:v>0</c:v>
                </c:pt>
                <c:pt idx="257">
                  <c:v>0</c:v>
                </c:pt>
                <c:pt idx="258">
                  <c:v>2</c:v>
                </c:pt>
                <c:pt idx="259">
                  <c:v>1</c:v>
                </c:pt>
                <c:pt idx="260">
                  <c:v>1</c:v>
                </c:pt>
                <c:pt idx="261">
                  <c:v>0</c:v>
                </c:pt>
                <c:pt idx="262">
                  <c:v>1</c:v>
                </c:pt>
                <c:pt idx="263">
                  <c:v>0</c:v>
                </c:pt>
                <c:pt idx="264">
                  <c:v>0</c:v>
                </c:pt>
                <c:pt idx="265">
                  <c:v>0</c:v>
                </c:pt>
                <c:pt idx="266">
                  <c:v>0</c:v>
                </c:pt>
                <c:pt idx="267">
                  <c:v>0</c:v>
                </c:pt>
                <c:pt idx="268">
                  <c:v>0</c:v>
                </c:pt>
                <c:pt idx="269">
                  <c:v>0</c:v>
                </c:pt>
                <c:pt idx="270">
                  <c:v>0</c:v>
                </c:pt>
                <c:pt idx="271">
                  <c:v>1</c:v>
                </c:pt>
                <c:pt idx="272">
                  <c:v>1</c:v>
                </c:pt>
                <c:pt idx="273">
                  <c:v>0</c:v>
                </c:pt>
                <c:pt idx="274">
                  <c:v>0</c:v>
                </c:pt>
                <c:pt idx="275">
                  <c:v>1</c:v>
                </c:pt>
                <c:pt idx="276">
                  <c:v>0</c:v>
                </c:pt>
                <c:pt idx="277">
                  <c:v>0</c:v>
                </c:pt>
                <c:pt idx="278">
                  <c:v>0</c:v>
                </c:pt>
                <c:pt idx="279">
                  <c:v>0</c:v>
                </c:pt>
                <c:pt idx="280">
                  <c:v>0</c:v>
                </c:pt>
                <c:pt idx="281">
                  <c:v>0</c:v>
                </c:pt>
                <c:pt idx="282">
                  <c:v>0</c:v>
                </c:pt>
                <c:pt idx="283">
                  <c:v>0</c:v>
                </c:pt>
                <c:pt idx="284">
                  <c:v>1</c:v>
                </c:pt>
                <c:pt idx="285">
                  <c:v>0</c:v>
                </c:pt>
                <c:pt idx="286">
                  <c:v>0</c:v>
                </c:pt>
                <c:pt idx="287">
                  <c:v>0</c:v>
                </c:pt>
                <c:pt idx="288">
                  <c:v>2</c:v>
                </c:pt>
                <c:pt idx="289">
                  <c:v>0</c:v>
                </c:pt>
                <c:pt idx="290">
                  <c:v>0</c:v>
                </c:pt>
                <c:pt idx="291">
                  <c:v>0</c:v>
                </c:pt>
                <c:pt idx="292">
                  <c:v>0</c:v>
                </c:pt>
                <c:pt idx="293">
                  <c:v>0</c:v>
                </c:pt>
                <c:pt idx="294">
                  <c:v>0</c:v>
                </c:pt>
                <c:pt idx="295">
                  <c:v>0</c:v>
                </c:pt>
                <c:pt idx="296">
                  <c:v>1</c:v>
                </c:pt>
                <c:pt idx="297">
                  <c:v>0</c:v>
                </c:pt>
                <c:pt idx="298">
                  <c:v>0</c:v>
                </c:pt>
                <c:pt idx="299">
                  <c:v>1</c:v>
                </c:pt>
                <c:pt idx="300">
                  <c:v>0</c:v>
                </c:pt>
                <c:pt idx="301">
                  <c:v>0</c:v>
                </c:pt>
                <c:pt idx="302">
                  <c:v>1</c:v>
                </c:pt>
                <c:pt idx="303">
                  <c:v>0</c:v>
                </c:pt>
                <c:pt idx="304">
                  <c:v>1</c:v>
                </c:pt>
                <c:pt idx="305">
                  <c:v>0</c:v>
                </c:pt>
                <c:pt idx="306">
                  <c:v>1</c:v>
                </c:pt>
                <c:pt idx="307">
                  <c:v>0</c:v>
                </c:pt>
                <c:pt idx="308">
                  <c:v>0</c:v>
                </c:pt>
                <c:pt idx="309">
                  <c:v>1</c:v>
                </c:pt>
                <c:pt idx="310">
                  <c:v>1</c:v>
                </c:pt>
                <c:pt idx="311">
                  <c:v>3</c:v>
                </c:pt>
                <c:pt idx="312">
                  <c:v>2</c:v>
                </c:pt>
                <c:pt idx="313">
                  <c:v>1</c:v>
                </c:pt>
                <c:pt idx="314">
                  <c:v>0</c:v>
                </c:pt>
                <c:pt idx="315">
                  <c:v>0</c:v>
                </c:pt>
                <c:pt idx="316">
                  <c:v>0</c:v>
                </c:pt>
                <c:pt idx="317">
                  <c:v>1</c:v>
                </c:pt>
                <c:pt idx="318">
                  <c:v>1</c:v>
                </c:pt>
                <c:pt idx="319">
                  <c:v>0</c:v>
                </c:pt>
                <c:pt idx="320">
                  <c:v>0</c:v>
                </c:pt>
                <c:pt idx="321">
                  <c:v>0</c:v>
                </c:pt>
                <c:pt idx="322">
                  <c:v>0</c:v>
                </c:pt>
                <c:pt idx="323">
                  <c:v>1</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1</c:v>
                </c:pt>
                <c:pt idx="338">
                  <c:v>1</c:v>
                </c:pt>
                <c:pt idx="339">
                  <c:v>0</c:v>
                </c:pt>
                <c:pt idx="340">
                  <c:v>0</c:v>
                </c:pt>
                <c:pt idx="341">
                  <c:v>0</c:v>
                </c:pt>
                <c:pt idx="342">
                  <c:v>0</c:v>
                </c:pt>
                <c:pt idx="343">
                  <c:v>0</c:v>
                </c:pt>
                <c:pt idx="344">
                  <c:v>0</c:v>
                </c:pt>
                <c:pt idx="345">
                  <c:v>2</c:v>
                </c:pt>
                <c:pt idx="346">
                  <c:v>0</c:v>
                </c:pt>
                <c:pt idx="347">
                  <c:v>0</c:v>
                </c:pt>
                <c:pt idx="348">
                  <c:v>0</c:v>
                </c:pt>
                <c:pt idx="349">
                  <c:v>1</c:v>
                </c:pt>
                <c:pt idx="350">
                  <c:v>0</c:v>
                </c:pt>
                <c:pt idx="351">
                  <c:v>1</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1</c:v>
                </c:pt>
                <c:pt idx="396">
                  <c:v>2</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1</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1</c:v>
                </c:pt>
                <c:pt idx="462">
                  <c:v>0</c:v>
                </c:pt>
                <c:pt idx="463">
                  <c:v>0</c:v>
                </c:pt>
                <c:pt idx="464">
                  <c:v>1</c:v>
                </c:pt>
                <c:pt idx="465">
                  <c:v>0</c:v>
                </c:pt>
                <c:pt idx="466">
                  <c:v>0</c:v>
                </c:pt>
                <c:pt idx="467">
                  <c:v>1</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numCache>
            </c:numRef>
          </c:yVal>
          <c:smooth val="0"/>
        </c:ser>
        <c:axId val="38012313"/>
        <c:axId val="86562355"/>
      </c:scatterChart>
      <c:valAx>
        <c:axId val="38012313"/>
        <c:scaling>
          <c:orientation val="minMax"/>
          <c:max val="200"/>
          <c:min val="0"/>
        </c:scaling>
        <c:delete val="0"/>
        <c:axPos val="b"/>
        <c:numFmt formatCode="General" sourceLinked="0"/>
        <c:majorTickMark val="out"/>
        <c:minorTickMark val="none"/>
        <c:tickLblPos val="nextTo"/>
        <c:spPr>
          <a:ln w="19080">
            <a:solidFill>
              <a:srgbClr val="000000"/>
            </a:solidFill>
            <a:round/>
          </a:ln>
        </c:spPr>
        <c:txPr>
          <a:bodyPr/>
          <a:lstStyle/>
          <a:p>
            <a:pPr>
              <a:defRPr b="0" sz="1400" spc="-1" strike="noStrike">
                <a:solidFill>
                  <a:srgbClr val="000000"/>
                </a:solidFill>
                <a:latin typeface="Calibri"/>
              </a:defRPr>
            </a:pPr>
          </a:p>
        </c:txPr>
        <c:crossAx val="86562355"/>
        <c:crosses val="autoZero"/>
        <c:crossBetween val="midCat"/>
      </c:valAx>
      <c:valAx>
        <c:axId val="86562355"/>
        <c:scaling>
          <c:orientation val="minMax"/>
          <c:max val="300"/>
          <c:min val="0"/>
        </c:scaling>
        <c:delete val="0"/>
        <c:axPos val="l"/>
        <c:numFmt formatCode="General" sourceLinked="0"/>
        <c:majorTickMark val="out"/>
        <c:minorTickMark val="none"/>
        <c:tickLblPos val="nextTo"/>
        <c:spPr>
          <a:ln w="19080">
            <a:solidFill>
              <a:srgbClr val="000000"/>
            </a:solidFill>
            <a:round/>
          </a:ln>
        </c:spPr>
        <c:txPr>
          <a:bodyPr/>
          <a:lstStyle/>
          <a:p>
            <a:pPr>
              <a:defRPr b="0" sz="1400" spc="-1" strike="noStrike">
                <a:solidFill>
                  <a:srgbClr val="000000"/>
                </a:solidFill>
                <a:latin typeface="Calibri"/>
              </a:defRPr>
            </a:pPr>
          </a:p>
        </c:txPr>
        <c:crossAx val="38012313"/>
        <c:crosses val="autoZero"/>
        <c:crossBetween val="midCat"/>
      </c:valAx>
      <c:spPr>
        <a:solidFill>
          <a:srgbClr val="ffffff"/>
        </a:solidFill>
        <a:ln w="19080">
          <a:solidFill>
            <a:srgbClr val="000000"/>
          </a:solidFill>
          <a:round/>
        </a:ln>
      </c:spPr>
    </c:plotArea>
    <c:plotVisOnly val="1"/>
    <c:dispBlanksAs val="gap"/>
  </c:chart>
  <c:spPr>
    <a:noFill/>
    <a:ln>
      <a:noFill/>
    </a:ln>
  </c:spPr>
</c:chartSpace>
</file>

<file path=ppt/charts/chart25.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-0.00168741332991024</c:v>
                </c:pt>
                <c:pt idx="1">
                  <c:v>-0.000964913334641802</c:v>
                </c:pt>
                <c:pt idx="2">
                  <c:v>-0.000569025834776123</c:v>
                </c:pt>
                <c:pt idx="3">
                  <c:v>0.00214577115435667</c:v>
                </c:pt>
                <c:pt idx="4">
                  <c:v>0.00837207923811016</c:v>
                </c:pt>
                <c:pt idx="5">
                  <c:v>0.0110189599430349</c:v>
                </c:pt>
                <c:pt idx="6">
                  <c:v>0.00490455461421201</c:v>
                </c:pt>
                <c:pt idx="7">
                  <c:v>-0.00375098757934457</c:v>
                </c:pt>
                <c:pt idx="8">
                  <c:v>-0.0080470403107738</c:v>
                </c:pt>
                <c:pt idx="9">
                  <c:v>-0.00635267401782174</c:v>
                </c:pt>
                <c:pt idx="10">
                  <c:v>-0.00318446705114046</c:v>
                </c:pt>
                <c:pt idx="11">
                  <c:v>-0.00196129032080831</c:v>
                </c:pt>
                <c:pt idx="12">
                  <c:v>-0.00168741332991024</c:v>
                </c:pt>
              </c:numCache>
            </c:numRef>
          </c:yVal>
          <c:smooth val="0"/>
        </c:ser>
        <c:ser>
          <c:idx val="1"/>
          <c:order val="1"/>
          <c:spPr>
            <a:solidFill>
              <a:srgbClr val="99ccff"/>
            </a:solidFill>
            <a:ln w="12600">
              <a:noFill/>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0.00107625200769401</c:v>
                </c:pt>
                <c:pt idx="1">
                  <c:v>0.000673854461837275</c:v>
                </c:pt>
                <c:pt idx="2">
                  <c:v>0.00122077861718517</c:v>
                </c:pt>
                <c:pt idx="3">
                  <c:v>0.00412561120361673</c:v>
                </c:pt>
                <c:pt idx="4">
                  <c:v>0.0102111626831421</c:v>
                </c:pt>
                <c:pt idx="5">
                  <c:v>0.0133791139778569</c:v>
                </c:pt>
                <c:pt idx="6">
                  <c:v>0.00778674857387578</c:v>
                </c:pt>
                <c:pt idx="7">
                  <c:v>-0.00186434872436374</c:v>
                </c:pt>
                <c:pt idx="8">
                  <c:v>-0.00629418877374405</c:v>
                </c:pt>
                <c:pt idx="9">
                  <c:v>-0.00505843399494566</c:v>
                </c:pt>
                <c:pt idx="10">
                  <c:v>-0.00213070971639874</c:v>
                </c:pt>
                <c:pt idx="11">
                  <c:v>-0.00100911926961802</c:v>
                </c:pt>
                <c:pt idx="12">
                  <c:v>0.00107625200769401</c:v>
                </c:pt>
              </c:numCache>
            </c:numRef>
          </c:yVal>
          <c:smooth val="0"/>
        </c:ser>
        <c:ser>
          <c:idx val="2"/>
          <c:order val="2"/>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-0.00445107866751449</c:v>
                </c:pt>
                <c:pt idx="1">
                  <c:v>-0.00260368113112088</c:v>
                </c:pt>
                <c:pt idx="2">
                  <c:v>-0.00235883028673741</c:v>
                </c:pt>
                <c:pt idx="3">
                  <c:v>0.000165931105096606</c:v>
                </c:pt>
                <c:pt idx="4">
                  <c:v>0.00653299579307825</c:v>
                </c:pt>
                <c:pt idx="5">
                  <c:v>0.00865880590821293</c:v>
                </c:pt>
                <c:pt idx="6">
                  <c:v>0.00202236065454824</c:v>
                </c:pt>
                <c:pt idx="7">
                  <c:v>-0.0056376264343254</c:v>
                </c:pt>
                <c:pt idx="8">
                  <c:v>-0.00979989184780354</c:v>
                </c:pt>
                <c:pt idx="9">
                  <c:v>-0.00764691404069782</c:v>
                </c:pt>
                <c:pt idx="10">
                  <c:v>-0.00423822438588219</c:v>
                </c:pt>
                <c:pt idx="11">
                  <c:v>-0.00291346137199861</c:v>
                </c:pt>
                <c:pt idx="12">
                  <c:v>-0.00445107866751449</c:v>
                </c:pt>
              </c:numCache>
            </c:numRef>
          </c:yVal>
          <c:smooth val="0"/>
        </c:ser>
        <c:axId val="67230440"/>
        <c:axId val="67243981"/>
      </c:scatterChart>
      <c:valAx>
        <c:axId val="67230440"/>
        <c:scaling>
          <c:orientation val="minMax"/>
          <c:max val="1"/>
          <c:min val="0"/>
        </c:scaling>
        <c:delete val="0"/>
        <c:axPos val="b"/>
        <c:numFmt formatCode="General" sourceLinked="0"/>
        <c:majorTickMark val="out"/>
        <c:minorTickMark val="none"/>
        <c:tickLblPos val="none"/>
        <c:spPr>
          <a:ln w="6480">
            <a:solidFill>
              <a:srgbClr val="000000"/>
            </a:solidFill>
            <a:round/>
          </a:ln>
        </c:spPr>
        <c:txPr>
          <a:bodyPr/>
          <a:lstStyle/>
          <a:p>
            <a:pPr>
              <a:defRPr b="0" sz="1200" spc="-1" strike="noStrike">
                <a:solidFill>
                  <a:srgbClr val="000000"/>
                </a:solidFill>
                <a:latin typeface="Calibri"/>
              </a:defRPr>
            </a:pPr>
          </a:p>
        </c:txPr>
        <c:crossAx val="67243981"/>
        <c:crossesAt val="-0.015"/>
        <c:crossBetween val="midCat"/>
        <c:majorUnit val="0.0833"/>
      </c:valAx>
      <c:valAx>
        <c:axId val="67243981"/>
        <c:scaling>
          <c:orientation val="minMax"/>
          <c:max val="0.015"/>
          <c:min val="-0.015"/>
        </c:scaling>
        <c:delete val="0"/>
        <c:axPos val="l"/>
        <c:numFmt formatCode="General" sourceLinked="0"/>
        <c:majorTickMark val="out"/>
        <c:minorTickMark val="none"/>
        <c:tickLblPos val="none"/>
        <c:spPr>
          <a:ln w="6480">
            <a:solidFill>
              <a:srgbClr val="000000"/>
            </a:solidFill>
            <a:round/>
          </a:ln>
        </c:spPr>
        <c:txPr>
          <a:bodyPr/>
          <a:lstStyle/>
          <a:p>
            <a:pPr>
              <a:defRPr b="0" sz="1200" spc="-1" strike="noStrike">
                <a:solidFill>
                  <a:srgbClr val="000000"/>
                </a:solidFill>
                <a:latin typeface="Calibri"/>
              </a:defRPr>
            </a:pPr>
          </a:p>
        </c:txPr>
        <c:crossAx val="67230440"/>
        <c:crosses val="autoZero"/>
        <c:crossBetween val="midCat"/>
        <c:majorUnit val="0.005"/>
      </c:valAx>
      <c:spPr>
        <a:noFill/>
        <a:ln>
          <a:solidFill>
            <a:srgbClr val="000000"/>
          </a:solidFill>
        </a:ln>
      </c:spPr>
    </c:plotArea>
    <c:plotVisOnly val="1"/>
    <c:dispBlanksAs val="gap"/>
  </c:chart>
  <c:spPr>
    <a:noFill/>
    <a:ln>
      <a:noFill/>
    </a:ln>
  </c:spPr>
</c:chartSpace>
</file>

<file path=ppt/charts/chart26.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077469233196592"/>
          <c:y val="0.0851998243302591"/>
          <c:w val="0.844745976648785"/>
          <c:h val="0.829380764163373"/>
        </c:manualLayout>
      </c:layout>
      <c:scatterChart>
        <c:scatterStyle val="line"/>
        <c:varyColors val="0"/>
        <c:ser>
          <c:idx val="0"/>
          <c:order val="0"/>
          <c:spPr>
            <a:solidFill>
              <a:srgbClr val="0000ff"/>
            </a:solidFill>
            <a:ln w="22320">
              <a:solidFill>
                <a:srgbClr val="0000ff"/>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0.125</c:v>
                </c:pt>
                <c:pt idx="2">
                  <c:v>0.208000000000084</c:v>
                </c:pt>
                <c:pt idx="3">
                  <c:v>0.291999999999916</c:v>
                </c:pt>
                <c:pt idx="4">
                  <c:v>0.375</c:v>
                </c:pt>
                <c:pt idx="5">
                  <c:v>0.458000000000084</c:v>
                </c:pt>
                <c:pt idx="6">
                  <c:v>0.541999999999916</c:v>
                </c:pt>
                <c:pt idx="7">
                  <c:v>0.625</c:v>
                </c:pt>
                <c:pt idx="8">
                  <c:v>0.708000000000084</c:v>
                </c:pt>
                <c:pt idx="9">
                  <c:v>0.791999999999916</c:v>
                </c:pt>
                <c:pt idx="10">
                  <c:v>0.875</c:v>
                </c:pt>
                <c:pt idx="11">
                  <c:v>0.958000000000084</c:v>
                </c:pt>
                <c:pt idx="12">
                  <c:v>1</c:v>
                </c:pt>
              </c:numCache>
            </c:numRef>
          </c:xVal>
          <c:yVal>
            <c:numRef>
              <c:f>0</c:f>
              <c:numCache>
                <c:formatCode>General</c:formatCode>
                <c:ptCount val="13"/>
                <c:pt idx="0">
                  <c:v>0.11977437343345</c:v>
                </c:pt>
                <c:pt idx="1">
                  <c:v>0.151775184877345</c:v>
                </c:pt>
                <c:pt idx="2">
                  <c:v>0.247411571379066</c:v>
                </c:pt>
                <c:pt idx="3">
                  <c:v>0.407083908139909</c:v>
                </c:pt>
                <c:pt idx="4">
                  <c:v>0.717880491730624</c:v>
                </c:pt>
                <c:pt idx="5">
                  <c:v>0.817223353592314</c:v>
                </c:pt>
                <c:pt idx="6">
                  <c:v>0.957202214677605</c:v>
                </c:pt>
                <c:pt idx="7">
                  <c:v>0.900338090007398</c:v>
                </c:pt>
                <c:pt idx="8">
                  <c:v>0.611053436833482</c:v>
                </c:pt>
                <c:pt idx="9">
                  <c:v>0.339768633086145</c:v>
                </c:pt>
                <c:pt idx="10">
                  <c:v>0.175746386235485</c:v>
                </c:pt>
                <c:pt idx="11">
                  <c:v>0.105518826537398</c:v>
                </c:pt>
                <c:pt idx="12">
                  <c:v>0.11977437343345</c:v>
                </c:pt>
              </c:numCache>
            </c:numRef>
          </c:yVal>
          <c:smooth val="0"/>
        </c:ser>
        <c:axId val="97438252"/>
        <c:axId val="68067595"/>
      </c:scatterChart>
      <c:valAx>
        <c:axId val="97438252"/>
        <c:scaling>
          <c:orientation val="minMax"/>
          <c:max val="1"/>
          <c:min val="0"/>
        </c:scaling>
        <c:delete val="0"/>
        <c:axPos val="b"/>
        <c:numFmt formatCode="General" sourceLinked="0"/>
        <c:majorTickMark val="out"/>
        <c:minorTickMark val="none"/>
        <c:tickLblPos val="none"/>
        <c:spPr>
          <a:ln w="6480">
            <a:solidFill>
              <a:srgbClr val="000000"/>
            </a:solidFill>
            <a:round/>
          </a:ln>
        </c:spPr>
        <c:txPr>
          <a:bodyPr/>
          <a:lstStyle/>
          <a:p>
            <a:pPr>
              <a:defRPr b="0" sz="1200" spc="-1" strike="noStrike">
                <a:solidFill>
                  <a:srgbClr val="000000"/>
                </a:solidFill>
                <a:latin typeface="Calibri"/>
              </a:defRPr>
            </a:pPr>
          </a:p>
        </c:txPr>
        <c:crossAx val="68067595"/>
        <c:crosses val="autoZero"/>
        <c:crossBetween val="midCat"/>
        <c:majorUnit val="0.08333"/>
      </c:valAx>
      <c:valAx>
        <c:axId val="68067595"/>
        <c:scaling>
          <c:orientation val="minMax"/>
          <c:max val="1.2"/>
          <c:min val="0"/>
        </c:scaling>
        <c:delete val="0"/>
        <c:axPos val="l"/>
        <c:numFmt formatCode="General" sourceLinked="0"/>
        <c:majorTickMark val="out"/>
        <c:minorTickMark val="none"/>
        <c:tickLblPos val="none"/>
        <c:spPr>
          <a:ln w="6480">
            <a:solidFill>
              <a:srgbClr val="000000"/>
            </a:solidFill>
            <a:round/>
          </a:ln>
        </c:spPr>
        <c:txPr>
          <a:bodyPr/>
          <a:lstStyle/>
          <a:p>
            <a:pPr>
              <a:defRPr b="0" sz="1200" spc="-1" strike="noStrike">
                <a:solidFill>
                  <a:srgbClr val="000000"/>
                </a:solidFill>
                <a:latin typeface="Calibri"/>
              </a:defRPr>
            </a:pPr>
          </a:p>
        </c:txPr>
        <c:crossAx val="97438252"/>
        <c:crosses val="autoZero"/>
        <c:crossBetween val="midCat"/>
        <c:majorUnit val="0.5"/>
      </c:valAx>
      <c:spPr>
        <a:noFill/>
        <a:ln>
          <a:solidFill>
            <a:srgbClr val="000000"/>
          </a:solidFill>
        </a:ln>
      </c:spPr>
    </c:plotArea>
    <c:plotVisOnly val="1"/>
    <c:dispBlanksAs val="gap"/>
  </c:chart>
  <c:spPr>
    <a:noFill/>
    <a:ln>
      <a:noFill/>
    </a:ln>
  </c:spPr>
</c:chartSpace>
</file>

<file path=ppt/charts/chart27.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077469233196592"/>
          <c:y val="0.0851998243302591"/>
          <c:w val="0.844745976648785"/>
          <c:h val="0.829380764163373"/>
        </c:manualLayout>
      </c:layout>
      <c:scatterChart>
        <c:scatterStyle val="line"/>
        <c:varyColors val="0"/>
        <c:ser>
          <c:idx val="0"/>
          <c:order val="0"/>
          <c:spPr>
            <a:solidFill>
              <a:srgbClr val="0000ff"/>
            </a:solidFill>
            <a:ln w="22320">
              <a:solidFill>
                <a:srgbClr val="0000ff"/>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0.125</c:v>
                </c:pt>
                <c:pt idx="2">
                  <c:v>0.208000000000084</c:v>
                </c:pt>
                <c:pt idx="3">
                  <c:v>0.291999999999916</c:v>
                </c:pt>
                <c:pt idx="4">
                  <c:v>0.375</c:v>
                </c:pt>
                <c:pt idx="5">
                  <c:v>0.458000000000084</c:v>
                </c:pt>
                <c:pt idx="6">
                  <c:v>0.541999999999916</c:v>
                </c:pt>
                <c:pt idx="7">
                  <c:v>0.625</c:v>
                </c:pt>
                <c:pt idx="8">
                  <c:v>0.708000000000084</c:v>
                </c:pt>
                <c:pt idx="9">
                  <c:v>0.791999999999916</c:v>
                </c:pt>
                <c:pt idx="10">
                  <c:v>0.875</c:v>
                </c:pt>
                <c:pt idx="11">
                  <c:v>0.958000000000084</c:v>
                </c:pt>
                <c:pt idx="12">
                  <c:v>1</c:v>
                </c:pt>
              </c:numCache>
            </c:numRef>
          </c:xVal>
          <c:yVal>
            <c:numRef>
              <c:f>0</c:f>
              <c:numCache>
                <c:formatCode>General</c:formatCode>
                <c:ptCount val="13"/>
                <c:pt idx="0">
                  <c:v>0.11977437343345</c:v>
                </c:pt>
                <c:pt idx="1">
                  <c:v>0.151775184877345</c:v>
                </c:pt>
                <c:pt idx="2">
                  <c:v>0.247411571379066</c:v>
                </c:pt>
                <c:pt idx="3">
                  <c:v>0.407083908139909</c:v>
                </c:pt>
                <c:pt idx="4">
                  <c:v>0.717880491730624</c:v>
                </c:pt>
                <c:pt idx="5">
                  <c:v>0.817223353592314</c:v>
                </c:pt>
                <c:pt idx="6">
                  <c:v>0.957202214677605</c:v>
                </c:pt>
                <c:pt idx="7">
                  <c:v>0.900338090007398</c:v>
                </c:pt>
                <c:pt idx="8">
                  <c:v>0.611053436833482</c:v>
                </c:pt>
                <c:pt idx="9">
                  <c:v>0.339768633086145</c:v>
                </c:pt>
                <c:pt idx="10">
                  <c:v>0.175746386235485</c:v>
                </c:pt>
                <c:pt idx="11">
                  <c:v>0.105518826537398</c:v>
                </c:pt>
                <c:pt idx="12">
                  <c:v>0.11977437343345</c:v>
                </c:pt>
              </c:numCache>
            </c:numRef>
          </c:yVal>
          <c:smooth val="0"/>
        </c:ser>
        <c:axId val="61938617"/>
        <c:axId val="58596950"/>
      </c:scatterChart>
      <c:valAx>
        <c:axId val="61938617"/>
        <c:scaling>
          <c:orientation val="minMax"/>
          <c:max val="1"/>
          <c:min val="0"/>
        </c:scaling>
        <c:delete val="0"/>
        <c:axPos val="b"/>
        <c:numFmt formatCode="General" sourceLinked="0"/>
        <c:majorTickMark val="out"/>
        <c:minorTickMark val="none"/>
        <c:tickLblPos val="none"/>
        <c:spPr>
          <a:ln w="6480">
            <a:solidFill>
              <a:srgbClr val="000000"/>
            </a:solidFill>
            <a:round/>
          </a:ln>
        </c:spPr>
        <c:txPr>
          <a:bodyPr/>
          <a:lstStyle/>
          <a:p>
            <a:pPr>
              <a:defRPr b="0" sz="1200" spc="-1" strike="noStrike">
                <a:solidFill>
                  <a:srgbClr val="000000"/>
                </a:solidFill>
                <a:latin typeface="Calibri"/>
              </a:defRPr>
            </a:pPr>
          </a:p>
        </c:txPr>
        <c:crossAx val="58596950"/>
        <c:crosses val="autoZero"/>
        <c:crossBetween val="midCat"/>
        <c:majorUnit val="0.08333"/>
      </c:valAx>
      <c:valAx>
        <c:axId val="58596950"/>
        <c:scaling>
          <c:orientation val="minMax"/>
          <c:max val="1.2"/>
          <c:min val="0"/>
        </c:scaling>
        <c:delete val="0"/>
        <c:axPos val="l"/>
        <c:numFmt formatCode="General" sourceLinked="0"/>
        <c:majorTickMark val="out"/>
        <c:minorTickMark val="none"/>
        <c:tickLblPos val="none"/>
        <c:spPr>
          <a:ln w="6480">
            <a:solidFill>
              <a:srgbClr val="000000"/>
            </a:solidFill>
            <a:round/>
          </a:ln>
        </c:spPr>
        <c:txPr>
          <a:bodyPr/>
          <a:lstStyle/>
          <a:p>
            <a:pPr>
              <a:defRPr b="0" sz="1200" spc="-1" strike="noStrike">
                <a:solidFill>
                  <a:srgbClr val="000000"/>
                </a:solidFill>
                <a:latin typeface="Calibri"/>
              </a:defRPr>
            </a:pPr>
          </a:p>
        </c:txPr>
        <c:crossAx val="61938617"/>
        <c:crosses val="autoZero"/>
        <c:crossBetween val="midCat"/>
        <c:majorUnit val="0.5"/>
      </c:valAx>
      <c:spPr>
        <a:noFill/>
        <a:ln>
          <a:solidFill>
            <a:srgbClr val="000000"/>
          </a:solidFill>
        </a:ln>
      </c:spPr>
    </c:plotArea>
    <c:plotVisOnly val="1"/>
    <c:dispBlanksAs val="gap"/>
  </c:chart>
  <c:spPr>
    <a:noFill/>
    <a:ln>
      <a:noFill/>
    </a:ln>
  </c:spPr>
</c:chartSpace>
</file>

<file path=ppt/charts/chart28.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-0.00168741332991024</c:v>
                </c:pt>
                <c:pt idx="1">
                  <c:v>-0.000964913334641802</c:v>
                </c:pt>
                <c:pt idx="2">
                  <c:v>-0.000569025834776123</c:v>
                </c:pt>
                <c:pt idx="3">
                  <c:v>0.00214577115435667</c:v>
                </c:pt>
                <c:pt idx="4">
                  <c:v>0.00837207923811016</c:v>
                </c:pt>
                <c:pt idx="5">
                  <c:v>0.0110189599430349</c:v>
                </c:pt>
                <c:pt idx="6">
                  <c:v>0.00490455461421201</c:v>
                </c:pt>
                <c:pt idx="7">
                  <c:v>-0.00375098757934457</c:v>
                </c:pt>
                <c:pt idx="8">
                  <c:v>-0.0080470403107738</c:v>
                </c:pt>
                <c:pt idx="9">
                  <c:v>-0.00635267401782174</c:v>
                </c:pt>
                <c:pt idx="10">
                  <c:v>-0.00318446705114046</c:v>
                </c:pt>
                <c:pt idx="11">
                  <c:v>-0.00196129032080831</c:v>
                </c:pt>
                <c:pt idx="12">
                  <c:v>-0.00168741332991024</c:v>
                </c:pt>
              </c:numCache>
            </c:numRef>
          </c:yVal>
          <c:smooth val="0"/>
        </c:ser>
        <c:ser>
          <c:idx val="1"/>
          <c:order val="1"/>
          <c:spPr>
            <a:solidFill>
              <a:srgbClr val="99ccff"/>
            </a:solidFill>
            <a:ln w="12600">
              <a:noFill/>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0.00107625200769401</c:v>
                </c:pt>
                <c:pt idx="1">
                  <c:v>0.000673854461837275</c:v>
                </c:pt>
                <c:pt idx="2">
                  <c:v>0.00122077861718517</c:v>
                </c:pt>
                <c:pt idx="3">
                  <c:v>0.00412561120361673</c:v>
                </c:pt>
                <c:pt idx="4">
                  <c:v>0.0102111626831421</c:v>
                </c:pt>
                <c:pt idx="5">
                  <c:v>0.0133791139778569</c:v>
                </c:pt>
                <c:pt idx="6">
                  <c:v>0.00778674857387578</c:v>
                </c:pt>
                <c:pt idx="7">
                  <c:v>-0.00186434872436374</c:v>
                </c:pt>
                <c:pt idx="8">
                  <c:v>-0.00629418877374405</c:v>
                </c:pt>
                <c:pt idx="9">
                  <c:v>-0.00505843399494566</c:v>
                </c:pt>
                <c:pt idx="10">
                  <c:v>-0.00213070971639874</c:v>
                </c:pt>
                <c:pt idx="11">
                  <c:v>-0.00100911926961802</c:v>
                </c:pt>
                <c:pt idx="12">
                  <c:v>0.00107625200769401</c:v>
                </c:pt>
              </c:numCache>
            </c:numRef>
          </c:yVal>
          <c:smooth val="0"/>
        </c:ser>
        <c:ser>
          <c:idx val="2"/>
          <c:order val="2"/>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-0.00445107866751449</c:v>
                </c:pt>
                <c:pt idx="1">
                  <c:v>-0.00260368113112088</c:v>
                </c:pt>
                <c:pt idx="2">
                  <c:v>-0.00235883028673741</c:v>
                </c:pt>
                <c:pt idx="3">
                  <c:v>0.000165931105096606</c:v>
                </c:pt>
                <c:pt idx="4">
                  <c:v>0.00653299579307825</c:v>
                </c:pt>
                <c:pt idx="5">
                  <c:v>0.00865880590821293</c:v>
                </c:pt>
                <c:pt idx="6">
                  <c:v>0.00202236065454824</c:v>
                </c:pt>
                <c:pt idx="7">
                  <c:v>-0.0056376264343254</c:v>
                </c:pt>
                <c:pt idx="8">
                  <c:v>-0.00979989184780354</c:v>
                </c:pt>
                <c:pt idx="9">
                  <c:v>-0.00764691404069782</c:v>
                </c:pt>
                <c:pt idx="10">
                  <c:v>-0.00423822438588219</c:v>
                </c:pt>
                <c:pt idx="11">
                  <c:v>-0.00291346137199861</c:v>
                </c:pt>
                <c:pt idx="12">
                  <c:v>-0.00445107866751449</c:v>
                </c:pt>
              </c:numCache>
            </c:numRef>
          </c:yVal>
          <c:smooth val="0"/>
        </c:ser>
        <c:axId val="68353569"/>
        <c:axId val="29391671"/>
      </c:scatterChart>
      <c:valAx>
        <c:axId val="68353569"/>
        <c:scaling>
          <c:orientation val="minMax"/>
          <c:max val="1"/>
          <c:min val="0"/>
        </c:scaling>
        <c:delete val="0"/>
        <c:axPos val="b"/>
        <c:numFmt formatCode="General" sourceLinked="0"/>
        <c:majorTickMark val="out"/>
        <c:minorTickMark val="none"/>
        <c:tickLblPos val="none"/>
        <c:spPr>
          <a:ln w="6480">
            <a:solidFill>
              <a:srgbClr val="000000"/>
            </a:solidFill>
            <a:round/>
          </a:ln>
        </c:spPr>
        <c:txPr>
          <a:bodyPr/>
          <a:lstStyle/>
          <a:p>
            <a:pPr>
              <a:defRPr b="0" sz="1200" spc="-1" strike="noStrike">
                <a:solidFill>
                  <a:srgbClr val="000000"/>
                </a:solidFill>
                <a:latin typeface="Calibri"/>
              </a:defRPr>
            </a:pPr>
          </a:p>
        </c:txPr>
        <c:crossAx val="29391671"/>
        <c:crossesAt val="-0.015"/>
        <c:crossBetween val="midCat"/>
        <c:majorUnit val="0.0833"/>
      </c:valAx>
      <c:valAx>
        <c:axId val="29391671"/>
        <c:scaling>
          <c:orientation val="minMax"/>
          <c:max val="0.015"/>
          <c:min val="-0.015"/>
        </c:scaling>
        <c:delete val="0"/>
        <c:axPos val="l"/>
        <c:numFmt formatCode="General" sourceLinked="0"/>
        <c:majorTickMark val="out"/>
        <c:minorTickMark val="none"/>
        <c:tickLblPos val="none"/>
        <c:spPr>
          <a:ln w="6480">
            <a:solidFill>
              <a:srgbClr val="000000"/>
            </a:solidFill>
            <a:round/>
          </a:ln>
        </c:spPr>
        <c:txPr>
          <a:bodyPr/>
          <a:lstStyle/>
          <a:p>
            <a:pPr>
              <a:defRPr b="0" sz="1200" spc="-1" strike="noStrike">
                <a:solidFill>
                  <a:srgbClr val="000000"/>
                </a:solidFill>
                <a:latin typeface="Calibri"/>
              </a:defRPr>
            </a:pPr>
          </a:p>
        </c:txPr>
        <c:crossAx val="68353569"/>
        <c:crosses val="autoZero"/>
        <c:crossBetween val="midCat"/>
        <c:majorUnit val="0.005"/>
      </c:valAx>
      <c:spPr>
        <a:noFill/>
        <a:ln>
          <a:solidFill>
            <a:srgbClr val="000000"/>
          </a:solidFill>
        </a:ln>
      </c:spPr>
    </c:plotArea>
    <c:plotVisOnly val="1"/>
    <c:dispBlanksAs val="gap"/>
  </c:chart>
  <c:spPr>
    <a:noFill/>
    <a:ln>
      <a:noFill/>
    </a:ln>
  </c:spPr>
</c:chartSpace>
</file>

<file path=ppt/charts/chart29.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spPr>
            <a:solidFill>
              <a:srgbClr val="632523"/>
            </a:solidFill>
            <a:ln w="15840">
              <a:solidFill>
                <a:srgbClr val="632523"/>
              </a:solidFill>
              <a:round/>
            </a:ln>
          </c:spPr>
          <c:marker>
            <c:symbol val="circle"/>
            <c:size val="7"/>
            <c:spPr>
              <a:solidFill>
                <a:srgbClr val="632523"/>
              </a:solidFill>
            </c:spPr>
          </c:marker>
          <c:dLbls>
            <c:numFmt formatCode="General" sourceLinked="1"/>
            <c:dLblPos val="r"/>
            <c:showLegendKey val="0"/>
            <c:showVal val="0"/>
            <c:showCatName val="0"/>
            <c:showSerName val="0"/>
            <c:showPercent val="0"/>
            <c:showLeaderLines val="0"/>
          </c:dLbls>
          <c:xVal>
            <c:numRef>
              <c:f>1</c:f>
              <c:numCache>
                <c:formatCode>General</c:formatCode>
                <c:ptCount val="2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numCache>
            </c:numRef>
          </c:xVal>
          <c:yVal>
            <c:numRef>
              <c:f>0</c:f>
              <c:numCache>
                <c:formatCode>General</c:formatCode>
                <c:ptCount val="26"/>
                <c:pt idx="0">
                  <c:v>0.111978270164706</c:v>
                </c:pt>
                <c:pt idx="1">
                  <c:v>0.250727550807407</c:v>
                </c:pt>
                <c:pt idx="2">
                  <c:v>0.255672132855172</c:v>
                </c:pt>
                <c:pt idx="3">
                  <c:v>0.329373379542105</c:v>
                </c:pt>
                <c:pt idx="4">
                  <c:v>0.238323640654545</c:v>
                </c:pt>
                <c:pt idx="5">
                  <c:v>0.135783975072727</c:v>
                </c:pt>
                <c:pt idx="6">
                  <c:v>0.244948896925</c:v>
                </c:pt>
                <c:pt idx="7">
                  <c:v>0.197147802738095</c:v>
                </c:pt>
                <c:pt idx="8">
                  <c:v>0.149526851336364</c:v>
                </c:pt>
                <c:pt idx="9">
                  <c:v>0.140934700295238</c:v>
                </c:pt>
                <c:pt idx="10">
                  <c:v>0.09831789172</c:v>
                </c:pt>
                <c:pt idx="11">
                  <c:v>0.182490249042857</c:v>
                </c:pt>
                <c:pt idx="12">
                  <c:v/>
                </c:pt>
                <c:pt idx="13">
                  <c:v/>
                </c:pt>
                <c:pt idx="14">
                  <c:v/>
                </c:pt>
                <c:pt idx="15">
                  <c:v/>
                </c:pt>
                <c:pt idx="16">
                  <c:v/>
                </c:pt>
                <c:pt idx="17">
                  <c:v/>
                </c:pt>
                <c:pt idx="18">
                  <c:v/>
                </c:pt>
                <c:pt idx="19">
                  <c:v/>
                </c:pt>
                <c:pt idx="20">
                  <c:v/>
                </c:pt>
                <c:pt idx="21">
                  <c:v/>
                </c:pt>
                <c:pt idx="22">
                  <c:v/>
                </c:pt>
                <c:pt idx="23">
                  <c:v/>
                </c:pt>
                <c:pt idx="24">
                  <c:v/>
                </c:pt>
                <c:pt idx="25">
                  <c:v/>
                </c:pt>
              </c:numCache>
            </c:numRef>
          </c:yVal>
          <c:smooth val="0"/>
        </c:ser>
        <c:axId val="81469080"/>
        <c:axId val="85384518"/>
      </c:scatterChart>
      <c:scatterChart>
        <c:scatterStyle val="lineMarker"/>
        <c:varyColors val="0"/>
        <c:ser>
          <c:idx val="1"/>
          <c:order val="1"/>
          <c:spPr>
            <a:solidFill>
              <a:srgbClr val="008000"/>
            </a:solidFill>
            <a:ln w="15840">
              <a:solidFill>
                <a:srgbClr val="008000"/>
              </a:solidFill>
              <a:round/>
            </a:ln>
          </c:spPr>
          <c:marker>
            <c:symbol val="circle"/>
            <c:size val="7"/>
            <c:spPr>
              <a:solidFill>
                <a:srgbClr val="008000"/>
              </a:solidFill>
            </c:spPr>
          </c:marker>
          <c:dLbls>
            <c:numFmt formatCode="General" sourceLinked="1"/>
            <c:dLblPos val="r"/>
            <c:showLegendKey val="0"/>
            <c:showVal val="0"/>
            <c:showCatName val="0"/>
            <c:showSerName val="0"/>
            <c:showPercent val="0"/>
            <c:showLeaderLines val="0"/>
          </c:dLbls>
          <c:xVal>
            <c:numRef>
              <c:f>3</c:f>
              <c:numCache>
                <c:formatCode>General</c:formatCode>
                <c:ptCount val="2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numCache>
            </c:numRef>
          </c:xVal>
          <c:yVal>
            <c:numRef>
              <c:f>2</c:f>
              <c:numCache>
                <c:formatCode>General</c:formatCode>
                <c:ptCount val="26"/>
                <c:pt idx="0">
                  <c:v/>
                </c:pt>
                <c:pt idx="1">
                  <c:v/>
                </c:pt>
                <c:pt idx="2">
                  <c:v/>
                </c:pt>
                <c:pt idx="3">
                  <c:v/>
                </c:pt>
                <c:pt idx="4">
                  <c:v/>
                </c:pt>
                <c:pt idx="5">
                  <c:v/>
                </c:pt>
                <c:pt idx="6">
                  <c:v/>
                </c:pt>
                <c:pt idx="7">
                  <c:v/>
                </c:pt>
                <c:pt idx="8">
                  <c:v/>
                </c:pt>
                <c:pt idx="9">
                  <c:v/>
                </c:pt>
                <c:pt idx="10">
                  <c:v/>
                </c:pt>
                <c:pt idx="11">
                  <c:v/>
                </c:pt>
                <c:pt idx="12">
                  <c:v/>
                </c:pt>
                <c:pt idx="13">
                  <c:v/>
                </c:pt>
                <c:pt idx="14">
                  <c:v>-3.70942437621734</c:v>
                </c:pt>
                <c:pt idx="15">
                  <c:v>0.501792738538647</c:v>
                </c:pt>
                <c:pt idx="16">
                  <c:v>9.0581512605042</c:v>
                </c:pt>
                <c:pt idx="17">
                  <c:v>2.32857754303593</c:v>
                </c:pt>
                <c:pt idx="18">
                  <c:v>-1.18019817875333</c:v>
                </c:pt>
                <c:pt idx="19">
                  <c:v>-2.18450373994066</c:v>
                </c:pt>
                <c:pt idx="20">
                  <c:v>-2.39842909906962</c:v>
                </c:pt>
                <c:pt idx="21">
                  <c:v>3.82258141344214</c:v>
                </c:pt>
                <c:pt idx="22">
                  <c:v>-3.04099414979765</c:v>
                </c:pt>
                <c:pt idx="23">
                  <c:v>-0.550587684017333</c:v>
                </c:pt>
                <c:pt idx="24">
                  <c:v>-2.86833468138155</c:v>
                </c:pt>
                <c:pt idx="25">
                  <c:v>0.989195788891704</c:v>
                </c:pt>
              </c:numCache>
            </c:numRef>
          </c:yVal>
          <c:smooth val="0"/>
        </c:ser>
        <c:axId val="86197482"/>
        <c:axId val="85409865"/>
      </c:scatterChart>
      <c:valAx>
        <c:axId val="81469080"/>
        <c:scaling>
          <c:orientation val="minMax"/>
          <c:max val="12"/>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595959"/>
                </a:solidFill>
                <a:latin typeface="Calibri"/>
              </a:defRPr>
            </a:pPr>
          </a:p>
        </c:txPr>
        <c:crossAx val="85384518"/>
        <c:crossesAt val="-0.1"/>
        <c:crossBetween val="midCat"/>
        <c:majorUnit val="1"/>
      </c:valAx>
      <c:valAx>
        <c:axId val="85384518"/>
        <c:scaling>
          <c:orientation val="minMax"/>
          <c:max val="0.55"/>
          <c:min val="-0.1"/>
        </c:scaling>
        <c:delete val="0"/>
        <c:axPos val="l"/>
        <c:numFmt formatCode="General" sourceLinked="0"/>
        <c:majorTickMark val="out"/>
        <c:minorTickMark val="none"/>
        <c:tickLblPos val="nextTo"/>
        <c:spPr>
          <a:ln w="9360">
            <a:solidFill>
              <a:srgbClr val="000000"/>
            </a:solidFill>
            <a:round/>
          </a:ln>
        </c:spPr>
        <c:txPr>
          <a:bodyPr/>
          <a:lstStyle/>
          <a:p>
            <a:pPr>
              <a:defRPr b="0" sz="1200" spc="-1" strike="noStrike">
                <a:solidFill>
                  <a:srgbClr val="000000"/>
                </a:solidFill>
                <a:latin typeface="Calibri"/>
              </a:defRPr>
            </a:pPr>
          </a:p>
        </c:txPr>
        <c:crossAx val="81469080"/>
        <c:crosses val="autoZero"/>
        <c:crossBetween val="midCat"/>
      </c:valAx>
      <c:valAx>
        <c:axId val="86197482"/>
        <c:scaling>
          <c:orientation val="minMax"/>
        </c:scaling>
        <c:delete val="1"/>
        <c:axPos val="t"/>
        <c:numFmt formatCode="General" sourceLinked="0"/>
        <c:majorTickMark val="out"/>
        <c:minorTickMark val="none"/>
        <c:tickLblPos val="nextTo"/>
        <c:spPr>
          <a:ln w="6480">
            <a:solidFill>
              <a:srgbClr val="8b8b8b"/>
            </a:solidFill>
            <a:round/>
          </a:ln>
        </c:spPr>
        <c:txPr>
          <a:bodyPr/>
          <a:lstStyle/>
          <a:p>
            <a:pPr>
              <a:defRPr b="0" sz="1000" spc="-1" strike="noStrike">
                <a:solidFill>
                  <a:srgbClr val="000000"/>
                </a:solidFill>
                <a:latin typeface="Calibri"/>
              </a:defRPr>
            </a:pPr>
          </a:p>
        </c:txPr>
        <c:crossAx val="85409865"/>
        <c:crosses val="autoZero"/>
        <c:crossBetween val="midCat"/>
      </c:valAx>
      <c:valAx>
        <c:axId val="85409865"/>
        <c:scaling>
          <c:orientation val="minMax"/>
          <c:max val="20"/>
          <c:min val="-15"/>
        </c:scaling>
        <c:delete val="0"/>
        <c:axPos val="r"/>
        <c:numFmt formatCode="General" sourceLinked="0"/>
        <c:majorTickMark val="out"/>
        <c:minorTickMark val="none"/>
        <c:tickLblPos val="nextTo"/>
        <c:spPr>
          <a:ln w="9360">
            <a:solidFill>
              <a:srgbClr val="000000"/>
            </a:solidFill>
            <a:round/>
          </a:ln>
        </c:spPr>
        <c:txPr>
          <a:bodyPr/>
          <a:lstStyle/>
          <a:p>
            <a:pPr>
              <a:defRPr b="0" sz="1200" spc="-1" strike="noStrike">
                <a:solidFill>
                  <a:srgbClr val="000000"/>
                </a:solidFill>
                <a:latin typeface="Calibri"/>
              </a:defRPr>
            </a:pPr>
          </a:p>
        </c:txPr>
        <c:crossAx val="86197482"/>
        <c:crosses val="max"/>
        <c:crossBetween val="midCat"/>
      </c:valAx>
      <c:spPr>
        <a:noFill/>
        <a:ln>
          <a:solidFill>
            <a:srgbClr val="000000"/>
          </a:solidFill>
        </a:ln>
      </c:spPr>
    </c:plotArea>
    <c:plotVisOnly val="1"/>
    <c:dispBlanksAs val="gap"/>
  </c:chart>
  <c:spPr>
    <a:solidFill>
      <a:srgbClr val="ffffff"/>
    </a:solidFill>
    <a:ln w="9360">
      <a:noFill/>
    </a:ln>
  </c:spPr>
</c:chartSpace>
</file>

<file path=ppt/charts/chart30.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spPr>
            <a:solidFill>
              <a:srgbClr val="632523"/>
            </a:solidFill>
            <a:ln w="15840">
              <a:solidFill>
                <a:srgbClr val="632523"/>
              </a:solidFill>
              <a:round/>
            </a:ln>
          </c:spPr>
          <c:marker>
            <c:symbol val="circle"/>
            <c:size val="7"/>
            <c:spPr>
              <a:solidFill>
                <a:srgbClr val="632523"/>
              </a:solidFill>
            </c:spPr>
          </c:marker>
          <c:dLbls>
            <c:numFmt formatCode="General" sourceLinked="1"/>
            <c:dLblPos val="r"/>
            <c:showLegendKey val="0"/>
            <c:showVal val="0"/>
            <c:showCatName val="0"/>
            <c:showSerName val="0"/>
            <c:showPercent val="0"/>
            <c:showLeaderLines val="0"/>
          </c:dLbls>
          <c:xVal>
            <c:numRef>
              <c:f>1</c:f>
              <c:numCache>
                <c:formatCode>General</c:formatCode>
                <c:ptCount val="2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numCache>
            </c:numRef>
          </c:xVal>
          <c:yVal>
            <c:numRef>
              <c:f>0</c:f>
              <c:numCache>
                <c:formatCode>General</c:formatCode>
                <c:ptCount val="26"/>
                <c:pt idx="0">
                  <c:v>0.451977777777778</c:v>
                </c:pt>
                <c:pt idx="1">
                  <c:v>0.395075</c:v>
                </c:pt>
                <c:pt idx="2">
                  <c:v>0.349764285714286</c:v>
                </c:pt>
                <c:pt idx="3">
                  <c:v>0.521923076923077</c:v>
                </c:pt>
                <c:pt idx="4">
                  <c:v>0.542766666666667</c:v>
                </c:pt>
                <c:pt idx="5">
                  <c:v>0.52665</c:v>
                </c:pt>
                <c:pt idx="6">
                  <c:v>0.37532</c:v>
                </c:pt>
                <c:pt idx="7">
                  <c:v>0.392972727272727</c:v>
                </c:pt>
                <c:pt idx="8">
                  <c:v>0.43702</c:v>
                </c:pt>
                <c:pt idx="9">
                  <c:v>0.297272727272727</c:v>
                </c:pt>
                <c:pt idx="10">
                  <c:v>0.368033333333333</c:v>
                </c:pt>
                <c:pt idx="11">
                  <c:v>0.2901</c:v>
                </c:pt>
                <c:pt idx="12">
                  <c:v/>
                </c:pt>
                <c:pt idx="13">
                  <c:v/>
                </c:pt>
                <c:pt idx="14">
                  <c:v/>
                </c:pt>
                <c:pt idx="15">
                  <c:v/>
                </c:pt>
                <c:pt idx="16">
                  <c:v/>
                </c:pt>
                <c:pt idx="17">
                  <c:v/>
                </c:pt>
                <c:pt idx="18">
                  <c:v/>
                </c:pt>
                <c:pt idx="19">
                  <c:v/>
                </c:pt>
                <c:pt idx="20">
                  <c:v/>
                </c:pt>
                <c:pt idx="21">
                  <c:v/>
                </c:pt>
                <c:pt idx="22">
                  <c:v/>
                </c:pt>
                <c:pt idx="23">
                  <c:v/>
                </c:pt>
                <c:pt idx="24">
                  <c:v/>
                </c:pt>
                <c:pt idx="25">
                  <c:v/>
                </c:pt>
              </c:numCache>
            </c:numRef>
          </c:yVal>
          <c:smooth val="0"/>
        </c:ser>
        <c:axId val="97041747"/>
        <c:axId val="10751359"/>
      </c:scatterChart>
      <c:scatterChart>
        <c:scatterStyle val="lineMarker"/>
        <c:varyColors val="0"/>
        <c:ser>
          <c:idx val="1"/>
          <c:order val="1"/>
          <c:spPr>
            <a:solidFill>
              <a:srgbClr val="008000"/>
            </a:solidFill>
            <a:ln w="15840">
              <a:solidFill>
                <a:srgbClr val="008000"/>
              </a:solidFill>
              <a:round/>
            </a:ln>
          </c:spPr>
          <c:marker>
            <c:symbol val="circle"/>
            <c:size val="7"/>
            <c:spPr>
              <a:solidFill>
                <a:srgbClr val="008000"/>
              </a:solidFill>
            </c:spPr>
          </c:marker>
          <c:dLbls>
            <c:numFmt formatCode="General" sourceLinked="1"/>
            <c:dLblPos val="r"/>
            <c:showLegendKey val="0"/>
            <c:showVal val="0"/>
            <c:showCatName val="0"/>
            <c:showSerName val="0"/>
            <c:showPercent val="0"/>
            <c:showLeaderLines val="0"/>
          </c:dLbls>
          <c:xVal>
            <c:numRef>
              <c:f>3</c:f>
              <c:numCache>
                <c:formatCode>General</c:formatCode>
                <c:ptCount val="2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numCache>
            </c:numRef>
          </c:xVal>
          <c:yVal>
            <c:numRef>
              <c:f>2</c:f>
              <c:numCache>
                <c:formatCode>General</c:formatCode>
                <c:ptCount val="26"/>
                <c:pt idx="0">
                  <c:v/>
                </c:pt>
                <c:pt idx="1">
                  <c:v/>
                </c:pt>
                <c:pt idx="2">
                  <c:v/>
                </c:pt>
                <c:pt idx="3">
                  <c:v/>
                </c:pt>
                <c:pt idx="4">
                  <c:v/>
                </c:pt>
                <c:pt idx="5">
                  <c:v/>
                </c:pt>
                <c:pt idx="6">
                  <c:v/>
                </c:pt>
                <c:pt idx="7">
                  <c:v/>
                </c:pt>
                <c:pt idx="8">
                  <c:v/>
                </c:pt>
                <c:pt idx="9">
                  <c:v/>
                </c:pt>
                <c:pt idx="10">
                  <c:v/>
                </c:pt>
                <c:pt idx="11">
                  <c:v/>
                </c:pt>
                <c:pt idx="12">
                  <c:v/>
                </c:pt>
                <c:pt idx="13">
                  <c:v/>
                </c:pt>
                <c:pt idx="14">
                  <c:v>-0.705238279294624</c:v>
                </c:pt>
                <c:pt idx="15">
                  <c:v>-2.19875769929659</c:v>
                </c:pt>
                <c:pt idx="16">
                  <c:v>-0.31965868907908</c:v>
                </c:pt>
                <c:pt idx="17">
                  <c:v>4.92028255785702</c:v>
                </c:pt>
                <c:pt idx="18">
                  <c:v>1.11280586049111</c:v>
                </c:pt>
                <c:pt idx="19">
                  <c:v>4.03110331420984</c:v>
                </c:pt>
                <c:pt idx="20">
                  <c:v>-0.932705348817485</c:v>
                </c:pt>
                <c:pt idx="21">
                  <c:v>1.43442770067987</c:v>
                </c:pt>
                <c:pt idx="22">
                  <c:v>1.45305182696825</c:v>
                </c:pt>
                <c:pt idx="23">
                  <c:v>-0.733130587562872</c:v>
                </c:pt>
                <c:pt idx="24">
                  <c:v>1.26559256876416</c:v>
                </c:pt>
                <c:pt idx="25">
                  <c:v>3.73902915470613</c:v>
                </c:pt>
              </c:numCache>
            </c:numRef>
          </c:yVal>
          <c:smooth val="0"/>
        </c:ser>
        <c:axId val="29519697"/>
        <c:axId val="67867801"/>
      </c:scatterChart>
      <c:valAx>
        <c:axId val="97041747"/>
        <c:scaling>
          <c:orientation val="minMax"/>
          <c:max val="12"/>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595959"/>
                </a:solidFill>
                <a:latin typeface="Calibri"/>
              </a:defRPr>
            </a:pPr>
          </a:p>
        </c:txPr>
        <c:crossAx val="10751359"/>
        <c:crossesAt val="-0.1"/>
        <c:crossBetween val="midCat"/>
        <c:majorUnit val="1"/>
      </c:valAx>
      <c:valAx>
        <c:axId val="10751359"/>
        <c:scaling>
          <c:orientation val="minMax"/>
          <c:max val="0.9"/>
          <c:min val="0"/>
        </c:scaling>
        <c:delete val="0"/>
        <c:axPos val="l"/>
        <c:numFmt formatCode="General" sourceLinked="0"/>
        <c:majorTickMark val="out"/>
        <c:minorTickMark val="none"/>
        <c:tickLblPos val="nextTo"/>
        <c:spPr>
          <a:ln w="9360">
            <a:solidFill>
              <a:srgbClr val="000000"/>
            </a:solidFill>
            <a:round/>
          </a:ln>
        </c:spPr>
        <c:txPr>
          <a:bodyPr/>
          <a:lstStyle/>
          <a:p>
            <a:pPr>
              <a:defRPr b="0" sz="1200" spc="-1" strike="noStrike">
                <a:solidFill>
                  <a:srgbClr val="000000"/>
                </a:solidFill>
                <a:latin typeface="Calibri"/>
              </a:defRPr>
            </a:pPr>
          </a:p>
        </c:txPr>
        <c:crossAx val="97041747"/>
        <c:crosses val="autoZero"/>
        <c:crossBetween val="midCat"/>
      </c:valAx>
      <c:valAx>
        <c:axId val="29519697"/>
        <c:scaling>
          <c:orientation val="minMax"/>
        </c:scaling>
        <c:delete val="1"/>
        <c:axPos val="t"/>
        <c:numFmt formatCode="General" sourceLinked="0"/>
        <c:majorTickMark val="out"/>
        <c:minorTickMark val="none"/>
        <c:tickLblPos val="nextTo"/>
        <c:spPr>
          <a:ln w="6480">
            <a:solidFill>
              <a:srgbClr val="8b8b8b"/>
            </a:solidFill>
            <a:round/>
          </a:ln>
        </c:spPr>
        <c:txPr>
          <a:bodyPr/>
          <a:lstStyle/>
          <a:p>
            <a:pPr>
              <a:defRPr b="0" sz="1000" spc="-1" strike="noStrike">
                <a:solidFill>
                  <a:srgbClr val="000000"/>
                </a:solidFill>
                <a:latin typeface="Calibri"/>
              </a:defRPr>
            </a:pPr>
          </a:p>
        </c:txPr>
        <c:crossAx val="67867801"/>
        <c:crosses val="autoZero"/>
        <c:crossBetween val="midCat"/>
      </c:valAx>
      <c:valAx>
        <c:axId val="67867801"/>
        <c:scaling>
          <c:orientation val="minMax"/>
        </c:scaling>
        <c:delete val="0"/>
        <c:axPos val="r"/>
        <c:numFmt formatCode="General" sourceLinked="0"/>
        <c:majorTickMark val="out"/>
        <c:minorTickMark val="none"/>
        <c:tickLblPos val="nextTo"/>
        <c:spPr>
          <a:ln w="9360">
            <a:solidFill>
              <a:srgbClr val="000000"/>
            </a:solidFill>
            <a:round/>
          </a:ln>
        </c:spPr>
        <c:txPr>
          <a:bodyPr/>
          <a:lstStyle/>
          <a:p>
            <a:pPr>
              <a:defRPr b="0" sz="1200" spc="-1" strike="noStrike">
                <a:solidFill>
                  <a:srgbClr val="000000"/>
                </a:solidFill>
                <a:latin typeface="Calibri"/>
              </a:defRPr>
            </a:pPr>
          </a:p>
        </c:txPr>
        <c:crossAx val="29519697"/>
        <c:crosses val="max"/>
        <c:crossBetween val="midCat"/>
      </c:valAx>
      <c:spPr>
        <a:noFill/>
        <a:ln>
          <a:solidFill>
            <a:srgbClr val="000000"/>
          </a:solidFill>
        </a:ln>
      </c:spPr>
    </c:plotArea>
    <c:plotVisOnly val="1"/>
    <c:dispBlanksAs val="gap"/>
  </c:chart>
  <c:spPr>
    <a:solidFill>
      <a:srgbClr val="ffffff"/>
    </a:solidFill>
    <a:ln w="9360">
      <a:noFill/>
    </a:ln>
  </c:spPr>
</c:chartSpace>
</file>

<file path=ppt/charts/chart31.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spPr>
            <a:solidFill>
              <a:srgbClr val="4f81bd"/>
            </a:solidFill>
            <a:ln w="19080">
              <a:noFill/>
            </a:ln>
          </c:spPr>
          <c:marker>
            <c:symbol val="circle"/>
            <c:size val="9"/>
            <c:spPr>
              <a:solidFill>
                <a:srgbClr val="4f81bd"/>
              </a:solidFill>
            </c:spPr>
          </c:marker>
          <c:dPt>
            <c:idx val="0"/>
            <c:spPr>
              <a:solidFill>
                <a:srgbClr val="4f81bd"/>
              </a:solidFill>
              <a:ln w="19080">
                <a:noFill/>
              </a:ln>
            </c:spPr>
          </c:dPt>
          <c:dPt>
            <c:idx val="1"/>
            <c:spPr>
              <a:solidFill>
                <a:srgbClr val="4f81bd"/>
              </a:solidFill>
              <a:ln w="19080">
                <a:noFill/>
              </a:ln>
            </c:spPr>
          </c:dPt>
          <c:dPt>
            <c:idx val="2"/>
            <c:spPr>
              <a:solidFill>
                <a:srgbClr val="4f81bd"/>
              </a:solidFill>
              <a:ln w="19080">
                <a:noFill/>
              </a:ln>
            </c:spPr>
          </c:dPt>
          <c:dPt>
            <c:idx val="3"/>
            <c:spPr>
              <a:solidFill>
                <a:srgbClr val="4f81bd"/>
              </a:solidFill>
              <a:ln w="19080">
                <a:noFill/>
              </a:ln>
            </c:spPr>
          </c:dPt>
          <c:dPt>
            <c:idx val="4"/>
            <c:spPr>
              <a:solidFill>
                <a:srgbClr val="4f81bd"/>
              </a:solidFill>
              <a:ln w="19080">
                <a:noFill/>
              </a:ln>
            </c:spPr>
          </c:dPt>
          <c:dPt>
            <c:idx val="5"/>
            <c:spPr>
              <a:solidFill>
                <a:srgbClr val="4f81bd"/>
              </a:solidFill>
              <a:ln w="19080">
                <a:noFill/>
              </a:ln>
            </c:spPr>
          </c:dPt>
          <c:dLbls>
            <c:numFmt formatCode="0.000" sourceLinked="1"/>
            <c:dLbl>
              <c:idx val="0"/>
              <c:dLblPos val="r"/>
              <c:showLegendKey val="0"/>
              <c:showVal val="0"/>
              <c:showCatName val="0"/>
              <c:showSerName val="0"/>
              <c:showPercent val="0"/>
            </c:dLbl>
            <c:dLbl>
              <c:idx val="1"/>
              <c:dLblPos val="r"/>
              <c:showLegendKey val="0"/>
              <c:showVal val="0"/>
              <c:showCatName val="0"/>
              <c:showSerName val="0"/>
              <c:showPercent val="0"/>
            </c:dLbl>
            <c:dLbl>
              <c:idx val="2"/>
              <c:dLblPos val="r"/>
              <c:showLegendKey val="0"/>
              <c:showVal val="0"/>
              <c:showCatName val="0"/>
              <c:showSerName val="0"/>
              <c:showPercent val="0"/>
            </c:dLbl>
            <c:dLbl>
              <c:idx val="3"/>
              <c:dLblPos val="r"/>
              <c:showLegendKey val="0"/>
              <c:showVal val="0"/>
              <c:showCatName val="0"/>
              <c:showSerName val="0"/>
              <c:showPercent val="0"/>
            </c:dLbl>
            <c:dLbl>
              <c:idx val="4"/>
              <c:dLblPos val="r"/>
              <c:showLegendKey val="0"/>
              <c:showVal val="0"/>
              <c:showCatName val="0"/>
              <c:showSerName val="0"/>
              <c:showPercent val="0"/>
            </c:dLbl>
            <c:dLbl>
              <c:idx val="5"/>
              <c:dLblPos val="r"/>
              <c:showLegendKey val="0"/>
              <c:showVal val="0"/>
              <c:showCatName val="0"/>
              <c:showSerName val="0"/>
              <c:showPercent val="0"/>
            </c:dLbl>
            <c:dLblPos val="r"/>
            <c:showLegendKey val="0"/>
            <c:showVal val="0"/>
            <c:showCatName val="0"/>
            <c:showSerName val="0"/>
            <c:showPercent val="0"/>
            <c:showLeaderLines val="0"/>
          </c:dLbls>
          <c:trendline>
            <c:spPr>
              <a:ln w="12600">
                <a:solidFill>
                  <a:srgbClr val="000000"/>
                </a:solidFill>
                <a:round/>
              </a:ln>
            </c:spPr>
            <c:trendlineType val="linear"/>
            <c:forward val="1"/>
            <c:backward val="1"/>
            <c:dispRSqr val="0"/>
            <c:dispEq val="0"/>
          </c:trendline>
          <c:xVal>
            <c:numRef>
              <c:f>1</c:f>
              <c:numCache>
                <c:formatCode>General</c:formatCode>
                <c:ptCount val="11"/>
                <c:pt idx="0">
                  <c:v>1</c:v>
                </c:pt>
                <c:pt idx="1">
                  <c:v>2</c:v>
                </c:pt>
                <c:pt idx="2">
                  <c:v>3</c:v>
                </c:pt>
                <c:pt idx="3">
                  <c:v>4</c:v>
                </c:pt>
                <c:pt idx="4">
                  <c:v>5</c:v>
                </c:pt>
                <c:pt idx="5">
                  <c:v>6</c:v>
                </c:pt>
                <c:pt idx="6">
                  <c:v>7</c:v>
                </c:pt>
                <c:pt idx="7">
                  <c:v>8</c:v>
                </c:pt>
                <c:pt idx="8">
                  <c:v>9</c:v>
                </c:pt>
                <c:pt idx="9">
                  <c:v>10</c:v>
                </c:pt>
                <c:pt idx="10">
                  <c:v>11</c:v>
                </c:pt>
              </c:numCache>
            </c:numRef>
          </c:xVal>
          <c:yVal>
            <c:numRef>
              <c:f>0</c:f>
              <c:numCache>
                <c:formatCode>General</c:formatCode>
                <c:ptCount val="11"/>
                <c:pt idx="0">
                  <c:v>6.7588</c:v>
                </c:pt>
                <c:pt idx="1">
                  <c:v>3.4656</c:v>
                </c:pt>
                <c:pt idx="2">
                  <c:v>7.5502</c:v>
                </c:pt>
                <c:pt idx="3">
                  <c:v>3.3719</c:v>
                </c:pt>
                <c:pt idx="4">
                  <c:v>5.8098</c:v>
                </c:pt>
                <c:pt idx="5">
                  <c:v>4.9633</c:v>
                </c:pt>
                <c:pt idx="6">
                  <c:v/>
                </c:pt>
                <c:pt idx="7">
                  <c:v/>
                </c:pt>
                <c:pt idx="8">
                  <c:v/>
                </c:pt>
                <c:pt idx="9">
                  <c:v/>
                </c:pt>
                <c:pt idx="10">
                  <c:v/>
                </c:pt>
              </c:numCache>
            </c:numRef>
          </c:yVal>
          <c:smooth val="0"/>
        </c:ser>
        <c:ser>
          <c:idx val="1"/>
          <c:order val="1"/>
          <c:spPr>
            <a:solidFill>
              <a:srgbClr val="404040"/>
            </a:solidFill>
            <a:ln w="19080">
              <a:noFill/>
            </a:ln>
          </c:spPr>
          <c:marker>
            <c:symbol val="triangle"/>
            <c:size val="9"/>
            <c:spPr>
              <a:solidFill>
                <a:srgbClr val="404040"/>
              </a:solidFill>
            </c:spPr>
          </c:marker>
          <c:dPt>
            <c:idx val="7"/>
            <c:spPr>
              <a:solidFill>
                <a:srgbClr val="9999ff"/>
              </a:solidFill>
              <a:ln w="19080">
                <a:noFill/>
              </a:ln>
            </c:spPr>
          </c:dPt>
          <c:dPt>
            <c:idx val="8"/>
            <c:spPr>
              <a:solidFill>
                <a:srgbClr val="c4bd97"/>
              </a:solidFill>
              <a:ln w="19080">
                <a:noFill/>
              </a:ln>
            </c:spPr>
          </c:dPt>
          <c:dLbls>
            <c:numFmt formatCode="0.000" sourceLinked="1"/>
            <c:dLbl>
              <c:idx val="7"/>
              <c:dLblPos val="r"/>
              <c:showLegendKey val="0"/>
              <c:showVal val="0"/>
              <c:showCatName val="0"/>
              <c:showSerName val="0"/>
              <c:showPercent val="0"/>
            </c:dLbl>
            <c:dLbl>
              <c:idx val="8"/>
              <c:dLblPos val="r"/>
              <c:showLegendKey val="0"/>
              <c:showVal val="0"/>
              <c:showCatName val="0"/>
              <c:showSerName val="0"/>
              <c:showPercent val="0"/>
            </c:dLbl>
            <c:dLblPos val="r"/>
            <c:showLegendKey val="0"/>
            <c:showVal val="0"/>
            <c:showCatName val="0"/>
            <c:showSerName val="0"/>
            <c:showPercent val="0"/>
            <c:showLeaderLines val="0"/>
          </c:dLbls>
          <c:xVal>
            <c:numRef>
              <c:f>3</c:f>
              <c:numCache>
                <c:formatCode>General</c:formatCode>
                <c:ptCount val="11"/>
                <c:pt idx="0">
                  <c:v>1</c:v>
                </c:pt>
                <c:pt idx="1">
                  <c:v>2</c:v>
                </c:pt>
                <c:pt idx="2">
                  <c:v>3</c:v>
                </c:pt>
                <c:pt idx="3">
                  <c:v>4</c:v>
                </c:pt>
                <c:pt idx="4">
                  <c:v>5</c:v>
                </c:pt>
                <c:pt idx="5">
                  <c:v>6</c:v>
                </c:pt>
                <c:pt idx="6">
                  <c:v>7</c:v>
                </c:pt>
                <c:pt idx="7">
                  <c:v>8</c:v>
                </c:pt>
                <c:pt idx="8">
                  <c:v>9</c:v>
                </c:pt>
                <c:pt idx="9">
                  <c:v>10</c:v>
                </c:pt>
                <c:pt idx="10">
                  <c:v>11</c:v>
                </c:pt>
              </c:numCache>
            </c:numRef>
          </c:xVal>
          <c:yVal>
            <c:numRef>
              <c:f>2</c:f>
              <c:numCache>
                <c:formatCode>General</c:formatCode>
                <c:ptCount val="11"/>
                <c:pt idx="0">
                  <c:v/>
                </c:pt>
                <c:pt idx="1">
                  <c:v/>
                </c:pt>
                <c:pt idx="2">
                  <c:v/>
                </c:pt>
                <c:pt idx="3">
                  <c:v/>
                </c:pt>
                <c:pt idx="4">
                  <c:v/>
                </c:pt>
                <c:pt idx="5">
                  <c:v/>
                </c:pt>
                <c:pt idx="6">
                  <c:v/>
                </c:pt>
                <c:pt idx="7">
                  <c:v>-0.5126</c:v>
                </c:pt>
                <c:pt idx="8">
                  <c:v>0.8031</c:v>
                </c:pt>
                <c:pt idx="9">
                  <c:v/>
                </c:pt>
                <c:pt idx="10">
                  <c:v/>
                </c:pt>
              </c:numCache>
            </c:numRef>
          </c:yVal>
          <c:smooth val="0"/>
        </c:ser>
        <c:axId val="74979401"/>
        <c:axId val="42154058"/>
      </c:scatterChart>
      <c:valAx>
        <c:axId val="74979401"/>
        <c:scaling>
          <c:orientation val="minMax"/>
          <c:max val="4"/>
          <c:min val="-3"/>
        </c:scaling>
        <c:delete val="0"/>
        <c:axPos val="b"/>
        <c:numFmt formatCode="0" sourceLinked="0"/>
        <c:majorTickMark val="out"/>
        <c:minorTickMark val="none"/>
        <c:tickLblPos val="nextTo"/>
        <c:spPr>
          <a:ln w="9360">
            <a:solidFill>
              <a:srgbClr val="000000"/>
            </a:solidFill>
            <a:round/>
          </a:ln>
        </c:spPr>
        <c:txPr>
          <a:bodyPr/>
          <a:lstStyle/>
          <a:p>
            <a:pPr>
              <a:defRPr b="0" sz="1400" spc="-1" strike="noStrike">
                <a:solidFill>
                  <a:srgbClr val="000000"/>
                </a:solidFill>
                <a:latin typeface="Calibri"/>
              </a:defRPr>
            </a:pPr>
          </a:p>
        </c:txPr>
        <c:crossAx val="42154058"/>
        <c:crossesAt val="-10"/>
        <c:crossBetween val="midCat"/>
        <c:majorUnit val="1"/>
      </c:valAx>
      <c:valAx>
        <c:axId val="42154058"/>
        <c:scaling>
          <c:orientation val="minMax"/>
          <c:max val="9"/>
          <c:min val="-2"/>
        </c:scaling>
        <c:delete val="0"/>
        <c:axPos val="l"/>
        <c:numFmt formatCode="0" sourceLinked="0"/>
        <c:majorTickMark val="out"/>
        <c:minorTickMark val="none"/>
        <c:tickLblPos val="nextTo"/>
        <c:spPr>
          <a:ln w="9360">
            <a:solidFill>
              <a:srgbClr val="000000"/>
            </a:solidFill>
            <a:round/>
          </a:ln>
        </c:spPr>
        <c:txPr>
          <a:bodyPr/>
          <a:lstStyle/>
          <a:p>
            <a:pPr>
              <a:defRPr b="0" sz="1400" spc="-1" strike="noStrike">
                <a:solidFill>
                  <a:srgbClr val="000000"/>
                </a:solidFill>
                <a:latin typeface="Calibri"/>
              </a:defRPr>
            </a:pPr>
          </a:p>
        </c:txPr>
        <c:crossAx val="74979401"/>
        <c:crossesAt val="-3"/>
        <c:crossBetween val="midCat"/>
      </c:valAx>
      <c:spPr>
        <a:noFill/>
        <a:ln>
          <a:solidFill>
            <a:srgbClr val="000000"/>
          </a:solidFill>
        </a:ln>
      </c:spPr>
    </c:plotArea>
    <c:plotVisOnly val="1"/>
    <c:dispBlanksAs val="gap"/>
  </c:chart>
  <c:spPr>
    <a:solidFill>
      <a:srgbClr val="ffffff"/>
    </a:solidFill>
    <a:ln w="9360">
      <a:noFill/>
    </a:ln>
  </c:spPr>
</c:chartSpace>
</file>

<file path=ppt/charts/chart32.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0</c:f>
              <c:numCache>
                <c:formatCode>General</c:formatCode>
                <c:ptCount val="111"/>
                <c:pt idx="0">
                  <c:v>29.276992</c:v>
                </c:pt>
                <c:pt idx="1">
                  <c:v>30.247232</c:v>
                </c:pt>
                <c:pt idx="2">
                  <c:v>34.80736</c:v>
                </c:pt>
                <c:pt idx="3">
                  <c:v>32.102816</c:v>
                </c:pt>
                <c:pt idx="4">
                  <c:v>25.929664</c:v>
                </c:pt>
                <c:pt idx="5">
                  <c:v>23.819392</c:v>
                </c:pt>
                <c:pt idx="6">
                  <c:v>19.974816</c:v>
                </c:pt>
                <c:pt idx="7">
                  <c:v>15.911936</c:v>
                </c:pt>
                <c:pt idx="8">
                  <c:v>14.274656</c:v>
                </c:pt>
                <c:pt idx="9">
                  <c:v>14.505088</c:v>
                </c:pt>
                <c:pt idx="10">
                  <c:v>19.22288</c:v>
                </c:pt>
                <c:pt idx="11">
                  <c:v>26.25712</c:v>
                </c:pt>
                <c:pt idx="12">
                  <c:v>31.872384</c:v>
                </c:pt>
                <c:pt idx="13">
                  <c:v>36.274848</c:v>
                </c:pt>
                <c:pt idx="14">
                  <c:v>34.346496</c:v>
                </c:pt>
                <c:pt idx="15">
                  <c:v>31.678336</c:v>
                </c:pt>
                <c:pt idx="16">
                  <c:v>24.061952</c:v>
                </c:pt>
                <c:pt idx="17">
                  <c:v>20.387168</c:v>
                </c:pt>
                <c:pt idx="18">
                  <c:v>17.124736</c:v>
                </c:pt>
                <c:pt idx="19">
                  <c:v>14.723392</c:v>
                </c:pt>
                <c:pt idx="20">
                  <c:v>13.425696</c:v>
                </c:pt>
                <c:pt idx="21">
                  <c:v>14.274656</c:v>
                </c:pt>
                <c:pt idx="22">
                  <c:v>16.809408</c:v>
                </c:pt>
                <c:pt idx="23">
                  <c:v>29.252736</c:v>
                </c:pt>
                <c:pt idx="24">
                  <c:v>33.206464</c:v>
                </c:pt>
                <c:pt idx="25">
                  <c:v>31.096192</c:v>
                </c:pt>
                <c:pt idx="26">
                  <c:v>40.422624</c:v>
                </c:pt>
                <c:pt idx="27">
                  <c:v>37.499776</c:v>
                </c:pt>
                <c:pt idx="28">
                  <c:v>26.936288</c:v>
                </c:pt>
                <c:pt idx="29">
                  <c:v>21.442304</c:v>
                </c:pt>
                <c:pt idx="30">
                  <c:v>18.931808</c:v>
                </c:pt>
                <c:pt idx="31">
                  <c:v>15.4632</c:v>
                </c:pt>
                <c:pt idx="32">
                  <c:v>12.867808</c:v>
                </c:pt>
                <c:pt idx="33">
                  <c:v>13.352928</c:v>
                </c:pt>
                <c:pt idx="34">
                  <c:v>18.25264</c:v>
                </c:pt>
                <c:pt idx="35">
                  <c:v>25.007936</c:v>
                </c:pt>
                <c:pt idx="36">
                  <c:v>36.602304</c:v>
                </c:pt>
                <c:pt idx="37">
                  <c:v>33.630944</c:v>
                </c:pt>
                <c:pt idx="38">
                  <c:v>30.671712</c:v>
                </c:pt>
                <c:pt idx="39">
                  <c:v>27.554816</c:v>
                </c:pt>
                <c:pt idx="40">
                  <c:v>22.764256</c:v>
                </c:pt>
                <c:pt idx="41">
                  <c:v>20.302272</c:v>
                </c:pt>
                <c:pt idx="42">
                  <c:v>16.142368</c:v>
                </c:pt>
                <c:pt idx="43">
                  <c:v>14.79616</c:v>
                </c:pt>
                <c:pt idx="44">
                  <c:v>12.322048</c:v>
                </c:pt>
                <c:pt idx="45">
                  <c:v>14.274656</c:v>
                </c:pt>
                <c:pt idx="46">
                  <c:v>18.361792</c:v>
                </c:pt>
                <c:pt idx="47">
                  <c:v>30.671712</c:v>
                </c:pt>
                <c:pt idx="48">
                  <c:v>29.786368</c:v>
                </c:pt>
                <c:pt idx="49">
                  <c:v>29.883392</c:v>
                </c:pt>
                <c:pt idx="50">
                  <c:v>32.721344</c:v>
                </c:pt>
                <c:pt idx="51">
                  <c:v>31.144704</c:v>
                </c:pt>
                <c:pt idx="52">
                  <c:v>27.16672</c:v>
                </c:pt>
                <c:pt idx="53">
                  <c:v>20.86016</c:v>
                </c:pt>
                <c:pt idx="54">
                  <c:v>17.900928</c:v>
                </c:pt>
                <c:pt idx="55">
                  <c:v>15.82704</c:v>
                </c:pt>
                <c:pt idx="56">
                  <c:v>13.268032</c:v>
                </c:pt>
                <c:pt idx="57">
                  <c:v>15.693632</c:v>
                </c:pt>
                <c:pt idx="58">
                  <c:v>18.422432</c:v>
                </c:pt>
                <c:pt idx="59">
                  <c:v>25.056448</c:v>
                </c:pt>
                <c:pt idx="60">
                  <c:v>33.436896</c:v>
                </c:pt>
                <c:pt idx="61">
                  <c:v>35.826112</c:v>
                </c:pt>
                <c:pt idx="62">
                  <c:v>35.4744</c:v>
                </c:pt>
                <c:pt idx="63">
                  <c:v>31.193216</c:v>
                </c:pt>
                <c:pt idx="64">
                  <c:v>25.784128</c:v>
                </c:pt>
                <c:pt idx="65">
                  <c:v>20.278016</c:v>
                </c:pt>
                <c:pt idx="66">
                  <c:v>17.46432</c:v>
                </c:pt>
                <c:pt idx="67">
                  <c:v>16.154496</c:v>
                </c:pt>
                <c:pt idx="68">
                  <c:v>13.025472</c:v>
                </c:pt>
                <c:pt idx="69">
                  <c:v>15.426816</c:v>
                </c:pt>
                <c:pt idx="70">
                  <c:v>19.538208</c:v>
                </c:pt>
                <c:pt idx="71">
                  <c:v>28.573568</c:v>
                </c:pt>
                <c:pt idx="72">
                  <c:v>32.92752</c:v>
                </c:pt>
                <c:pt idx="73">
                  <c:v>31.29024</c:v>
                </c:pt>
                <c:pt idx="74">
                  <c:v>30.80512</c:v>
                </c:pt>
                <c:pt idx="75">
                  <c:v>31.144704</c:v>
                </c:pt>
                <c:pt idx="76">
                  <c:v>27.190976</c:v>
                </c:pt>
                <c:pt idx="77">
                  <c:v>22.060832</c:v>
                </c:pt>
                <c:pt idx="78">
                  <c:v>20.120352</c:v>
                </c:pt>
                <c:pt idx="79">
                  <c:v>15.984704</c:v>
                </c:pt>
                <c:pt idx="80">
                  <c:v>13.073984</c:v>
                </c:pt>
                <c:pt idx="81">
                  <c:v>14.37168</c:v>
                </c:pt>
                <c:pt idx="82">
                  <c:v>17.22176</c:v>
                </c:pt>
                <c:pt idx="83">
                  <c:v>28.937408</c:v>
                </c:pt>
                <c:pt idx="84">
                  <c:v>37.827232</c:v>
                </c:pt>
                <c:pt idx="85">
                  <c:v>36.238464</c:v>
                </c:pt>
                <c:pt idx="86">
                  <c:v>34.916512</c:v>
                </c:pt>
                <c:pt idx="87">
                  <c:v>31.132576</c:v>
                </c:pt>
                <c:pt idx="88">
                  <c:v>24.668352</c:v>
                </c:pt>
                <c:pt idx="89">
                  <c:v>21.151232</c:v>
                </c:pt>
                <c:pt idx="90">
                  <c:v>18.91968</c:v>
                </c:pt>
                <c:pt idx="91">
                  <c:v>14.347424</c:v>
                </c:pt>
                <c:pt idx="92">
                  <c:v>14.73552</c:v>
                </c:pt>
                <c:pt idx="93">
                  <c:v>14.662752</c:v>
                </c:pt>
                <c:pt idx="94">
                  <c:v>17.64624</c:v>
                </c:pt>
                <c:pt idx="95">
                  <c:v>26.305632</c:v>
                </c:pt>
                <c:pt idx="96">
                  <c:v>35.316736</c:v>
                </c:pt>
                <c:pt idx="97">
                  <c:v>37.23296</c:v>
                </c:pt>
                <c:pt idx="98">
                  <c:v>34.758848</c:v>
                </c:pt>
                <c:pt idx="99">
                  <c:v>31.95728</c:v>
                </c:pt>
                <c:pt idx="100">
                  <c:v>25.65072</c:v>
                </c:pt>
                <c:pt idx="101">
                  <c:v>20.98144</c:v>
                </c:pt>
                <c:pt idx="102">
                  <c:v>15.754272</c:v>
                </c:pt>
                <c:pt idx="103">
                  <c:v>15.305536</c:v>
                </c:pt>
                <c:pt idx="104">
                  <c:v>14.61424</c:v>
                </c:pt>
                <c:pt idx="105">
                  <c:v>15.972576</c:v>
                </c:pt>
                <c:pt idx="106">
                  <c:v>21.46656</c:v>
                </c:pt>
                <c:pt idx="107">
                  <c:v>28.86464</c:v>
                </c:pt>
                <c:pt idx="108">
                  <c:v>32.1392</c:v>
                </c:pt>
                <c:pt idx="109">
                  <c:v>33.9584</c:v>
                </c:pt>
                <c:pt idx="110">
                  <c:v>33.400512</c:v>
                </c:pt>
              </c:numCache>
            </c:numRef>
          </c:yVal>
          <c:smooth val="0"/>
        </c:ser>
        <c:ser>
          <c:idx val="1"/>
          <c:order val="1"/>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2</c:f>
              <c:numCache>
                <c:formatCode>General</c:formatCode>
                <c:ptCount val="111"/>
                <c:pt idx="0">
                  <c:v>24.5604128</c:v>
                </c:pt>
                <c:pt idx="1">
                  <c:v>23.6144288</c:v>
                </c:pt>
                <c:pt idx="2">
                  <c:v>25.474864</c:v>
                </c:pt>
                <c:pt idx="3">
                  <c:v>25.4590976</c:v>
                </c:pt>
                <c:pt idx="4">
                  <c:v>21.1075712</c:v>
                </c:pt>
                <c:pt idx="5">
                  <c:v>16.9925408</c:v>
                </c:pt>
                <c:pt idx="6">
                  <c:v>14.8640768</c:v>
                </c:pt>
                <c:pt idx="7">
                  <c:v>13.5239328</c:v>
                </c:pt>
                <c:pt idx="8">
                  <c:v>14.8483104</c:v>
                </c:pt>
                <c:pt idx="9">
                  <c:v>16.2672864</c:v>
                </c:pt>
                <c:pt idx="10">
                  <c:v>19.9250912</c:v>
                </c:pt>
                <c:pt idx="11">
                  <c:v>24.7496096</c:v>
                </c:pt>
                <c:pt idx="12">
                  <c:v>31.2296</c:v>
                </c:pt>
                <c:pt idx="13">
                  <c:v>33.121568</c:v>
                </c:pt>
                <c:pt idx="14">
                  <c:v>30.7408416</c:v>
                </c:pt>
                <c:pt idx="15">
                  <c:v>26.6888768</c:v>
                </c:pt>
                <c:pt idx="16">
                  <c:v>23.1572032</c:v>
                </c:pt>
                <c:pt idx="17">
                  <c:v>18.1907872</c:v>
                </c:pt>
                <c:pt idx="18">
                  <c:v>16.6141472</c:v>
                </c:pt>
                <c:pt idx="19">
                  <c:v>15.4789664</c:v>
                </c:pt>
                <c:pt idx="20">
                  <c:v>14.7379456</c:v>
                </c:pt>
                <c:pt idx="21">
                  <c:v>17.8912256</c:v>
                </c:pt>
                <c:pt idx="22">
                  <c:v>20.7291776</c:v>
                </c:pt>
                <c:pt idx="23">
                  <c:v>25.396032</c:v>
                </c:pt>
                <c:pt idx="24">
                  <c:v>35.0766016</c:v>
                </c:pt>
                <c:pt idx="25">
                  <c:v>30.4728128</c:v>
                </c:pt>
                <c:pt idx="26">
                  <c:v>32.9954368</c:v>
                </c:pt>
                <c:pt idx="27">
                  <c:v>31.781424</c:v>
                </c:pt>
                <c:pt idx="28">
                  <c:v>25.238368</c:v>
                </c:pt>
                <c:pt idx="29">
                  <c:v>19.3102016</c:v>
                </c:pt>
                <c:pt idx="30">
                  <c:v>16.6299136</c:v>
                </c:pt>
                <c:pt idx="31">
                  <c:v>17.0083072</c:v>
                </c:pt>
                <c:pt idx="32">
                  <c:v>16.0780896</c:v>
                </c:pt>
                <c:pt idx="33">
                  <c:v>19.2944352</c:v>
                </c:pt>
                <c:pt idx="34">
                  <c:v>19.4993984</c:v>
                </c:pt>
                <c:pt idx="35">
                  <c:v>26.1685856</c:v>
                </c:pt>
                <c:pt idx="36">
                  <c:v>33.7837568</c:v>
                </c:pt>
                <c:pt idx="37">
                  <c:v>32.8535392</c:v>
                </c:pt>
                <c:pt idx="38">
                  <c:v>26.736176</c:v>
                </c:pt>
                <c:pt idx="39">
                  <c:v>24.2766176</c:v>
                </c:pt>
                <c:pt idx="40">
                  <c:v>20.6503456</c:v>
                </c:pt>
                <c:pt idx="41">
                  <c:v>16.4564832</c:v>
                </c:pt>
                <c:pt idx="42">
                  <c:v>14.359552</c:v>
                </c:pt>
                <c:pt idx="43">
                  <c:v>14.4699168</c:v>
                </c:pt>
                <c:pt idx="44">
                  <c:v>15.1636384</c:v>
                </c:pt>
                <c:pt idx="45">
                  <c:v>15.6366304</c:v>
                </c:pt>
                <c:pt idx="46">
                  <c:v>19.2786688</c:v>
                </c:pt>
                <c:pt idx="47">
                  <c:v>27.0988032</c:v>
                </c:pt>
                <c:pt idx="48">
                  <c:v>29.2430336</c:v>
                </c:pt>
                <c:pt idx="49">
                  <c:v>30.5516448</c:v>
                </c:pt>
                <c:pt idx="50">
                  <c:v>24.52888</c:v>
                </c:pt>
                <c:pt idx="51">
                  <c:v>22.3373504</c:v>
                </c:pt>
                <c:pt idx="52">
                  <c:v>22.2112192</c:v>
                </c:pt>
                <c:pt idx="53">
                  <c:v>16.6772128</c:v>
                </c:pt>
                <c:pt idx="54">
                  <c:v>15.3370688</c:v>
                </c:pt>
                <c:pt idx="55">
                  <c:v>14.8798432</c:v>
                </c:pt>
                <c:pt idx="56">
                  <c:v>14.9429088</c:v>
                </c:pt>
                <c:pt idx="57">
                  <c:v>16.8348768</c:v>
                </c:pt>
                <c:pt idx="58">
                  <c:v>19.5466976</c:v>
                </c:pt>
                <c:pt idx="59">
                  <c:v>21.4701984</c:v>
                </c:pt>
                <c:pt idx="60">
                  <c:v>33.3422976</c:v>
                </c:pt>
                <c:pt idx="61">
                  <c:v>33.279232</c:v>
                </c:pt>
                <c:pt idx="62">
                  <c:v>29.9998208</c:v>
                </c:pt>
                <c:pt idx="63">
                  <c:v>27.3983648</c:v>
                </c:pt>
                <c:pt idx="64">
                  <c:v>21.1864032</c:v>
                </c:pt>
                <c:pt idx="65">
                  <c:v>19.7358944</c:v>
                </c:pt>
                <c:pt idx="66">
                  <c:v>17.9700576</c:v>
                </c:pt>
                <c:pt idx="67">
                  <c:v>17.8754592</c:v>
                </c:pt>
                <c:pt idx="68">
                  <c:v>16.2830528</c:v>
                </c:pt>
                <c:pt idx="69">
                  <c:v>23.5671296</c:v>
                </c:pt>
                <c:pt idx="70">
                  <c:v>20.2246528</c:v>
                </c:pt>
                <c:pt idx="71">
                  <c:v>25.3172</c:v>
                </c:pt>
                <c:pt idx="72">
                  <c:v>31.308432</c:v>
                </c:pt>
                <c:pt idx="73">
                  <c:v>32.0494528</c:v>
                </c:pt>
                <c:pt idx="74">
                  <c:v>29.0538368</c:v>
                </c:pt>
                <c:pt idx="75">
                  <c:v>26.420848</c:v>
                </c:pt>
                <c:pt idx="76">
                  <c:v>23.0626048</c:v>
                </c:pt>
                <c:pt idx="77">
                  <c:v>18.3957504</c:v>
                </c:pt>
                <c:pt idx="78">
                  <c:v>16.9767744</c:v>
                </c:pt>
                <c:pt idx="79">
                  <c:v>18.3642176</c:v>
                </c:pt>
                <c:pt idx="80">
                  <c:v>16.4249504</c:v>
                </c:pt>
                <c:pt idx="81">
                  <c:v>17.4655328</c:v>
                </c:pt>
                <c:pt idx="82">
                  <c:v>22.1323872</c:v>
                </c:pt>
                <c:pt idx="83">
                  <c:v>28.233984</c:v>
                </c:pt>
                <c:pt idx="84">
                  <c:v>33.7679904</c:v>
                </c:pt>
                <c:pt idx="85">
                  <c:v>34.2725152</c:v>
                </c:pt>
                <c:pt idx="86">
                  <c:v>26.9253728</c:v>
                </c:pt>
                <c:pt idx="87">
                  <c:v>25.8532576</c:v>
                </c:pt>
                <c:pt idx="88">
                  <c:v>21.1075712</c:v>
                </c:pt>
                <c:pt idx="89">
                  <c:v>18.5849472</c:v>
                </c:pt>
                <c:pt idx="90">
                  <c:v>18.1277216</c:v>
                </c:pt>
                <c:pt idx="91">
                  <c:v>14.6118144</c:v>
                </c:pt>
                <c:pt idx="92">
                  <c:v>15.1951712</c:v>
                </c:pt>
                <c:pt idx="93">
                  <c:v>15.9204256</c:v>
                </c:pt>
                <c:pt idx="94">
                  <c:v>18.2853856</c:v>
                </c:pt>
                <c:pt idx="95">
                  <c:v>26.420848</c:v>
                </c:pt>
                <c:pt idx="96">
                  <c:v>34.5563104</c:v>
                </c:pt>
                <c:pt idx="97">
                  <c:v>35.7072576</c:v>
                </c:pt>
                <c:pt idx="98">
                  <c:v>31.939088</c:v>
                </c:pt>
                <c:pt idx="99">
                  <c:v>25.6798272</c:v>
                </c:pt>
                <c:pt idx="100">
                  <c:v>22.636912</c:v>
                </c:pt>
                <c:pt idx="101">
                  <c:v>17.118672</c:v>
                </c:pt>
                <c:pt idx="102">
                  <c:v>16.488016</c:v>
                </c:pt>
                <c:pt idx="103">
                  <c:v>16.9452416</c:v>
                </c:pt>
                <c:pt idx="104">
                  <c:v>18.4745824</c:v>
                </c:pt>
                <c:pt idx="105">
                  <c:v>17.6074304</c:v>
                </c:pt>
                <c:pt idx="106">
                  <c:v>23.1414368</c:v>
                </c:pt>
                <c:pt idx="107">
                  <c:v>25.4433312</c:v>
                </c:pt>
                <c:pt idx="108">
                  <c:v>27.7136928</c:v>
                </c:pt>
                <c:pt idx="109">
                  <c:v>28.6912096</c:v>
                </c:pt>
                <c:pt idx="110">
                  <c:v>29.1326688</c:v>
                </c:pt>
              </c:numCache>
            </c:numRef>
          </c:yVal>
          <c:smooth val="0"/>
        </c:ser>
        <c:axId val="78762147"/>
        <c:axId val="38157625"/>
      </c:scatterChart>
      <c:valAx>
        <c:axId val="78762147"/>
        <c:scaling>
          <c:orientation val="minMax"/>
          <c:max val="2016"/>
          <c:min val="2006"/>
        </c:scaling>
        <c:delete val="0"/>
        <c:axPos val="b"/>
        <c:numFmt formatCode="General" sourceLinked="0"/>
        <c:majorTickMark val="out"/>
        <c:minorTickMark val="none"/>
        <c:tickLblPos val="none"/>
        <c:spPr>
          <a:ln w="6480">
            <a:solidFill>
              <a:srgbClr val="000000"/>
            </a:solidFill>
            <a:round/>
          </a:ln>
        </c:spPr>
        <c:txPr>
          <a:bodyPr/>
          <a:lstStyle/>
          <a:p>
            <a:pPr>
              <a:defRPr b="0" sz="1000" spc="-1" strike="noStrike">
                <a:solidFill>
                  <a:srgbClr val="000000"/>
                </a:solidFill>
                <a:latin typeface="Calibri"/>
              </a:defRPr>
            </a:pPr>
          </a:p>
        </c:txPr>
        <c:crossAx val="38157625"/>
        <c:crosses val="autoZero"/>
        <c:crossBetween val="midCat"/>
        <c:majorUnit val="1"/>
      </c:valAx>
      <c:valAx>
        <c:axId val="38157625"/>
        <c:scaling>
          <c:orientation val="minMax"/>
          <c:max val="50"/>
          <c:min val="0"/>
        </c:scaling>
        <c:delete val="0"/>
        <c:axPos val="l"/>
        <c:numFmt formatCode="General" sourceLinked="0"/>
        <c:majorTickMark val="out"/>
        <c:minorTickMark val="none"/>
        <c:tickLblPos val="none"/>
        <c:spPr>
          <a:ln w="6480">
            <a:solidFill>
              <a:srgbClr val="000000"/>
            </a:solidFill>
            <a:round/>
          </a:ln>
        </c:spPr>
        <c:txPr>
          <a:bodyPr/>
          <a:lstStyle/>
          <a:p>
            <a:pPr>
              <a:defRPr b="0" sz="1000" spc="-1" strike="noStrike">
                <a:solidFill>
                  <a:srgbClr val="000000"/>
                </a:solidFill>
                <a:latin typeface="Calibri"/>
              </a:defRPr>
            </a:pPr>
          </a:p>
        </c:txPr>
        <c:crossAx val="78762147"/>
        <c:crosses val="autoZero"/>
        <c:crossBetween val="midCat"/>
        <c:majorUnit val="25"/>
      </c:valAx>
      <c:spPr>
        <a:noFill/>
        <a:ln>
          <a:solidFill>
            <a:srgbClr val="000000"/>
          </a:solidFill>
        </a:ln>
      </c:spPr>
    </c:plotArea>
    <c:plotVisOnly val="1"/>
    <c:dispBlanksAs val="gap"/>
  </c:chart>
  <c:spPr>
    <a:noFill/>
    <a:ln>
      <a:noFill/>
    </a:ln>
  </c:spPr>
</c:chartSpace>
</file>

<file path=ppt/charts/chart33.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0</c:f>
              <c:numCache>
                <c:formatCode>General</c:formatCode>
                <c:ptCount val="111"/>
                <c:pt idx="0">
                  <c:v>14.214016</c:v>
                </c:pt>
                <c:pt idx="1">
                  <c:v>18.119232</c:v>
                </c:pt>
                <c:pt idx="2">
                  <c:v>16.31216</c:v>
                </c:pt>
                <c:pt idx="3">
                  <c:v>14.79616</c:v>
                </c:pt>
                <c:pt idx="4">
                  <c:v>18.67712</c:v>
                </c:pt>
                <c:pt idx="5">
                  <c:v>24.462176</c:v>
                </c:pt>
                <c:pt idx="6">
                  <c:v>29.737856</c:v>
                </c:pt>
                <c:pt idx="7">
                  <c:v>29.010176</c:v>
                </c:pt>
                <c:pt idx="8">
                  <c:v>27.494176</c:v>
                </c:pt>
                <c:pt idx="9">
                  <c:v>25.735616</c:v>
                </c:pt>
                <c:pt idx="10">
                  <c:v>23.46768</c:v>
                </c:pt>
                <c:pt idx="11">
                  <c:v>22.873408</c:v>
                </c:pt>
                <c:pt idx="12">
                  <c:v>19.762576</c:v>
                </c:pt>
                <c:pt idx="13">
                  <c:v>16.651744</c:v>
                </c:pt>
                <c:pt idx="14">
                  <c:v>16.445568</c:v>
                </c:pt>
                <c:pt idx="15">
                  <c:v>14.953824</c:v>
                </c:pt>
                <c:pt idx="16">
                  <c:v>17.476448</c:v>
                </c:pt>
                <c:pt idx="17">
                  <c:v>23.479808</c:v>
                </c:pt>
                <c:pt idx="18">
                  <c:v>29.4104</c:v>
                </c:pt>
                <c:pt idx="19">
                  <c:v>30.210848</c:v>
                </c:pt>
                <c:pt idx="20">
                  <c:v>27.688224</c:v>
                </c:pt>
                <c:pt idx="21">
                  <c:v>24.13472</c:v>
                </c:pt>
                <c:pt idx="22">
                  <c:v>23.601088</c:v>
                </c:pt>
                <c:pt idx="23">
                  <c:v>21.927424</c:v>
                </c:pt>
                <c:pt idx="24">
                  <c:v>18.822656</c:v>
                </c:pt>
                <c:pt idx="25">
                  <c:v>15.717888</c:v>
                </c:pt>
                <c:pt idx="26">
                  <c:v>15.487456</c:v>
                </c:pt>
                <c:pt idx="27">
                  <c:v>15.475328</c:v>
                </c:pt>
                <c:pt idx="28">
                  <c:v>17.027712</c:v>
                </c:pt>
                <c:pt idx="29">
                  <c:v>23.0432</c:v>
                </c:pt>
                <c:pt idx="30">
                  <c:v>30.44128</c:v>
                </c:pt>
                <c:pt idx="31">
                  <c:v>32.211968</c:v>
                </c:pt>
                <c:pt idx="32">
                  <c:v>29.240608</c:v>
                </c:pt>
                <c:pt idx="33">
                  <c:v>25.626464</c:v>
                </c:pt>
                <c:pt idx="34">
                  <c:v>22.837024</c:v>
                </c:pt>
                <c:pt idx="35">
                  <c:v>19.938432</c:v>
                </c:pt>
                <c:pt idx="36">
                  <c:v>13.0376</c:v>
                </c:pt>
                <c:pt idx="37">
                  <c:v>15.851296</c:v>
                </c:pt>
                <c:pt idx="38">
                  <c:v>14.929568</c:v>
                </c:pt>
                <c:pt idx="39">
                  <c:v>14.638496</c:v>
                </c:pt>
                <c:pt idx="40">
                  <c:v>18.61648</c:v>
                </c:pt>
                <c:pt idx="41">
                  <c:v>25.020064</c:v>
                </c:pt>
                <c:pt idx="42">
                  <c:v>31.59344</c:v>
                </c:pt>
                <c:pt idx="43">
                  <c:v>32.466656</c:v>
                </c:pt>
                <c:pt idx="44">
                  <c:v>29.216352</c:v>
                </c:pt>
                <c:pt idx="45">
                  <c:v>24.935168</c:v>
                </c:pt>
                <c:pt idx="46">
                  <c:v>22.55808</c:v>
                </c:pt>
                <c:pt idx="47">
                  <c:v>21.28464</c:v>
                </c:pt>
                <c:pt idx="48">
                  <c:v>15.487456</c:v>
                </c:pt>
                <c:pt idx="49">
                  <c:v>17.051968</c:v>
                </c:pt>
                <c:pt idx="50">
                  <c:v>15.620864</c:v>
                </c:pt>
                <c:pt idx="51">
                  <c:v>12.904192</c:v>
                </c:pt>
                <c:pt idx="52">
                  <c:v>17.561344</c:v>
                </c:pt>
                <c:pt idx="53">
                  <c:v>25.517312</c:v>
                </c:pt>
                <c:pt idx="54">
                  <c:v>31.084064</c:v>
                </c:pt>
                <c:pt idx="55">
                  <c:v>31.363008</c:v>
                </c:pt>
                <c:pt idx="56">
                  <c:v>28.767616</c:v>
                </c:pt>
                <c:pt idx="57">
                  <c:v>23.71024</c:v>
                </c:pt>
                <c:pt idx="58">
                  <c:v>21.248256</c:v>
                </c:pt>
                <c:pt idx="59">
                  <c:v>23.22512</c:v>
                </c:pt>
                <c:pt idx="60">
                  <c:v>16.239392</c:v>
                </c:pt>
                <c:pt idx="61">
                  <c:v>13.013344</c:v>
                </c:pt>
                <c:pt idx="62">
                  <c:v>13.255904</c:v>
                </c:pt>
                <c:pt idx="63">
                  <c:v>13.971456</c:v>
                </c:pt>
                <c:pt idx="64">
                  <c:v>17.876672</c:v>
                </c:pt>
                <c:pt idx="65">
                  <c:v>25.274752</c:v>
                </c:pt>
                <c:pt idx="66">
                  <c:v>30.13808</c:v>
                </c:pt>
                <c:pt idx="67">
                  <c:v>30.404896</c:v>
                </c:pt>
                <c:pt idx="68">
                  <c:v>28.694848</c:v>
                </c:pt>
                <c:pt idx="69">
                  <c:v>24.850272</c:v>
                </c:pt>
                <c:pt idx="70">
                  <c:v>23.28576</c:v>
                </c:pt>
                <c:pt idx="71">
                  <c:v>24.049824</c:v>
                </c:pt>
                <c:pt idx="72">
                  <c:v>16.748768</c:v>
                </c:pt>
                <c:pt idx="73">
                  <c:v>16.833664</c:v>
                </c:pt>
                <c:pt idx="74">
                  <c:v>15.535968</c:v>
                </c:pt>
                <c:pt idx="75">
                  <c:v>14.650624</c:v>
                </c:pt>
                <c:pt idx="76">
                  <c:v>18.762016</c:v>
                </c:pt>
                <c:pt idx="77">
                  <c:v>26.038816</c:v>
                </c:pt>
                <c:pt idx="78">
                  <c:v>31.302368</c:v>
                </c:pt>
                <c:pt idx="79">
                  <c:v>31.89664</c:v>
                </c:pt>
                <c:pt idx="80">
                  <c:v>30.489792</c:v>
                </c:pt>
                <c:pt idx="81">
                  <c:v>25.990304</c:v>
                </c:pt>
                <c:pt idx="82">
                  <c:v>24.886656</c:v>
                </c:pt>
                <c:pt idx="83">
                  <c:v>23.067456</c:v>
                </c:pt>
                <c:pt idx="84">
                  <c:v>20.70856</c:v>
                </c:pt>
                <c:pt idx="85">
                  <c:v>18.349664</c:v>
                </c:pt>
                <c:pt idx="86">
                  <c:v>17.46432</c:v>
                </c:pt>
                <c:pt idx="87">
                  <c:v>17.003456</c:v>
                </c:pt>
                <c:pt idx="88">
                  <c:v>20.241632</c:v>
                </c:pt>
                <c:pt idx="89">
                  <c:v>26.912032</c:v>
                </c:pt>
                <c:pt idx="90">
                  <c:v>32.551552</c:v>
                </c:pt>
                <c:pt idx="91">
                  <c:v>30.32</c:v>
                </c:pt>
                <c:pt idx="92">
                  <c:v>27.263744</c:v>
                </c:pt>
                <c:pt idx="93">
                  <c:v>24.256</c:v>
                </c:pt>
                <c:pt idx="94">
                  <c:v>22.339776</c:v>
                </c:pt>
                <c:pt idx="95">
                  <c:v>20.763136</c:v>
                </c:pt>
                <c:pt idx="96">
                  <c:v>20.9208</c:v>
                </c:pt>
                <c:pt idx="97">
                  <c:v>17.136864</c:v>
                </c:pt>
                <c:pt idx="98">
                  <c:v>16.73664</c:v>
                </c:pt>
                <c:pt idx="99">
                  <c:v>17.03984</c:v>
                </c:pt>
                <c:pt idx="100">
                  <c:v>19.999072</c:v>
                </c:pt>
                <c:pt idx="101">
                  <c:v>25.517312</c:v>
                </c:pt>
                <c:pt idx="102">
                  <c:v>29.095072</c:v>
                </c:pt>
                <c:pt idx="103">
                  <c:v>28.13696</c:v>
                </c:pt>
                <c:pt idx="104">
                  <c:v>27.506304</c:v>
                </c:pt>
                <c:pt idx="105">
                  <c:v>25.28688</c:v>
                </c:pt>
                <c:pt idx="106">
                  <c:v>23.431296</c:v>
                </c:pt>
                <c:pt idx="107">
                  <c:v>22.958304</c:v>
                </c:pt>
                <c:pt idx="108">
                  <c:v/>
                </c:pt>
                <c:pt idx="109">
                  <c:v>17.2824</c:v>
                </c:pt>
                <c:pt idx="110">
                  <c:v>17.233888</c:v>
                </c:pt>
              </c:numCache>
            </c:numRef>
          </c:yVal>
          <c:smooth val="0"/>
        </c:ser>
        <c:ser>
          <c:idx val="1"/>
          <c:order val="1"/>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2</c:f>
              <c:numCache>
                <c:formatCode>General</c:formatCode>
                <c:ptCount val="111"/>
                <c:pt idx="0">
                  <c:v>13.3820352</c:v>
                </c:pt>
                <c:pt idx="1">
                  <c:v>13.965392</c:v>
                </c:pt>
                <c:pt idx="2">
                  <c:v>14.8167776</c:v>
                </c:pt>
                <c:pt idx="3">
                  <c:v>17.8754592</c:v>
                </c:pt>
                <c:pt idx="4">
                  <c:v>22.8261088</c:v>
                </c:pt>
                <c:pt idx="5">
                  <c:v>26.7834752</c:v>
                </c:pt>
                <c:pt idx="6">
                  <c:v>31.387264</c:v>
                </c:pt>
                <c:pt idx="7">
                  <c:v>30.6935424</c:v>
                </c:pt>
                <c:pt idx="8">
                  <c:v>28.6439104</c:v>
                </c:pt>
                <c:pt idx="9">
                  <c:v>26.184352</c:v>
                </c:pt>
                <c:pt idx="10">
                  <c:v>24.450048</c:v>
                </c:pt>
                <c:pt idx="11">
                  <c:v>20.114288</c:v>
                </c:pt>
                <c:pt idx="12">
                  <c:v>19.5939968</c:v>
                </c:pt>
                <c:pt idx="13">
                  <c:v>18.2065536</c:v>
                </c:pt>
                <c:pt idx="14">
                  <c:v>19.0579392</c:v>
                </c:pt>
                <c:pt idx="15">
                  <c:v>19.7043616</c:v>
                </c:pt>
                <c:pt idx="16">
                  <c:v>23.031072</c:v>
                </c:pt>
                <c:pt idx="17">
                  <c:v>27.3195328</c:v>
                </c:pt>
                <c:pt idx="18">
                  <c:v>32.1913504</c:v>
                </c:pt>
                <c:pt idx="19">
                  <c:v>33.2161664</c:v>
                </c:pt>
                <c:pt idx="20">
                  <c:v>28.8804064</c:v>
                </c:pt>
                <c:pt idx="21">
                  <c:v>26.2947168</c:v>
                </c:pt>
                <c:pt idx="22">
                  <c:v>25.0176384</c:v>
                </c:pt>
                <c:pt idx="23">
                  <c:v>22.8576416</c:v>
                </c:pt>
                <c:pt idx="24">
                  <c:v>20.4769152</c:v>
                </c:pt>
                <c:pt idx="25">
                  <c:v>18.8687424</c:v>
                </c:pt>
                <c:pt idx="26">
                  <c:v>20.3980832</c:v>
                </c:pt>
                <c:pt idx="27">
                  <c:v>21.0760384</c:v>
                </c:pt>
                <c:pt idx="28">
                  <c:v>26.026688</c:v>
                </c:pt>
                <c:pt idx="29">
                  <c:v>30.8196736</c:v>
                </c:pt>
                <c:pt idx="30">
                  <c:v>33.4211296</c:v>
                </c:pt>
                <c:pt idx="31">
                  <c:v>35.2973312</c:v>
                </c:pt>
                <c:pt idx="32">
                  <c:v>34.9820032</c:v>
                </c:pt>
                <c:pt idx="33">
                  <c:v>26.1370528</c:v>
                </c:pt>
                <c:pt idx="34">
                  <c:v>23.2360352</c:v>
                </c:pt>
                <c:pt idx="35">
                  <c:v>22.0693216</c:v>
                </c:pt>
                <c:pt idx="36">
                  <c:v>19.247136</c:v>
                </c:pt>
                <c:pt idx="37">
                  <c:v>17.5285984</c:v>
                </c:pt>
                <c:pt idx="38">
                  <c:v>17.1502048</c:v>
                </c:pt>
                <c:pt idx="39">
                  <c:v>19.3890336</c:v>
                </c:pt>
                <c:pt idx="40">
                  <c:v>24.8599744</c:v>
                </c:pt>
                <c:pt idx="41">
                  <c:v>30.4097472</c:v>
                </c:pt>
                <c:pt idx="42">
                  <c:v>34.0360192</c:v>
                </c:pt>
                <c:pt idx="43">
                  <c:v>36.3063808</c:v>
                </c:pt>
                <c:pt idx="44">
                  <c:v>32.4593792</c:v>
                </c:pt>
                <c:pt idx="45">
                  <c:v>26.6100448</c:v>
                </c:pt>
                <c:pt idx="46">
                  <c:v>23.1414368</c:v>
                </c:pt>
                <c:pt idx="47">
                  <c:v>20.035456</c:v>
                </c:pt>
                <c:pt idx="48">
                  <c:v>19.3575008</c:v>
                </c:pt>
                <c:pt idx="49">
                  <c:v>15.6681632</c:v>
                </c:pt>
                <c:pt idx="50">
                  <c:v>15.7154624</c:v>
                </c:pt>
                <c:pt idx="51">
                  <c:v>18.0961888</c:v>
                </c:pt>
                <c:pt idx="52">
                  <c:v>24.7969088</c:v>
                </c:pt>
                <c:pt idx="53">
                  <c:v>32.7116416</c:v>
                </c:pt>
                <c:pt idx="54">
                  <c:v>34.8085728</c:v>
                </c:pt>
                <c:pt idx="55">
                  <c:v>34.461712</c:v>
                </c:pt>
                <c:pt idx="56">
                  <c:v>32.3017152</c:v>
                </c:pt>
                <c:pt idx="57">
                  <c:v>25.238368</c:v>
                </c:pt>
                <c:pt idx="58">
                  <c:v>21.2337024</c:v>
                </c:pt>
                <c:pt idx="59">
                  <c:v>19.877792</c:v>
                </c:pt>
                <c:pt idx="60">
                  <c:v>16.330352</c:v>
                </c:pt>
                <c:pt idx="61">
                  <c:v>16.409184</c:v>
                </c:pt>
                <c:pt idx="62">
                  <c:v>16.5353152</c:v>
                </c:pt>
                <c:pt idx="63">
                  <c:v>20.4453824</c:v>
                </c:pt>
                <c:pt idx="64">
                  <c:v>22.1954528</c:v>
                </c:pt>
                <c:pt idx="65">
                  <c:v>29.7633248</c:v>
                </c:pt>
                <c:pt idx="66">
                  <c:v>31.8444896</c:v>
                </c:pt>
                <c:pt idx="67">
                  <c:v>29.5583616</c:v>
                </c:pt>
                <c:pt idx="68">
                  <c:v>28.7542752</c:v>
                </c:pt>
                <c:pt idx="69">
                  <c:v>23.0468384</c:v>
                </c:pt>
                <c:pt idx="70">
                  <c:v>21.4071328</c:v>
                </c:pt>
                <c:pt idx="71">
                  <c:v>18.3642176</c:v>
                </c:pt>
                <c:pt idx="72">
                  <c:v>17.7650944</c:v>
                </c:pt>
                <c:pt idx="73">
                  <c:v>14.3280192</c:v>
                </c:pt>
                <c:pt idx="74">
                  <c:v>17.6862624</c:v>
                </c:pt>
                <c:pt idx="75">
                  <c:v>19.5309312</c:v>
                </c:pt>
                <c:pt idx="76">
                  <c:v>24.4027488</c:v>
                </c:pt>
                <c:pt idx="77">
                  <c:v>30.5516448</c:v>
                </c:pt>
                <c:pt idx="78">
                  <c:v>31.9706208</c:v>
                </c:pt>
                <c:pt idx="79">
                  <c:v>34.8874048</c:v>
                </c:pt>
                <c:pt idx="80">
                  <c:v>30.993104</c:v>
                </c:pt>
                <c:pt idx="81">
                  <c:v>26.4366144</c:v>
                </c:pt>
                <c:pt idx="82">
                  <c:v>24.3554496</c:v>
                </c:pt>
                <c:pt idx="83">
                  <c:v>19.3102016</c:v>
                </c:pt>
                <c:pt idx="84">
                  <c:v>17.7650944</c:v>
                </c:pt>
                <c:pt idx="85">
                  <c:v>17.0083072</c:v>
                </c:pt>
                <c:pt idx="86">
                  <c:v>16.8506432</c:v>
                </c:pt>
                <c:pt idx="87">
                  <c:v>19.79896</c:v>
                </c:pt>
                <c:pt idx="88">
                  <c:v>23.8351584</c:v>
                </c:pt>
                <c:pt idx="89">
                  <c:v>30.9458048</c:v>
                </c:pt>
                <c:pt idx="90">
                  <c:v>35.092368</c:v>
                </c:pt>
                <c:pt idx="91">
                  <c:v>31.2768992</c:v>
                </c:pt>
                <c:pt idx="92">
                  <c:v>30.677776</c:v>
                </c:pt>
                <c:pt idx="93">
                  <c:v>23.8824576</c:v>
                </c:pt>
                <c:pt idx="94">
                  <c:v>21.9431904</c:v>
                </c:pt>
                <c:pt idx="95">
                  <c:v>18.6480128</c:v>
                </c:pt>
                <c:pt idx="96">
                  <c:v>17.0713728</c:v>
                </c:pt>
                <c:pt idx="97">
                  <c:v>15.9834912</c:v>
                </c:pt>
                <c:pt idx="98">
                  <c:v>19.2156032</c:v>
                </c:pt>
                <c:pt idx="99">
                  <c:v>20.666112</c:v>
                </c:pt>
                <c:pt idx="100">
                  <c:v>24.3869824</c:v>
                </c:pt>
                <c:pt idx="101">
                  <c:v>30.0944192</c:v>
                </c:pt>
                <c:pt idx="102">
                  <c:v>32.1913504</c:v>
                </c:pt>
                <c:pt idx="103">
                  <c:v>30.598944</c:v>
                </c:pt>
                <c:pt idx="104">
                  <c:v>31.4187968</c:v>
                </c:pt>
                <c:pt idx="105">
                  <c:v>28.9277056</c:v>
                </c:pt>
                <c:pt idx="106">
                  <c:v>22.3846496</c:v>
                </c:pt>
                <c:pt idx="107">
                  <c:v>19.79896</c:v>
                </c:pt>
                <c:pt idx="108">
                  <c:v>16.015024</c:v>
                </c:pt>
                <c:pt idx="109">
                  <c:v>15.7154624</c:v>
                </c:pt>
                <c:pt idx="110">
                  <c:v>16.9294752</c:v>
                </c:pt>
              </c:numCache>
            </c:numRef>
          </c:yVal>
          <c:smooth val="0"/>
        </c:ser>
        <c:axId val="28928406"/>
        <c:axId val="81912781"/>
      </c:scatterChart>
      <c:valAx>
        <c:axId val="28928406"/>
        <c:scaling>
          <c:orientation val="minMax"/>
          <c:max val="2016"/>
          <c:min val="2006"/>
        </c:scaling>
        <c:delete val="0"/>
        <c:axPos val="b"/>
        <c:numFmt formatCode="General" sourceLinked="0"/>
        <c:majorTickMark val="out"/>
        <c:minorTickMark val="none"/>
        <c:tickLblPos val="none"/>
        <c:spPr>
          <a:ln w="6480">
            <a:solidFill>
              <a:srgbClr val="000000"/>
            </a:solidFill>
            <a:round/>
          </a:ln>
        </c:spPr>
        <c:txPr>
          <a:bodyPr/>
          <a:lstStyle/>
          <a:p>
            <a:pPr>
              <a:defRPr b="0" sz="1000" spc="-1" strike="noStrike">
                <a:solidFill>
                  <a:srgbClr val="000000"/>
                </a:solidFill>
                <a:latin typeface="Calibri"/>
              </a:defRPr>
            </a:pPr>
          </a:p>
        </c:txPr>
        <c:crossAx val="81912781"/>
        <c:crosses val="autoZero"/>
        <c:crossBetween val="midCat"/>
        <c:majorUnit val="1"/>
      </c:valAx>
      <c:valAx>
        <c:axId val="81912781"/>
        <c:scaling>
          <c:orientation val="minMax"/>
          <c:max val="50"/>
          <c:min val="0"/>
        </c:scaling>
        <c:delete val="0"/>
        <c:axPos val="l"/>
        <c:numFmt formatCode="General" sourceLinked="0"/>
        <c:majorTickMark val="out"/>
        <c:minorTickMark val="none"/>
        <c:tickLblPos val="none"/>
        <c:spPr>
          <a:ln w="6480">
            <a:solidFill>
              <a:srgbClr val="000000"/>
            </a:solidFill>
            <a:round/>
          </a:ln>
        </c:spPr>
        <c:txPr>
          <a:bodyPr/>
          <a:lstStyle/>
          <a:p>
            <a:pPr>
              <a:defRPr b="0" sz="1000" spc="-1" strike="noStrike">
                <a:solidFill>
                  <a:srgbClr val="000000"/>
                </a:solidFill>
                <a:latin typeface="Calibri"/>
              </a:defRPr>
            </a:pPr>
          </a:p>
        </c:txPr>
        <c:crossAx val="28928406"/>
        <c:crosses val="autoZero"/>
        <c:crossBetween val="midCat"/>
        <c:majorUnit val="25"/>
      </c:valAx>
      <c:spPr>
        <a:noFill/>
        <a:ln>
          <a:solidFill>
            <a:srgbClr val="000000"/>
          </a:solidFill>
        </a:ln>
      </c:spPr>
    </c:plotArea>
    <c:plotVisOnly val="1"/>
    <c:dispBlanksAs val="gap"/>
  </c:chart>
  <c:spPr>
    <a:noFill/>
    <a:ln>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533520" y="764280"/>
            <a:ext cx="6704640" cy="3771360"/>
          </a:xfrm>
          <a:prstGeom prst="rect">
            <a:avLst/>
          </a:prstGeom>
        </p:spPr>
        <p:txBody>
          <a:bodyPr lIns="0" rIns="0" tIns="0" bIns="0" anchor="ct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165" name="PlaceHolder 2"/>
          <p:cNvSpPr>
            <a:spLocks noGrp="1"/>
          </p:cNvSpPr>
          <p:nvPr>
            <p:ph type="body"/>
          </p:nvPr>
        </p:nvSpPr>
        <p:spPr>
          <a:xfrm>
            <a:off x="777240" y="4777560"/>
            <a:ext cx="6217560" cy="452592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166" name="PlaceHolder 3"/>
          <p:cNvSpPr>
            <a:spLocks noGrp="1"/>
          </p:cNvSpPr>
          <p:nvPr>
            <p:ph type="hdr"/>
          </p:nvPr>
        </p:nvSpPr>
        <p:spPr>
          <a:xfrm>
            <a:off x="0" y="0"/>
            <a:ext cx="3372840" cy="50256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167" name="PlaceHolder 4"/>
          <p:cNvSpPr>
            <a:spLocks noGrp="1"/>
          </p:cNvSpPr>
          <p:nvPr>
            <p:ph type="dt"/>
          </p:nvPr>
        </p:nvSpPr>
        <p:spPr>
          <a:xfrm>
            <a:off x="4399200" y="0"/>
            <a:ext cx="3372840" cy="50256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168" name="PlaceHolder 5"/>
          <p:cNvSpPr>
            <a:spLocks noGrp="1"/>
          </p:cNvSpPr>
          <p:nvPr>
            <p:ph type="ftr"/>
          </p:nvPr>
        </p:nvSpPr>
        <p:spPr>
          <a:xfrm>
            <a:off x="0" y="9555480"/>
            <a:ext cx="3372840" cy="50256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169" name="PlaceHolder 6"/>
          <p:cNvSpPr>
            <a:spLocks noGrp="1"/>
          </p:cNvSpPr>
          <p:nvPr>
            <p:ph type="sldNum"/>
          </p:nvPr>
        </p:nvSpPr>
        <p:spPr>
          <a:xfrm>
            <a:off x="4399200" y="9555480"/>
            <a:ext cx="3372840" cy="502560"/>
          </a:xfrm>
          <a:prstGeom prst="rect">
            <a:avLst/>
          </a:prstGeom>
        </p:spPr>
        <p:txBody>
          <a:bodyPr lIns="0" rIns="0" tIns="0" bIns="0" anchor="b"/>
          <a:p>
            <a:pPr algn="r"/>
            <a:fld id="{F3C90409-1A84-40EC-A7B5-A9559FB5C04B}"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2" name="PlaceHolder 1"/>
          <p:cNvSpPr>
            <a:spLocks noGrp="1"/>
          </p:cNvSpPr>
          <p:nvPr>
            <p:ph type="sldImg"/>
          </p:nvPr>
        </p:nvSpPr>
        <p:spPr>
          <a:xfrm>
            <a:off x="685800" y="1143000"/>
            <a:ext cx="5486040" cy="3085920"/>
          </a:xfrm>
          <a:prstGeom prst="rect">
            <a:avLst/>
          </a:prstGeom>
        </p:spPr>
      </p:sp>
      <p:sp>
        <p:nvSpPr>
          <p:cNvPr id="1293" name="PlaceHolder 2"/>
          <p:cNvSpPr>
            <a:spLocks noGrp="1"/>
          </p:cNvSpPr>
          <p:nvPr>
            <p:ph type="body"/>
          </p:nvPr>
        </p:nvSpPr>
        <p:spPr>
          <a:xfrm>
            <a:off x="685800" y="4400640"/>
            <a:ext cx="5486040" cy="3600000"/>
          </a:xfrm>
          <a:prstGeom prst="rect">
            <a:avLst/>
          </a:prstGeom>
        </p:spPr>
        <p:txBody>
          <a:bodyPr/>
          <a:p>
            <a:endParaRPr b="0" lang="en-US" sz="2000" spc="-1" strike="noStrike">
              <a:latin typeface="Arial"/>
            </a:endParaRPr>
          </a:p>
        </p:txBody>
      </p:sp>
      <p:sp>
        <p:nvSpPr>
          <p:cNvPr id="1294" name="TextShape 3"/>
          <p:cNvSpPr txBox="1"/>
          <p:nvPr/>
        </p:nvSpPr>
        <p:spPr>
          <a:xfrm>
            <a:off x="3884760" y="8685360"/>
            <a:ext cx="2971440" cy="458280"/>
          </a:xfrm>
          <a:prstGeom prst="rect">
            <a:avLst/>
          </a:prstGeom>
          <a:noFill/>
          <a:ln>
            <a:noFill/>
          </a:ln>
        </p:spPr>
        <p:txBody>
          <a:bodyPr anchor="b"/>
          <a:p>
            <a:pPr algn="r">
              <a:lnSpc>
                <a:spcPct val="100000"/>
              </a:lnSpc>
            </a:pPr>
            <a:fld id="{EDBA626A-D913-48CF-B993-27C420E78A2D}"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1" name="TextShape 1"/>
          <p:cNvSpPr txBox="1"/>
          <p:nvPr/>
        </p:nvSpPr>
        <p:spPr>
          <a:xfrm>
            <a:off x="3884760" y="8685360"/>
            <a:ext cx="2971440" cy="458280"/>
          </a:xfrm>
          <a:prstGeom prst="rect">
            <a:avLst/>
          </a:prstGeom>
          <a:noFill/>
          <a:ln>
            <a:noFill/>
          </a:ln>
        </p:spPr>
        <p:txBody>
          <a:bodyPr anchor="b"/>
          <a:p>
            <a:pPr algn="r">
              <a:lnSpc>
                <a:spcPct val="100000"/>
              </a:lnSpc>
            </a:pPr>
            <a:fld id="{A49475AF-4BC7-411C-8C83-C8B2DA08F003}" type="slidenum">
              <a:rPr b="0" lang="en-US" sz="1200" spc="-1" strike="noStrike">
                <a:latin typeface="Times New Roman"/>
              </a:rPr>
              <a:t>&lt;number&gt;</a:t>
            </a:fld>
            <a:endParaRPr b="0" lang="en-US" sz="1200" spc="-1" strike="noStrike">
              <a:latin typeface="Times New Roman"/>
            </a:endParaRPr>
          </a:p>
        </p:txBody>
      </p:sp>
      <p:sp>
        <p:nvSpPr>
          <p:cNvPr id="1302" name="PlaceHolder 2"/>
          <p:cNvSpPr>
            <a:spLocks noGrp="1"/>
          </p:cNvSpPr>
          <p:nvPr>
            <p:ph type="sldImg"/>
          </p:nvPr>
        </p:nvSpPr>
        <p:spPr>
          <a:xfrm>
            <a:off x="685800" y="1143000"/>
            <a:ext cx="5486040" cy="3085920"/>
          </a:xfrm>
          <a:prstGeom prst="rect">
            <a:avLst/>
          </a:prstGeom>
        </p:spPr>
      </p:sp>
      <p:sp>
        <p:nvSpPr>
          <p:cNvPr id="1303" name="PlaceHolder 3"/>
          <p:cNvSpPr>
            <a:spLocks noGrp="1"/>
          </p:cNvSpPr>
          <p:nvPr>
            <p:ph type="body"/>
          </p:nvPr>
        </p:nvSpPr>
        <p:spPr>
          <a:xfrm>
            <a:off x="685800" y="4400640"/>
            <a:ext cx="5486040" cy="3600000"/>
          </a:xfrm>
          <a:prstGeom prst="rect">
            <a:avLst/>
          </a:prstGeom>
        </p:spPr>
        <p:txBody>
          <a:bodyPr/>
          <a:p>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4" name="TextShape 1"/>
          <p:cNvSpPr txBox="1"/>
          <p:nvPr/>
        </p:nvSpPr>
        <p:spPr>
          <a:xfrm>
            <a:off x="3884760" y="8685360"/>
            <a:ext cx="2971440" cy="458280"/>
          </a:xfrm>
          <a:prstGeom prst="rect">
            <a:avLst/>
          </a:prstGeom>
          <a:noFill/>
          <a:ln>
            <a:noFill/>
          </a:ln>
        </p:spPr>
        <p:txBody>
          <a:bodyPr anchor="b"/>
          <a:p>
            <a:pPr algn="r">
              <a:lnSpc>
                <a:spcPct val="100000"/>
              </a:lnSpc>
            </a:pPr>
            <a:fld id="{60F11ED1-2ACA-445C-8FBE-65DD09008301}" type="slidenum">
              <a:rPr b="0" lang="en-US" sz="1200" spc="-1" strike="noStrike">
                <a:latin typeface="Times New Roman"/>
              </a:rPr>
              <a:t>&lt;number&gt;</a:t>
            </a:fld>
            <a:endParaRPr b="0" lang="en-US" sz="1200" spc="-1" strike="noStrike">
              <a:latin typeface="Times New Roman"/>
            </a:endParaRPr>
          </a:p>
        </p:txBody>
      </p:sp>
      <p:sp>
        <p:nvSpPr>
          <p:cNvPr id="1305" name="PlaceHolder 2"/>
          <p:cNvSpPr>
            <a:spLocks noGrp="1"/>
          </p:cNvSpPr>
          <p:nvPr>
            <p:ph type="sldImg"/>
          </p:nvPr>
        </p:nvSpPr>
        <p:spPr>
          <a:xfrm>
            <a:off x="458640" y="719280"/>
            <a:ext cx="6399000" cy="3600000"/>
          </a:xfrm>
          <a:prstGeom prst="rect">
            <a:avLst/>
          </a:prstGeom>
        </p:spPr>
      </p:sp>
      <p:sp>
        <p:nvSpPr>
          <p:cNvPr id="1306" name="PlaceHolder 3"/>
          <p:cNvSpPr>
            <a:spLocks noGrp="1"/>
          </p:cNvSpPr>
          <p:nvPr>
            <p:ph type="body"/>
          </p:nvPr>
        </p:nvSpPr>
        <p:spPr>
          <a:xfrm>
            <a:off x="731520" y="4561920"/>
            <a:ext cx="5851800" cy="4321080"/>
          </a:xfrm>
          <a:prstGeom prst="rect">
            <a:avLst/>
          </a:prstGeom>
        </p:spPr>
        <p:txBody>
          <a:bodyPr/>
          <a:p>
            <a:pPr marL="216000" indent="-216000">
              <a:lnSpc>
                <a:spcPct val="100000"/>
              </a:lnSpc>
            </a:pPr>
            <a:r>
              <a:rPr b="0" lang="en-US" sz="2000" spc="-1" strike="noStrike">
                <a:latin typeface="Arial"/>
              </a:rPr>
              <a:t>Lite: first real atmospheric lidar measurements from space</a:t>
            </a:r>
            <a:endParaRPr b="0" lang="en-US" sz="2000" spc="-1" strike="noStrike">
              <a:latin typeface="Arial"/>
            </a:endParaRPr>
          </a:p>
          <a:p>
            <a:pPr marL="216000" indent="-216000">
              <a:lnSpc>
                <a:spcPct val="100000"/>
              </a:lnSpc>
            </a:pPr>
            <a:r>
              <a:rPr b="0" lang="en-US" sz="2000" spc="-1" strike="noStrike">
                <a:latin typeface="Arial"/>
              </a:rPr>
              <a:t>High power: 1064 = 486 mJ; 532 = 460 mJ; 355 = 196 mJ</a:t>
            </a:r>
            <a:endParaRPr b="0" lang="en-US" sz="2000" spc="-1" strike="noStrike">
              <a:latin typeface="Arial"/>
            </a:endParaRPr>
          </a:p>
          <a:p>
            <a:pPr marL="216000" indent="-216000">
              <a:lnSpc>
                <a:spcPct val="100000"/>
              </a:lnSpc>
            </a:pPr>
            <a:r>
              <a:rPr b="0" lang="en-US" sz="2000" spc="-1" strike="noStrike">
                <a:latin typeface="Arial"/>
              </a:rPr>
              <a:t>10 Hz</a:t>
            </a:r>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7" name="TextShape 1"/>
          <p:cNvSpPr txBox="1"/>
          <p:nvPr/>
        </p:nvSpPr>
        <p:spPr>
          <a:xfrm>
            <a:off x="3884760" y="8685360"/>
            <a:ext cx="2971440" cy="458280"/>
          </a:xfrm>
          <a:prstGeom prst="rect">
            <a:avLst/>
          </a:prstGeom>
          <a:noFill/>
          <a:ln>
            <a:noFill/>
          </a:ln>
        </p:spPr>
        <p:txBody>
          <a:bodyPr anchor="b"/>
          <a:p>
            <a:pPr algn="r">
              <a:lnSpc>
                <a:spcPct val="100000"/>
              </a:lnSpc>
            </a:pPr>
            <a:fld id="{A9E517AB-9F8C-4423-A20B-FED9EF862E15}" type="slidenum">
              <a:rPr b="0" lang="en-US" sz="1200" spc="-1" strike="noStrike">
                <a:latin typeface="Times New Roman"/>
              </a:rPr>
              <a:t>&lt;number&gt;</a:t>
            </a:fld>
            <a:endParaRPr b="0" lang="en-US" sz="1200" spc="-1" strike="noStrike">
              <a:latin typeface="Times New Roman"/>
            </a:endParaRPr>
          </a:p>
        </p:txBody>
      </p:sp>
      <p:sp>
        <p:nvSpPr>
          <p:cNvPr id="1308" name="PlaceHolder 2"/>
          <p:cNvSpPr>
            <a:spLocks noGrp="1"/>
          </p:cNvSpPr>
          <p:nvPr>
            <p:ph type="sldImg"/>
          </p:nvPr>
        </p:nvSpPr>
        <p:spPr>
          <a:xfrm>
            <a:off x="458640" y="719280"/>
            <a:ext cx="6399000" cy="3600000"/>
          </a:xfrm>
          <a:prstGeom prst="rect">
            <a:avLst/>
          </a:prstGeom>
        </p:spPr>
      </p:sp>
      <p:sp>
        <p:nvSpPr>
          <p:cNvPr id="1309" name="PlaceHolder 3"/>
          <p:cNvSpPr>
            <a:spLocks noGrp="1"/>
          </p:cNvSpPr>
          <p:nvPr>
            <p:ph type="body"/>
          </p:nvPr>
        </p:nvSpPr>
        <p:spPr>
          <a:xfrm>
            <a:off x="731520" y="4561920"/>
            <a:ext cx="5851800" cy="4321080"/>
          </a:xfrm>
          <a:prstGeom prst="rect">
            <a:avLst/>
          </a:prstGeom>
        </p:spPr>
        <p:txBody>
          <a:bodyPr/>
          <a:p>
            <a:endParaRPr b="0" lang="en-US"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0" name="PlaceHolder 1"/>
          <p:cNvSpPr>
            <a:spLocks noGrp="1"/>
          </p:cNvSpPr>
          <p:nvPr>
            <p:ph type="sldImg"/>
          </p:nvPr>
        </p:nvSpPr>
        <p:spPr>
          <a:xfrm>
            <a:off x="685800" y="1143000"/>
            <a:ext cx="5486040" cy="3085920"/>
          </a:xfrm>
          <a:prstGeom prst="rect">
            <a:avLst/>
          </a:prstGeom>
        </p:spPr>
      </p:sp>
      <p:sp>
        <p:nvSpPr>
          <p:cNvPr id="1311" name="PlaceHolder 2"/>
          <p:cNvSpPr>
            <a:spLocks noGrp="1"/>
          </p:cNvSpPr>
          <p:nvPr>
            <p:ph type="body"/>
          </p:nvPr>
        </p:nvSpPr>
        <p:spPr>
          <a:xfrm>
            <a:off x="685800" y="4400640"/>
            <a:ext cx="5486040" cy="3600000"/>
          </a:xfrm>
          <a:prstGeom prst="rect">
            <a:avLst/>
          </a:prstGeom>
        </p:spPr>
        <p:txBody>
          <a:bodyPr/>
          <a:p>
            <a:pPr marL="216000" indent="-216000">
              <a:lnSpc>
                <a:spcPct val="100000"/>
              </a:lnSpc>
            </a:pPr>
            <a:r>
              <a:rPr b="0" lang="en-US" sz="2000" spc="-1" strike="noStrike">
                <a:latin typeface="Arial"/>
              </a:rPr>
              <a:t>used deplolarization ratio (vertically integrated to polarization ratio) estimated what the contribution was fromsurface reflection, then used cloud sat or wind data to remove surface problem</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surface flash and calibration of data (goes through the atmosphere) </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-depolariation ratio is very well calibrated</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 LOOK AT SUPPLEMENT OF MY 2013 PAPER TO UNDERSTAND THIS</a:t>
            </a:r>
            <a:endParaRPr b="0" lang="en-US" sz="2000" spc="-1" strike="noStrike">
              <a:latin typeface="Arial"/>
            </a:endParaRPr>
          </a:p>
        </p:txBody>
      </p:sp>
      <p:sp>
        <p:nvSpPr>
          <p:cNvPr id="1312" name="TextShape 3"/>
          <p:cNvSpPr txBox="1"/>
          <p:nvPr/>
        </p:nvSpPr>
        <p:spPr>
          <a:xfrm>
            <a:off x="3884760" y="8685360"/>
            <a:ext cx="2971440" cy="458280"/>
          </a:xfrm>
          <a:prstGeom prst="rect">
            <a:avLst/>
          </a:prstGeom>
          <a:noFill/>
          <a:ln>
            <a:noFill/>
          </a:ln>
        </p:spPr>
        <p:txBody>
          <a:bodyPr anchor="b"/>
          <a:p>
            <a:pPr algn="r">
              <a:lnSpc>
                <a:spcPct val="100000"/>
              </a:lnSpc>
            </a:pPr>
            <a:fld id="{765CC05D-E9EC-4286-B34E-D6C4E4FBAB9D}"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3" name="PlaceHolder 1"/>
          <p:cNvSpPr>
            <a:spLocks noGrp="1"/>
          </p:cNvSpPr>
          <p:nvPr>
            <p:ph type="sldImg"/>
          </p:nvPr>
        </p:nvSpPr>
        <p:spPr>
          <a:xfrm>
            <a:off x="685800" y="1143000"/>
            <a:ext cx="5486040" cy="3085920"/>
          </a:xfrm>
          <a:prstGeom prst="rect">
            <a:avLst/>
          </a:prstGeom>
        </p:spPr>
      </p:sp>
      <p:sp>
        <p:nvSpPr>
          <p:cNvPr id="1314" name="PlaceHolder 2"/>
          <p:cNvSpPr>
            <a:spLocks noGrp="1"/>
          </p:cNvSpPr>
          <p:nvPr>
            <p:ph type="body"/>
          </p:nvPr>
        </p:nvSpPr>
        <p:spPr>
          <a:xfrm>
            <a:off x="685800" y="4400640"/>
            <a:ext cx="5486040" cy="3600000"/>
          </a:xfrm>
          <a:prstGeom prst="rect">
            <a:avLst/>
          </a:prstGeom>
        </p:spPr>
        <p:txBody>
          <a:bodyPr/>
          <a:p>
            <a:pPr marL="216000" indent="-216000">
              <a:lnSpc>
                <a:spcPct val="100000"/>
              </a:lnSpc>
            </a:pPr>
            <a:r>
              <a:rPr b="0" lang="en-US" sz="2000" spc="-1" strike="noStrike">
                <a:latin typeface="Arial"/>
              </a:rPr>
              <a:t>used deplolarization ratio (vertically integrated to polarization ratio) estimated what the contribution was fromsurface reflection, then used cloud sat or wind data to remove surface problem</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surface flash and calibration of data (goes through the atmosphere) </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-depolariation ratio is very well calibrated</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 LOOK AT SUPPLEMENT OF MY 2013 PAPER TO UNDERSTAND THIS</a:t>
            </a:r>
            <a:endParaRPr b="0" lang="en-US" sz="2000" spc="-1" strike="noStrike">
              <a:latin typeface="Arial"/>
            </a:endParaRPr>
          </a:p>
        </p:txBody>
      </p:sp>
      <p:sp>
        <p:nvSpPr>
          <p:cNvPr id="1315" name="TextShape 3"/>
          <p:cNvSpPr txBox="1"/>
          <p:nvPr/>
        </p:nvSpPr>
        <p:spPr>
          <a:xfrm>
            <a:off x="3884760" y="8685360"/>
            <a:ext cx="2971440" cy="458280"/>
          </a:xfrm>
          <a:prstGeom prst="rect">
            <a:avLst/>
          </a:prstGeom>
          <a:noFill/>
          <a:ln>
            <a:noFill/>
          </a:ln>
        </p:spPr>
        <p:txBody>
          <a:bodyPr anchor="b"/>
          <a:p>
            <a:pPr algn="r">
              <a:lnSpc>
                <a:spcPct val="100000"/>
              </a:lnSpc>
            </a:pPr>
            <a:fld id="{9F2C1CF3-A077-4404-A78A-719A8831113C}"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6" name="PlaceHolder 1"/>
          <p:cNvSpPr>
            <a:spLocks noGrp="1"/>
          </p:cNvSpPr>
          <p:nvPr>
            <p:ph type="sldImg"/>
          </p:nvPr>
        </p:nvSpPr>
        <p:spPr>
          <a:xfrm>
            <a:off x="685800" y="1143000"/>
            <a:ext cx="5486040" cy="3085920"/>
          </a:xfrm>
          <a:prstGeom prst="rect">
            <a:avLst/>
          </a:prstGeom>
        </p:spPr>
      </p:sp>
      <p:sp>
        <p:nvSpPr>
          <p:cNvPr id="1317" name="PlaceHolder 2"/>
          <p:cNvSpPr>
            <a:spLocks noGrp="1"/>
          </p:cNvSpPr>
          <p:nvPr>
            <p:ph type="body"/>
          </p:nvPr>
        </p:nvSpPr>
        <p:spPr>
          <a:xfrm>
            <a:off x="685800" y="4400640"/>
            <a:ext cx="5486040" cy="3600000"/>
          </a:xfrm>
          <a:prstGeom prst="rect">
            <a:avLst/>
          </a:prstGeom>
        </p:spPr>
        <p:txBody>
          <a:bodyPr/>
          <a:p>
            <a:pPr>
              <a:lnSpc>
                <a:spcPct val="100000"/>
              </a:lnSpc>
            </a:pPr>
            <a:r>
              <a:rPr b="0" lang="en-US" sz="1200" spc="-1" strike="noStrike">
                <a:solidFill>
                  <a:srgbClr val="000000"/>
                </a:solidFill>
                <a:latin typeface="+mn-lt"/>
                <a:ea typeface="+mn-ea"/>
              </a:rPr>
              <a:t>The basic idea of the sensitivity analysis is to hold the default GIOP configuration constant and allow one change to its parameterization. We chose parameterization changes for each of the spectral shape functions in GIOP (e.g., b</a:t>
            </a:r>
            <a:r>
              <a:rPr b="0" lang="en-US" sz="1200" spc="-1" strike="noStrike" baseline="-25000">
                <a:solidFill>
                  <a:srgbClr val="000000"/>
                </a:solidFill>
                <a:latin typeface="+mn-lt"/>
                <a:ea typeface="+mn-ea"/>
              </a:rPr>
              <a:t>bp</a:t>
            </a:r>
            <a:r>
              <a:rPr b="0" lang="en-US" sz="1200" spc="-1" strike="noStrike">
                <a:solidFill>
                  <a:srgbClr val="000000"/>
                </a:solidFill>
                <a:latin typeface="+mn-lt"/>
                <a:ea typeface="+mn-ea"/>
              </a:rPr>
              <a:t> (</a:t>
            </a:r>
            <a:r>
              <a:rPr b="1" lang="en-US" sz="1200" spc="-1" strike="noStrike">
                <a:solidFill>
                  <a:srgbClr val="000000"/>
                </a:solidFill>
                <a:latin typeface="+mn-lt"/>
                <a:ea typeface="+mn-ea"/>
              </a:rPr>
              <a:t>V1</a:t>
            </a:r>
            <a:r>
              <a:rPr b="0" lang="en-US" sz="1200" spc="-1" strike="noStrike">
                <a:solidFill>
                  <a:srgbClr val="000000"/>
                </a:solidFill>
                <a:latin typeface="+mn-lt"/>
                <a:ea typeface="+mn-ea"/>
              </a:rPr>
              <a:t>)</a:t>
            </a:r>
            <a:r>
              <a:rPr b="0" lang="en-US" sz="1200" spc="-1" strike="noStrike" baseline="-25000">
                <a:solidFill>
                  <a:srgbClr val="000000"/>
                </a:solidFill>
                <a:latin typeface="+mn-lt"/>
                <a:ea typeface="+mn-ea"/>
              </a:rPr>
              <a:t>,</a:t>
            </a:r>
            <a:r>
              <a:rPr b="0" lang="en-US" sz="1200" spc="-1" strike="noStrike">
                <a:solidFill>
                  <a:srgbClr val="000000"/>
                </a:solidFill>
                <a:latin typeface="+mn-lt"/>
                <a:ea typeface="+mn-ea"/>
              </a:rPr>
              <a:t> a</a:t>
            </a:r>
            <a:r>
              <a:rPr b="0" lang="en-US" sz="1200" spc="-1" strike="noStrike" baseline="-25000">
                <a:solidFill>
                  <a:srgbClr val="000000"/>
                </a:solidFill>
                <a:latin typeface="+mn-lt"/>
                <a:ea typeface="+mn-ea"/>
              </a:rPr>
              <a:t>cdm</a:t>
            </a:r>
            <a:r>
              <a:rPr b="0" lang="en-US" sz="1200" spc="-1" strike="noStrike">
                <a:solidFill>
                  <a:srgbClr val="000000"/>
                </a:solidFill>
                <a:latin typeface="+mn-lt"/>
                <a:ea typeface="+mn-ea"/>
              </a:rPr>
              <a:t> (</a:t>
            </a:r>
            <a:r>
              <a:rPr b="1" lang="en-US" sz="1200" spc="-1" strike="noStrike">
                <a:solidFill>
                  <a:srgbClr val="000000"/>
                </a:solidFill>
                <a:latin typeface="+mn-lt"/>
                <a:ea typeface="+mn-ea"/>
              </a:rPr>
              <a:t>V2</a:t>
            </a:r>
            <a:r>
              <a:rPr b="0" lang="en-US" sz="1200" spc="-1" strike="noStrike">
                <a:solidFill>
                  <a:srgbClr val="000000"/>
                </a:solidFill>
                <a:latin typeface="+mn-lt"/>
                <a:ea typeface="+mn-ea"/>
              </a:rPr>
              <a:t>), a</a:t>
            </a:r>
            <a:r>
              <a:rPr b="0" lang="en-US" sz="1200" spc="-1" strike="noStrike" baseline="-25000">
                <a:solidFill>
                  <a:srgbClr val="000000"/>
                </a:solidFill>
                <a:latin typeface="+mn-lt"/>
                <a:ea typeface="+mn-ea"/>
              </a:rPr>
              <a:t>ph</a:t>
            </a:r>
            <a:r>
              <a:rPr b="0" lang="en-US" sz="1200" spc="-1" strike="noStrike">
                <a:solidFill>
                  <a:srgbClr val="000000"/>
                </a:solidFill>
                <a:latin typeface="+mn-lt"/>
                <a:ea typeface="+mn-ea"/>
              </a:rPr>
              <a:t> (</a:t>
            </a:r>
            <a:r>
              <a:rPr b="1" lang="en-US" sz="1200" spc="-1" strike="noStrike">
                <a:solidFill>
                  <a:srgbClr val="000000"/>
                </a:solidFill>
                <a:latin typeface="+mn-lt"/>
                <a:ea typeface="+mn-ea"/>
              </a:rPr>
              <a:t>V3</a:t>
            </a:r>
            <a:r>
              <a:rPr b="0" lang="en-US" sz="1200" spc="-1" strike="noStrike">
                <a:solidFill>
                  <a:srgbClr val="000000"/>
                </a:solidFill>
                <a:latin typeface="+mn-lt"/>
                <a:ea typeface="+mn-ea"/>
              </a:rPr>
              <a:t>)) and we also ran GIOP without Raman-corrected R</a:t>
            </a:r>
            <a:r>
              <a:rPr b="0" lang="en-US" sz="1200" spc="-1" strike="noStrike" baseline="-25000">
                <a:solidFill>
                  <a:srgbClr val="000000"/>
                </a:solidFill>
                <a:latin typeface="+mn-lt"/>
                <a:ea typeface="+mn-ea"/>
              </a:rPr>
              <a:t>rs</a:t>
            </a:r>
            <a:r>
              <a:rPr b="0" lang="en-US" sz="1200" spc="-1" strike="noStrike">
                <a:solidFill>
                  <a:srgbClr val="000000"/>
                </a:solidFill>
                <a:latin typeface="+mn-lt"/>
                <a:ea typeface="+mn-ea"/>
              </a:rPr>
              <a:t> (</a:t>
            </a:r>
            <a:r>
              <a:rPr b="1" lang="en-US" sz="1200" spc="-1" strike="noStrike">
                <a:solidFill>
                  <a:srgbClr val="000000"/>
                </a:solidFill>
                <a:latin typeface="+mn-lt"/>
                <a:ea typeface="+mn-ea"/>
              </a:rPr>
              <a:t>V4</a:t>
            </a:r>
            <a:r>
              <a:rPr b="0" lang="en-US" sz="1200" spc="-1" strike="noStrike">
                <a:solidFill>
                  <a:srgbClr val="000000"/>
                </a:solidFill>
                <a:latin typeface="+mn-lt"/>
                <a:ea typeface="+mn-ea"/>
              </a:rPr>
              <a:t>).  We found that none of the choices in this GIOP sensitivity analysis produce a similar MPE to what is observed with CALIOP. However, spectral shape function choices do have an effect on the performance of MODIS b</a:t>
            </a:r>
            <a:r>
              <a:rPr b="0" lang="en-US" sz="1200" spc="-1" strike="noStrike" baseline="-25000">
                <a:solidFill>
                  <a:srgbClr val="000000"/>
                </a:solidFill>
                <a:latin typeface="+mn-lt"/>
                <a:ea typeface="+mn-ea"/>
              </a:rPr>
              <a:t>bp</a:t>
            </a:r>
            <a:r>
              <a:rPr b="0" lang="en-US" sz="1200" spc="-1" strike="noStrike">
                <a:solidFill>
                  <a:srgbClr val="000000"/>
                </a:solidFill>
                <a:latin typeface="+mn-lt"/>
                <a:ea typeface="+mn-ea"/>
              </a:rPr>
              <a:t>. The GSM b</a:t>
            </a:r>
            <a:r>
              <a:rPr b="0" lang="en-US" sz="1200" spc="-1" strike="noStrike" baseline="-25000">
                <a:solidFill>
                  <a:srgbClr val="000000"/>
                </a:solidFill>
                <a:latin typeface="+mn-lt"/>
                <a:ea typeface="+mn-ea"/>
              </a:rPr>
              <a:t>bp</a:t>
            </a:r>
            <a:r>
              <a:rPr b="0" lang="en-US" sz="1200" spc="-1" strike="noStrike">
                <a:solidFill>
                  <a:srgbClr val="000000"/>
                </a:solidFill>
                <a:latin typeface="+mn-lt"/>
                <a:ea typeface="+mn-ea"/>
              </a:rPr>
              <a:t> power law exponent of -1 (with all other GIOP mechanics held constant) decreases the bias of MODIS b</a:t>
            </a:r>
            <a:r>
              <a:rPr b="0" lang="en-US" sz="1200" spc="-1" strike="noStrike" baseline="-25000">
                <a:solidFill>
                  <a:srgbClr val="000000"/>
                </a:solidFill>
                <a:latin typeface="+mn-lt"/>
                <a:ea typeface="+mn-ea"/>
              </a:rPr>
              <a:t>bp</a:t>
            </a:r>
            <a:r>
              <a:rPr b="0" lang="en-US" sz="1200" spc="-1" strike="noStrike">
                <a:solidFill>
                  <a:srgbClr val="000000"/>
                </a:solidFill>
                <a:latin typeface="+mn-lt"/>
                <a:ea typeface="+mn-ea"/>
              </a:rPr>
              <a:t> beyond any of the other adjustments, although it does not significantly improve the MPE. Changing the a</a:t>
            </a:r>
            <a:r>
              <a:rPr b="0" lang="en-US" sz="1200" spc="-1" strike="noStrike" baseline="-25000">
                <a:solidFill>
                  <a:srgbClr val="000000"/>
                </a:solidFill>
                <a:latin typeface="+mn-lt"/>
                <a:ea typeface="+mn-ea"/>
              </a:rPr>
              <a:t>cdm</a:t>
            </a:r>
            <a:r>
              <a:rPr b="0" lang="en-US" sz="1200" spc="-1" strike="noStrike">
                <a:solidFill>
                  <a:srgbClr val="000000"/>
                </a:solidFill>
                <a:latin typeface="+mn-lt"/>
                <a:ea typeface="+mn-ea"/>
              </a:rPr>
              <a:t> spectral shape function to that of the Quasi-Analytical-Algorithm (QAA, Lee et al., 2002) does not substantially change MODIS performance compared to the optimum, default configuration.  Changing the a</a:t>
            </a:r>
            <a:r>
              <a:rPr b="0" lang="en-US" sz="1200" spc="-1" strike="noStrike" baseline="-25000">
                <a:solidFill>
                  <a:srgbClr val="000000"/>
                </a:solidFill>
                <a:latin typeface="+mn-lt"/>
                <a:ea typeface="+mn-ea"/>
              </a:rPr>
              <a:t>ph</a:t>
            </a:r>
            <a:r>
              <a:rPr b="0" lang="en-US" sz="1200" spc="-1" strike="noStrike">
                <a:solidFill>
                  <a:srgbClr val="000000"/>
                </a:solidFill>
                <a:latin typeface="+mn-lt"/>
                <a:ea typeface="+mn-ea"/>
              </a:rPr>
              <a:t> spectral shape function from Bricaud et al. (1998) to Ciotti and Bricaud (2006) increases the bias by ~10% and results in a nearly 20% increase in MPE. Accounting for Raman scattering in this study did not improve the performance metrics of MODIS b</a:t>
            </a:r>
            <a:r>
              <a:rPr b="0" lang="en-US" sz="1200" spc="-1" strike="noStrike" baseline="-25000">
                <a:solidFill>
                  <a:srgbClr val="000000"/>
                </a:solidFill>
                <a:latin typeface="+mn-lt"/>
                <a:ea typeface="+mn-ea"/>
              </a:rPr>
              <a:t>bp</a:t>
            </a:r>
            <a:r>
              <a:rPr b="0" lang="en-US" sz="1200" spc="-1" strike="noStrike">
                <a:solidFill>
                  <a:srgbClr val="000000"/>
                </a:solidFill>
                <a:latin typeface="+mn-lt"/>
                <a:ea typeface="+mn-ea"/>
              </a:rPr>
              <a:t>.</a:t>
            </a:r>
            <a:endParaRPr b="0" lang="en-US" sz="1200" spc="-1" strike="noStrike">
              <a:latin typeface="Arial"/>
            </a:endParaRPr>
          </a:p>
          <a:p>
            <a:pPr>
              <a:lnSpc>
                <a:spcPct val="100000"/>
              </a:lnSpc>
            </a:pPr>
            <a:endParaRPr b="0" lang="en-US" sz="1200" spc="-1" strike="noStrike">
              <a:latin typeface="Arial"/>
            </a:endParaRPr>
          </a:p>
        </p:txBody>
      </p:sp>
      <p:sp>
        <p:nvSpPr>
          <p:cNvPr id="1318" name="TextShape 3"/>
          <p:cNvSpPr txBox="1"/>
          <p:nvPr/>
        </p:nvSpPr>
        <p:spPr>
          <a:xfrm>
            <a:off x="3884760" y="8685360"/>
            <a:ext cx="2971440" cy="458280"/>
          </a:xfrm>
          <a:prstGeom prst="rect">
            <a:avLst/>
          </a:prstGeom>
          <a:noFill/>
          <a:ln>
            <a:noFill/>
          </a:ln>
        </p:spPr>
        <p:txBody>
          <a:bodyPr anchor="b"/>
          <a:p>
            <a:pPr algn="r">
              <a:lnSpc>
                <a:spcPct val="100000"/>
              </a:lnSpc>
            </a:pPr>
            <a:fld id="{1E641510-3598-4A1D-B454-019CC93FEF87}"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9" name="PlaceHolder 1"/>
          <p:cNvSpPr>
            <a:spLocks noGrp="1"/>
          </p:cNvSpPr>
          <p:nvPr>
            <p:ph type="sldImg"/>
          </p:nvPr>
        </p:nvSpPr>
        <p:spPr>
          <a:xfrm>
            <a:off x="685800" y="1143000"/>
            <a:ext cx="5486040" cy="3085920"/>
          </a:xfrm>
          <a:prstGeom prst="rect">
            <a:avLst/>
          </a:prstGeom>
        </p:spPr>
      </p:sp>
      <p:sp>
        <p:nvSpPr>
          <p:cNvPr id="1320" name="PlaceHolder 2"/>
          <p:cNvSpPr>
            <a:spLocks noGrp="1"/>
          </p:cNvSpPr>
          <p:nvPr>
            <p:ph type="body"/>
          </p:nvPr>
        </p:nvSpPr>
        <p:spPr>
          <a:xfrm>
            <a:off x="685800" y="4400640"/>
            <a:ext cx="5486040" cy="3600000"/>
          </a:xfrm>
          <a:prstGeom prst="rect">
            <a:avLst/>
          </a:prstGeom>
        </p:spPr>
        <p:txBody>
          <a:bodyPr/>
          <a:p>
            <a:endParaRPr b="0" lang="en-US" sz="2000" spc="-1" strike="noStrike">
              <a:latin typeface="Arial"/>
            </a:endParaRPr>
          </a:p>
        </p:txBody>
      </p:sp>
      <p:sp>
        <p:nvSpPr>
          <p:cNvPr id="1321" name="TextShape 3"/>
          <p:cNvSpPr txBox="1"/>
          <p:nvPr/>
        </p:nvSpPr>
        <p:spPr>
          <a:xfrm>
            <a:off x="3884760" y="8685360"/>
            <a:ext cx="2971440" cy="458280"/>
          </a:xfrm>
          <a:prstGeom prst="rect">
            <a:avLst/>
          </a:prstGeom>
          <a:noFill/>
          <a:ln>
            <a:noFill/>
          </a:ln>
        </p:spPr>
        <p:txBody>
          <a:bodyPr anchor="b"/>
          <a:p>
            <a:pPr algn="r">
              <a:lnSpc>
                <a:spcPct val="100000"/>
              </a:lnSpc>
            </a:pPr>
            <a:fld id="{AA5E3A3C-044F-4A8D-9FC8-439963AF4AA7}"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5" name="PlaceHolder 1"/>
          <p:cNvSpPr>
            <a:spLocks noGrp="1"/>
          </p:cNvSpPr>
          <p:nvPr>
            <p:ph type="sldImg"/>
          </p:nvPr>
        </p:nvSpPr>
        <p:spPr>
          <a:xfrm>
            <a:off x="685800" y="1143000"/>
            <a:ext cx="5486040" cy="3085920"/>
          </a:xfrm>
          <a:prstGeom prst="rect">
            <a:avLst/>
          </a:prstGeom>
        </p:spPr>
      </p:sp>
      <p:sp>
        <p:nvSpPr>
          <p:cNvPr id="1296" name="PlaceHolder 2"/>
          <p:cNvSpPr>
            <a:spLocks noGrp="1"/>
          </p:cNvSpPr>
          <p:nvPr>
            <p:ph type="body"/>
          </p:nvPr>
        </p:nvSpPr>
        <p:spPr>
          <a:xfrm>
            <a:off x="685800" y="4400640"/>
            <a:ext cx="5486040" cy="3600000"/>
          </a:xfrm>
          <a:prstGeom prst="rect">
            <a:avLst/>
          </a:prstGeom>
        </p:spPr>
        <p:txBody>
          <a:bodyPr/>
          <a:p>
            <a:pPr marL="216000" indent="-216000">
              <a:lnSpc>
                <a:spcPct val="100000"/>
              </a:lnSpc>
            </a:pPr>
            <a:r>
              <a:rPr b="0" lang="en-US" sz="2000" spc="-1" strike="noStrike">
                <a:latin typeface="Arial"/>
              </a:rPr>
              <a:t>call out errors associated with no veritical information</a:t>
            </a:r>
            <a:endParaRPr b="0" lang="en-US" sz="2000" spc="-1" strike="noStrike">
              <a:latin typeface="Arial"/>
            </a:endParaRPr>
          </a:p>
        </p:txBody>
      </p:sp>
      <p:sp>
        <p:nvSpPr>
          <p:cNvPr id="1297" name="TextShape 3"/>
          <p:cNvSpPr txBox="1"/>
          <p:nvPr/>
        </p:nvSpPr>
        <p:spPr>
          <a:xfrm>
            <a:off x="3884760" y="8685360"/>
            <a:ext cx="2971440" cy="458280"/>
          </a:xfrm>
          <a:prstGeom prst="rect">
            <a:avLst/>
          </a:prstGeom>
          <a:noFill/>
          <a:ln>
            <a:noFill/>
          </a:ln>
        </p:spPr>
        <p:txBody>
          <a:bodyPr anchor="b"/>
          <a:p>
            <a:pPr algn="r">
              <a:lnSpc>
                <a:spcPct val="100000"/>
              </a:lnSpc>
            </a:pPr>
            <a:fld id="{8DDDDEB9-BEE0-4C71-8C62-983B403C2D97}"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2" name="PlaceHolder 1"/>
          <p:cNvSpPr>
            <a:spLocks noGrp="1"/>
          </p:cNvSpPr>
          <p:nvPr>
            <p:ph type="sldImg"/>
          </p:nvPr>
        </p:nvSpPr>
        <p:spPr>
          <a:xfrm>
            <a:off x="685800" y="1143000"/>
            <a:ext cx="5486040" cy="3085920"/>
          </a:xfrm>
          <a:prstGeom prst="rect">
            <a:avLst/>
          </a:prstGeom>
        </p:spPr>
      </p:sp>
      <p:sp>
        <p:nvSpPr>
          <p:cNvPr id="1323" name="PlaceHolder 2"/>
          <p:cNvSpPr>
            <a:spLocks noGrp="1"/>
          </p:cNvSpPr>
          <p:nvPr>
            <p:ph type="body"/>
          </p:nvPr>
        </p:nvSpPr>
        <p:spPr>
          <a:xfrm>
            <a:off x="685800" y="4400640"/>
            <a:ext cx="5486040" cy="3600000"/>
          </a:xfrm>
          <a:prstGeom prst="rect">
            <a:avLst/>
          </a:prstGeom>
        </p:spPr>
        <p:txBody>
          <a:bodyPr/>
          <a:p>
            <a:pPr marL="285840" indent="-285480">
              <a:lnSpc>
                <a:spcPct val="100000"/>
              </a:lnSpc>
              <a:spcAft>
                <a:spcPts val="2401"/>
              </a:spcAft>
              <a:buClr>
                <a:srgbClr val="000000"/>
              </a:buClr>
              <a:buFont typeface="Arial"/>
              <a:buChar char="•"/>
            </a:pPr>
            <a:r>
              <a:rPr b="0" lang="en-US" sz="1200" spc="-1" strike="noStrike">
                <a:latin typeface="Times New Roman"/>
              </a:rPr>
              <a:t>CALIOP is an atmospheric sensor and NOT a blueprint for future ocean lidars</a:t>
            </a:r>
            <a:endParaRPr b="0" lang="en-US" sz="1200" spc="-1" strike="noStrike">
              <a:latin typeface="Arial"/>
            </a:endParaRPr>
          </a:p>
        </p:txBody>
      </p:sp>
      <p:sp>
        <p:nvSpPr>
          <p:cNvPr id="1324" name="TextShape 3"/>
          <p:cNvSpPr txBox="1"/>
          <p:nvPr/>
        </p:nvSpPr>
        <p:spPr>
          <a:xfrm>
            <a:off x="3884760" y="8685360"/>
            <a:ext cx="2971440" cy="458280"/>
          </a:xfrm>
          <a:prstGeom prst="rect">
            <a:avLst/>
          </a:prstGeom>
          <a:noFill/>
          <a:ln>
            <a:noFill/>
          </a:ln>
        </p:spPr>
        <p:txBody>
          <a:bodyPr anchor="b"/>
          <a:p>
            <a:pPr algn="r">
              <a:lnSpc>
                <a:spcPct val="100000"/>
              </a:lnSpc>
            </a:pPr>
            <a:fld id="{468FE0A1-F9C8-49E7-979D-28BB38502EE0}"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5" name="PlaceHolder 1"/>
          <p:cNvSpPr>
            <a:spLocks noGrp="1"/>
          </p:cNvSpPr>
          <p:nvPr>
            <p:ph type="sldImg"/>
          </p:nvPr>
        </p:nvSpPr>
        <p:spPr>
          <a:xfrm>
            <a:off x="685800" y="1143000"/>
            <a:ext cx="5486040" cy="3085920"/>
          </a:xfrm>
          <a:prstGeom prst="rect">
            <a:avLst/>
          </a:prstGeom>
        </p:spPr>
      </p:sp>
      <p:sp>
        <p:nvSpPr>
          <p:cNvPr id="1326" name="PlaceHolder 2"/>
          <p:cNvSpPr>
            <a:spLocks noGrp="1"/>
          </p:cNvSpPr>
          <p:nvPr>
            <p:ph type="body"/>
          </p:nvPr>
        </p:nvSpPr>
        <p:spPr>
          <a:xfrm>
            <a:off x="685800" y="4400640"/>
            <a:ext cx="5486040" cy="3600000"/>
          </a:xfrm>
          <a:prstGeom prst="rect">
            <a:avLst/>
          </a:prstGeom>
        </p:spPr>
        <p:txBody>
          <a:bodyPr/>
          <a:p>
            <a:pPr marL="216000" indent="-216000">
              <a:lnSpc>
                <a:spcPct val="100000"/>
              </a:lnSpc>
            </a:pPr>
            <a:r>
              <a:rPr b="0" lang="en-US" sz="1200" spc="-1" strike="noStrike">
                <a:latin typeface="Arial"/>
              </a:rPr>
              <a:t>HSRL designs vary from instrument to instrument, but the fundamental approach is the same.  We will consider here the simplest of HSRL architectures where there are two detection channels.  One of these channels is more sensitive to particulate backscatter from the ocean (the middle peak in </a:t>
            </a:r>
            <a:r>
              <a:rPr b="1" lang="en-US" sz="1200" spc="-1" strike="noStrike">
                <a:latin typeface="Arial"/>
              </a:rPr>
              <a:t>Figure 2</a:t>
            </a:r>
            <a:r>
              <a:rPr b="0" lang="en-US" sz="1200" spc="-1" strike="noStrike">
                <a:latin typeface="Arial"/>
              </a:rPr>
              <a:t>) and one is more sensitive to molecular backscatter from seawater itself (the right and left peaks in </a:t>
            </a:r>
            <a:r>
              <a:rPr b="1" lang="en-US" sz="1200" spc="-1" strike="noStrike">
                <a:latin typeface="Arial"/>
              </a:rPr>
              <a:t>Figure 2</a:t>
            </a:r>
            <a:r>
              <a:rPr b="0" lang="en-US" sz="1200" spc="-1" strike="noStrike">
                <a:latin typeface="Arial"/>
              </a:rPr>
              <a:t>).  This separation of the backscatter signal is accomplished in the lidar receiver (</a:t>
            </a:r>
            <a:r>
              <a:rPr b="1" lang="en-US" sz="1200" spc="-1" strike="noStrike">
                <a:latin typeface="Arial"/>
              </a:rPr>
              <a:t>Figure 1)</a:t>
            </a:r>
            <a:r>
              <a:rPr b="0" lang="en-US" sz="1200" spc="-1" strike="noStrike">
                <a:latin typeface="Arial"/>
              </a:rPr>
              <a:t> with a spectral filter (e.g., an interferometer) that has a well characterized frequency response.  The two time-resolved signals are combined to form two profiles proportional to backscatter at 180˚. The first of these derived profiles, </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represents photons backscattered by water (</a:t>
            </a:r>
            <a:r>
              <a:rPr b="0" i="1" lang="en-US" sz="1200" spc="-1" strike="noStrike">
                <a:latin typeface="Arial"/>
              </a:rPr>
              <a:t>β</a:t>
            </a:r>
            <a:r>
              <a:rPr b="0" lang="en-US" sz="1200" spc="-1" strike="noStrike" baseline="-25000">
                <a:latin typeface="Arial"/>
              </a:rPr>
              <a:t>M</a:t>
            </a:r>
            <a:r>
              <a:rPr b="0" lang="en-US" sz="1200" spc="-1" strike="noStrike">
                <a:latin typeface="Arial"/>
              </a:rPr>
              <a:t>): where the integral of </a:t>
            </a:r>
            <a:r>
              <a:rPr b="0" i="1" lang="en-US" sz="1200" spc="-1" strike="noStrike">
                <a:latin typeface="Arial"/>
              </a:rPr>
              <a:t>K</a:t>
            </a:r>
            <a:r>
              <a:rPr b="0" lang="en-US" sz="1200" spc="-1" strike="noStrike" baseline="-25000">
                <a:latin typeface="Arial"/>
              </a:rPr>
              <a:t>d</a:t>
            </a:r>
            <a:r>
              <a:rPr b="0" lang="en-US" sz="1200" spc="-1" strike="noStrike">
                <a:latin typeface="Arial"/>
              </a:rPr>
              <a:t> and the square of the atmospheric transmission account for the attenuation that the transmitted and backscattered photons undergo along their optical paths. </a:t>
            </a:r>
            <a:r>
              <a:rPr b="0" i="1" lang="en-US" sz="1200" spc="-1" strike="noStrike">
                <a:latin typeface="Arial"/>
              </a:rPr>
              <a:t>C</a:t>
            </a:r>
            <a:r>
              <a:rPr b="0" lang="en-US" sz="1200" spc="-1" strike="noStrike" baseline="-25000">
                <a:latin typeface="Arial"/>
              </a:rPr>
              <a:t>M</a:t>
            </a:r>
            <a:r>
              <a:rPr b="0" lang="en-US" sz="1200" spc="-1" strike="noStrike">
                <a:latin typeface="Arial"/>
              </a:rPr>
              <a:t> is a channel-specific instrument constant that incorporates factors like laser energy, telescope area, and the efficiency of receiver components. The second profile, </a:t>
            </a:r>
            <a:r>
              <a:rPr b="0" i="1" lang="en-US" sz="1200" spc="-1" strike="noStrike">
                <a:latin typeface="Arial"/>
              </a:rPr>
              <a:t>S</a:t>
            </a:r>
            <a:r>
              <a:rPr b="0" lang="en-US" sz="1200" spc="-1" strike="noStrike" baseline="-25000">
                <a:latin typeface="Arial"/>
              </a:rPr>
              <a:t>P</a:t>
            </a:r>
            <a:r>
              <a:rPr b="0" lang="en-US" sz="1200" spc="-1" strike="noStrike">
                <a:latin typeface="Arial"/>
              </a:rPr>
              <a:t>(</a:t>
            </a:r>
            <a:r>
              <a:rPr b="0" i="1" lang="en-US" sz="1200" spc="-1" strike="noStrike">
                <a:latin typeface="Arial"/>
              </a:rPr>
              <a:t>z</a:t>
            </a:r>
            <a:r>
              <a:rPr b="0" lang="en-US" sz="1200" spc="-1" strike="noStrike">
                <a:latin typeface="Arial"/>
              </a:rPr>
              <a:t>), represents photons backscattered by suspended particles in the ocean (</a:t>
            </a:r>
            <a:r>
              <a:rPr b="0" i="1" lang="en-US" sz="1200" spc="-1" strike="noStrike">
                <a:latin typeface="Arial"/>
              </a:rPr>
              <a:t>β</a:t>
            </a:r>
            <a:r>
              <a:rPr b="0" lang="en-US" sz="1200" spc="-1" strike="noStrike" baseline="-25000">
                <a:latin typeface="Arial"/>
              </a:rPr>
              <a:t>P</a:t>
            </a:r>
            <a:r>
              <a:rPr b="0" lang="en-US" sz="1200" spc="-1" strike="noStrike">
                <a:latin typeface="Arial"/>
              </a:rPr>
              <a:t>) and likewise attenuated by the ocean (</a:t>
            </a:r>
            <a:r>
              <a:rPr b="0" i="1" lang="en-US" sz="1200" spc="-1" strike="noStrike">
                <a:latin typeface="Arial"/>
              </a:rPr>
              <a:t>K</a:t>
            </a:r>
            <a:r>
              <a:rPr b="0" lang="en-US" sz="1200" spc="-1" strike="noStrike" baseline="-25000">
                <a:latin typeface="Arial"/>
              </a:rPr>
              <a:t>d</a:t>
            </a:r>
            <a:r>
              <a:rPr b="0" lang="en-US" sz="1200" spc="-1" strike="noStrike">
                <a:latin typeface="Arial"/>
              </a:rPr>
              <a:t>) and atmosphere: where </a:t>
            </a:r>
            <a:r>
              <a:rPr b="0" i="1" lang="en-US" sz="1200" spc="-1" strike="noStrike">
                <a:latin typeface="Arial"/>
              </a:rPr>
              <a:t>C</a:t>
            </a:r>
            <a:r>
              <a:rPr b="0" lang="en-US" sz="1200" spc="-1" strike="noStrike" baseline="-25000">
                <a:latin typeface="Arial"/>
              </a:rPr>
              <a:t>P</a:t>
            </a:r>
            <a:r>
              <a:rPr b="0" lang="en-US" sz="1200" spc="-1" strike="noStrike">
                <a:latin typeface="Arial"/>
              </a:rPr>
              <a:t> is the instrument constant for the second channel. Because the density of seawater molecules is relatively constant in the near-surface ocean, the value of </a:t>
            </a:r>
            <a:r>
              <a:rPr b="0" i="1" lang="en-US" sz="1200" spc="-1" strike="noStrike">
                <a:latin typeface="Arial"/>
              </a:rPr>
              <a:t>β</a:t>
            </a:r>
            <a:r>
              <a:rPr b="0" lang="en-US" sz="1200" spc="-1" strike="noStrike" baseline="-25000">
                <a:latin typeface="Arial"/>
              </a:rPr>
              <a:t>M</a:t>
            </a:r>
            <a:r>
              <a:rPr b="0" lang="en-US" sz="1200" spc="-1" strike="noStrike">
                <a:latin typeface="Arial"/>
              </a:rPr>
              <a:t> is well known.  Thus, the value of </a:t>
            </a:r>
            <a:r>
              <a:rPr b="0" i="1" lang="en-US" sz="1200" spc="-1" strike="noStrike">
                <a:latin typeface="Arial"/>
              </a:rPr>
              <a:t>K</a:t>
            </a:r>
            <a:r>
              <a:rPr b="0" lang="en-US" sz="1200" spc="-1" strike="noStrike" baseline="-25000">
                <a:latin typeface="Arial"/>
              </a:rPr>
              <a:t>d</a:t>
            </a:r>
            <a:r>
              <a:rPr b="0" lang="en-US" sz="1200" spc="-1" strike="noStrike">
                <a:latin typeface="Arial"/>
              </a:rPr>
              <a:t> can be calculated from changes in </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from one depth interval to the next through the water column: Importantly, the influence of </a:t>
            </a:r>
            <a:r>
              <a:rPr b="0" i="1" lang="en-US" sz="1200" spc="-1" strike="noStrike">
                <a:latin typeface="Arial"/>
              </a:rPr>
              <a:t>K</a:t>
            </a:r>
            <a:r>
              <a:rPr b="0" lang="en-US" sz="1200" spc="-1" strike="noStrike" baseline="-25000">
                <a:latin typeface="Arial"/>
              </a:rPr>
              <a:t>d</a:t>
            </a:r>
            <a:r>
              <a:rPr b="0" lang="en-US" sz="1200" spc="-1" strike="noStrike">
                <a:latin typeface="Arial"/>
              </a:rPr>
              <a:t> and atmospheric transmission are the same for </a:t>
            </a:r>
            <a:r>
              <a:rPr b="0" i="1" lang="en-US" sz="1200" spc="-1" strike="noStrike">
                <a:latin typeface="Arial"/>
              </a:rPr>
              <a:t>S</a:t>
            </a:r>
            <a:r>
              <a:rPr b="0" lang="en-US" sz="1200" spc="-1" strike="noStrike" baseline="-25000">
                <a:latin typeface="Arial"/>
              </a:rPr>
              <a:t>P</a:t>
            </a:r>
            <a:r>
              <a:rPr b="0" lang="en-US" sz="1200" spc="-1" strike="noStrike">
                <a:latin typeface="Arial"/>
              </a:rPr>
              <a:t>(</a:t>
            </a:r>
            <a:r>
              <a:rPr b="0" i="1" lang="en-US" sz="1200" spc="-1" strike="noStrike">
                <a:latin typeface="Arial"/>
              </a:rPr>
              <a:t>z</a:t>
            </a:r>
            <a:r>
              <a:rPr b="0" lang="en-US" sz="1200" spc="-1" strike="noStrike">
                <a:latin typeface="Arial"/>
              </a:rPr>
              <a:t>) and </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Consequently, these two terms cancel in the ratio </a:t>
            </a:r>
            <a:r>
              <a:rPr b="0" i="1" lang="en-US" sz="1200" spc="-1" strike="noStrike">
                <a:latin typeface="Arial"/>
              </a:rPr>
              <a:t>S</a:t>
            </a:r>
            <a:r>
              <a:rPr b="0" lang="en-US" sz="1200" spc="-1" strike="noStrike" baseline="-25000">
                <a:latin typeface="Arial"/>
              </a:rPr>
              <a:t>P</a:t>
            </a:r>
            <a:r>
              <a:rPr b="0" lang="en-US" sz="1200" spc="-1" strike="noStrike">
                <a:latin typeface="Arial"/>
              </a:rPr>
              <a:t>(</a:t>
            </a:r>
            <a:r>
              <a:rPr b="0" i="1" lang="en-US" sz="1200" spc="-1" strike="noStrike">
                <a:latin typeface="Arial"/>
              </a:rPr>
              <a:t>z</a:t>
            </a:r>
            <a:r>
              <a:rPr b="0" lang="en-US" sz="1200" spc="-1" strike="noStrike">
                <a:latin typeface="Arial"/>
              </a:rPr>
              <a:t>):</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allowing the attenuation-corrected profile of particulate backscatter at 180˚ to be calculated as: where the only scaling factors required are estimates of </a:t>
            </a:r>
            <a:r>
              <a:rPr b="0" i="1" lang="en-US" sz="1200" spc="-1" strike="noStrike">
                <a:latin typeface="Arial"/>
              </a:rPr>
              <a:t>β</a:t>
            </a:r>
            <a:r>
              <a:rPr b="0" lang="en-US" sz="1200" spc="-1" strike="noStrike" baseline="-25000">
                <a:latin typeface="Arial"/>
              </a:rPr>
              <a:t>M</a:t>
            </a:r>
            <a:r>
              <a:rPr b="0" lang="en-US" sz="1200" spc="-1" strike="noStrike">
                <a:latin typeface="Arial"/>
              </a:rPr>
              <a:t> (well-known) and the </a:t>
            </a:r>
            <a:r>
              <a:rPr b="0" i="1" lang="en-US" sz="1200" spc="-1" strike="noStrike">
                <a:latin typeface="Arial"/>
              </a:rPr>
              <a:t>C</a:t>
            </a:r>
            <a:r>
              <a:rPr b="0" lang="en-US" sz="1200" spc="-1" strike="noStrike" baseline="-25000">
                <a:latin typeface="Arial"/>
              </a:rPr>
              <a:t>M</a:t>
            </a:r>
            <a:r>
              <a:rPr b="0" lang="en-US" sz="1200" spc="-1" strike="noStrike">
                <a:latin typeface="Arial"/>
              </a:rPr>
              <a:t>:</a:t>
            </a:r>
            <a:r>
              <a:rPr b="0" i="1" lang="en-US" sz="1200" spc="-1" strike="noStrike">
                <a:latin typeface="Arial"/>
              </a:rPr>
              <a:t>C</a:t>
            </a:r>
            <a:r>
              <a:rPr b="0" lang="en-US" sz="1200" spc="-1" strike="noStrike" baseline="-25000">
                <a:latin typeface="Arial"/>
              </a:rPr>
              <a:t>P</a:t>
            </a:r>
            <a:r>
              <a:rPr b="0" lang="en-US" sz="1200" spc="-1" strike="noStrike">
                <a:latin typeface="Arial"/>
              </a:rPr>
              <a:t> ratio (which is easily calibrated with high accuracy).  </a:t>
            </a:r>
            <a:r>
              <a:rPr b="0" i="1" lang="en-US" sz="1200" spc="-1" strike="noStrike">
                <a:latin typeface="Arial"/>
              </a:rPr>
              <a:t>β</a:t>
            </a:r>
            <a:r>
              <a:rPr b="0" lang="en-US" sz="1200" spc="-1" strike="noStrike" baseline="-25000">
                <a:latin typeface="Arial"/>
              </a:rPr>
              <a:t>P</a:t>
            </a:r>
            <a:r>
              <a:rPr b="0" lang="en-US" sz="1200" spc="-1" strike="noStrike">
                <a:latin typeface="Arial"/>
              </a:rPr>
              <a:t> is then scaled to hemispheric backscatter, </a:t>
            </a:r>
            <a:r>
              <a:rPr b="0" i="1" lang="en-US" sz="1200" spc="-1" strike="noStrike">
                <a:latin typeface="Arial"/>
              </a:rPr>
              <a:t>b</a:t>
            </a:r>
            <a:r>
              <a:rPr b="0" lang="en-US" sz="1200" spc="-1" strike="noStrike" baseline="-25000">
                <a:latin typeface="Arial"/>
              </a:rPr>
              <a:t>bp</a:t>
            </a:r>
            <a:r>
              <a:rPr b="0" lang="en-US" sz="1200" spc="-1" strike="noStrike">
                <a:latin typeface="Arial"/>
              </a:rPr>
              <a:t>, following Boss &amp; Pegau (2001).  </a:t>
            </a:r>
            <a:endParaRPr b="0" lang="en-US" sz="1200" spc="-1" strike="noStrike">
              <a:latin typeface="Arial"/>
            </a:endParaRPr>
          </a:p>
          <a:p>
            <a:pPr marL="216000" indent="-216000">
              <a:lnSpc>
                <a:spcPct val="100000"/>
              </a:lnSpc>
            </a:pPr>
            <a:r>
              <a:rPr b="0" lang="en-US" sz="1200" spc="-1" strike="noStrike">
                <a:latin typeface="Arial"/>
              </a:rPr>
              <a:t>	</a:t>
            </a:r>
            <a:r>
              <a:rPr b="0" lang="en-US" sz="1200" spc="-1" strike="noStrike">
                <a:latin typeface="Arial"/>
              </a:rPr>
              <a:t>In summary, the power of the HSRL technique is that it provides two measurements to solve for two unknowns and requires only relative (i.e., the </a:t>
            </a:r>
            <a:r>
              <a:rPr b="0" i="1" lang="en-US" sz="1200" spc="-1" strike="noStrike">
                <a:latin typeface="Arial"/>
              </a:rPr>
              <a:t>C</a:t>
            </a:r>
            <a:r>
              <a:rPr b="0" lang="en-US" sz="1200" spc="-1" strike="noStrike" baseline="-25000">
                <a:latin typeface="Arial"/>
              </a:rPr>
              <a:t>M</a:t>
            </a:r>
            <a:r>
              <a:rPr b="0" lang="en-US" sz="1200" spc="-1" strike="noStrike">
                <a:latin typeface="Arial"/>
              </a:rPr>
              <a:t>:</a:t>
            </a:r>
            <a:r>
              <a:rPr b="0" i="1" lang="en-US" sz="1200" spc="-1" strike="noStrike">
                <a:latin typeface="Arial"/>
              </a:rPr>
              <a:t>C</a:t>
            </a:r>
            <a:r>
              <a:rPr b="0" lang="en-US" sz="1200" spc="-1" strike="noStrike" baseline="-25000">
                <a:latin typeface="Arial"/>
              </a:rPr>
              <a:t>P</a:t>
            </a:r>
            <a:r>
              <a:rPr b="0" lang="en-US" sz="1200" spc="-1" strike="noStrike">
                <a:latin typeface="Arial"/>
              </a:rPr>
              <a:t> ratio), rather than absolute, calibration.  This contrasts critically from the elastic backscatter lidar technique, which provides the combined </a:t>
            </a:r>
            <a:r>
              <a:rPr b="0" i="1" lang="en-US" sz="1200" spc="-1" strike="noStrike">
                <a:latin typeface="Arial"/>
              </a:rPr>
              <a:t>S</a:t>
            </a:r>
            <a:r>
              <a:rPr b="0" lang="en-US" sz="1200" spc="-1" strike="noStrike" baseline="-25000">
                <a:latin typeface="Arial"/>
              </a:rPr>
              <a:t>P</a:t>
            </a:r>
            <a:r>
              <a:rPr b="0" lang="en-US" sz="1200" spc="-1" strike="noStrike">
                <a:latin typeface="Arial"/>
              </a:rPr>
              <a:t>(</a:t>
            </a:r>
            <a:r>
              <a:rPr b="0" i="1" lang="en-US" sz="1200" spc="-1" strike="noStrike">
                <a:latin typeface="Arial"/>
              </a:rPr>
              <a:t>z</a:t>
            </a:r>
            <a:r>
              <a:rPr b="0" lang="en-US" sz="1200" spc="-1" strike="noStrike">
                <a:latin typeface="Arial"/>
              </a:rPr>
              <a:t>)+</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profile only and therefore requires absolute calibration, correction for the atmospheric transmission, and either ancillary data or model assumptions on the relationship between </a:t>
            </a:r>
            <a:r>
              <a:rPr b="0" i="1" lang="en-US" sz="1200" spc="-1" strike="noStrike">
                <a:latin typeface="Arial"/>
              </a:rPr>
              <a:t>b</a:t>
            </a:r>
            <a:r>
              <a:rPr b="0" lang="en-US" sz="1200" spc="-1" strike="noStrike" baseline="-25000">
                <a:latin typeface="Arial"/>
              </a:rPr>
              <a:t>bp</a:t>
            </a:r>
            <a:r>
              <a:rPr b="0" lang="en-US" sz="1200" spc="-1" strike="noStrike">
                <a:latin typeface="Arial"/>
              </a:rPr>
              <a:t> and </a:t>
            </a:r>
            <a:r>
              <a:rPr b="0" i="1" lang="en-US" sz="1200" spc="-1" strike="noStrike">
                <a:latin typeface="Arial"/>
              </a:rPr>
              <a:t>K</a:t>
            </a:r>
            <a:r>
              <a:rPr b="0" lang="en-US" sz="1200" spc="-1" strike="noStrike" baseline="-25000">
                <a:latin typeface="Arial"/>
              </a:rPr>
              <a:t>d</a:t>
            </a:r>
            <a:r>
              <a:rPr b="0" lang="en-US" sz="1200" spc="-1" strike="noStrike">
                <a:latin typeface="Arial"/>
              </a:rPr>
              <a:t> to retrieve either one.</a:t>
            </a:r>
            <a:endParaRPr b="0" lang="en-US" sz="1200" spc="-1" strike="noStrike">
              <a:latin typeface="Arial"/>
            </a:endParaRPr>
          </a:p>
          <a:p>
            <a:pPr marL="216000" indent="-216000">
              <a:lnSpc>
                <a:spcPct val="100000"/>
              </a:lnSpc>
            </a:pPr>
            <a:endParaRPr b="0" lang="en-US" sz="1200" spc="-1" strike="noStrike">
              <a:latin typeface="Arial"/>
            </a:endParaRPr>
          </a:p>
        </p:txBody>
      </p:sp>
      <p:sp>
        <p:nvSpPr>
          <p:cNvPr id="1327" name="TextShape 3"/>
          <p:cNvSpPr txBox="1"/>
          <p:nvPr/>
        </p:nvSpPr>
        <p:spPr>
          <a:xfrm>
            <a:off x="3884760" y="8685360"/>
            <a:ext cx="2971440" cy="458280"/>
          </a:xfrm>
          <a:prstGeom prst="rect">
            <a:avLst/>
          </a:prstGeom>
          <a:noFill/>
          <a:ln>
            <a:noFill/>
          </a:ln>
        </p:spPr>
        <p:txBody>
          <a:bodyPr anchor="b"/>
          <a:p>
            <a:pPr algn="r">
              <a:lnSpc>
                <a:spcPct val="100000"/>
              </a:lnSpc>
            </a:pPr>
            <a:fld id="{316A5501-3ADC-41A3-A8FA-7C43BC8F2D1B}"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8" name="PlaceHolder 1"/>
          <p:cNvSpPr>
            <a:spLocks noGrp="1"/>
          </p:cNvSpPr>
          <p:nvPr>
            <p:ph type="sldImg"/>
          </p:nvPr>
        </p:nvSpPr>
        <p:spPr>
          <a:xfrm>
            <a:off x="685800" y="1143000"/>
            <a:ext cx="5486040" cy="3085920"/>
          </a:xfrm>
          <a:prstGeom prst="rect">
            <a:avLst/>
          </a:prstGeom>
        </p:spPr>
      </p:sp>
      <p:sp>
        <p:nvSpPr>
          <p:cNvPr id="1329" name="PlaceHolder 2"/>
          <p:cNvSpPr>
            <a:spLocks noGrp="1"/>
          </p:cNvSpPr>
          <p:nvPr>
            <p:ph type="body"/>
          </p:nvPr>
        </p:nvSpPr>
        <p:spPr>
          <a:xfrm>
            <a:off x="685800" y="4400640"/>
            <a:ext cx="5486040" cy="3600000"/>
          </a:xfrm>
          <a:prstGeom prst="rect">
            <a:avLst/>
          </a:prstGeom>
        </p:spPr>
        <p:txBody>
          <a:bodyPr/>
          <a:p>
            <a:pPr marL="216000" indent="-216000">
              <a:lnSpc>
                <a:spcPct val="100000"/>
              </a:lnSpc>
            </a:pPr>
            <a:r>
              <a:rPr b="0" lang="en-US" sz="1200" spc="-1" strike="noStrike">
                <a:latin typeface="Arial"/>
              </a:rPr>
              <a:t>Comparison to the semi-analytic (QAA) retrieval by Z. Lee.</a:t>
            </a:r>
            <a:endParaRPr b="0" lang="en-US" sz="1200" spc="-1" strike="noStrike">
              <a:latin typeface="Arial"/>
            </a:endParaRPr>
          </a:p>
          <a:p>
            <a:pPr marL="216000" indent="-216000">
              <a:lnSpc>
                <a:spcPct val="100000"/>
              </a:lnSpc>
            </a:pPr>
            <a:r>
              <a:rPr b="0" lang="en-US" sz="1200" spc="-1" strike="noStrike">
                <a:latin typeface="Arial"/>
              </a:rPr>
              <a:t>Conversion of wavelength only includes the spectral difference in the absorption of water. no other conversions attempted</a:t>
            </a:r>
            <a:endParaRPr b="0" lang="en-US" sz="1200" spc="-1" strike="noStrike">
              <a:latin typeface="Arial"/>
            </a:endParaRPr>
          </a:p>
          <a:p>
            <a:pPr marL="216000" indent="-216000">
              <a:lnSpc>
                <a:spcPct val="100000"/>
              </a:lnSpc>
            </a:pPr>
            <a:r>
              <a:rPr b="0" lang="en-US" sz="1200" spc="-1" strike="noStrike">
                <a:latin typeface="Arial"/>
              </a:rPr>
              <a:t>Number of Flights: 20 over 14 different days</a:t>
            </a:r>
            <a:endParaRPr b="0" lang="en-US" sz="1200" spc="-1" strike="noStrike">
              <a:latin typeface="Arial"/>
            </a:endParaRPr>
          </a:p>
          <a:p>
            <a:pPr marL="216000" indent="-216000">
              <a:lnSpc>
                <a:spcPct val="100000"/>
              </a:lnSpc>
            </a:pPr>
            <a:r>
              <a:rPr b="0" lang="en-US" sz="1200" spc="-1" strike="noStrike">
                <a:latin typeface="Arial"/>
              </a:rPr>
              <a:t>Coincidence: temporally on the same day, lidar data averaged to 4km pixel of satellite.</a:t>
            </a:r>
            <a:endParaRPr b="0" lang="en-US" sz="1200" spc="-1" strike="noStrike">
              <a:latin typeface="Arial"/>
            </a:endParaRPr>
          </a:p>
          <a:p>
            <a:pPr marL="216000" indent="-216000">
              <a:lnSpc>
                <a:spcPct val="100000"/>
              </a:lnSpc>
            </a:pPr>
            <a:endParaRPr b="0" lang="en-US" sz="1200" spc="-1" strike="noStrike">
              <a:latin typeface="Arial"/>
            </a:endParaRPr>
          </a:p>
          <a:p>
            <a:pPr marL="216000" indent="-216000">
              <a:lnSpc>
                <a:spcPct val="100000"/>
              </a:lnSpc>
            </a:pPr>
            <a:endParaRPr b="0" lang="en-US" sz="1200" spc="-1" strike="noStrike">
              <a:latin typeface="Arial"/>
            </a:endParaRPr>
          </a:p>
        </p:txBody>
      </p:sp>
      <p:sp>
        <p:nvSpPr>
          <p:cNvPr id="1330" name="TextShape 3"/>
          <p:cNvSpPr txBox="1"/>
          <p:nvPr/>
        </p:nvSpPr>
        <p:spPr>
          <a:xfrm>
            <a:off x="3884760" y="8685360"/>
            <a:ext cx="2971440" cy="458280"/>
          </a:xfrm>
          <a:prstGeom prst="rect">
            <a:avLst/>
          </a:prstGeom>
          <a:noFill/>
          <a:ln>
            <a:noFill/>
          </a:ln>
        </p:spPr>
        <p:txBody>
          <a:bodyPr anchor="b"/>
          <a:p>
            <a:pPr algn="r">
              <a:lnSpc>
                <a:spcPct val="100000"/>
              </a:lnSpc>
            </a:pPr>
            <a:fld id="{109AFC31-F306-4565-BAAC-DF129DE48E6F}"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1" name="PlaceHolder 1"/>
          <p:cNvSpPr>
            <a:spLocks noGrp="1"/>
          </p:cNvSpPr>
          <p:nvPr>
            <p:ph type="sldImg"/>
          </p:nvPr>
        </p:nvSpPr>
        <p:spPr>
          <a:xfrm>
            <a:off x="685800" y="1143000"/>
            <a:ext cx="5486040" cy="3085920"/>
          </a:xfrm>
          <a:prstGeom prst="rect">
            <a:avLst/>
          </a:prstGeom>
        </p:spPr>
      </p:sp>
      <p:sp>
        <p:nvSpPr>
          <p:cNvPr id="1332" name="PlaceHolder 2"/>
          <p:cNvSpPr>
            <a:spLocks noGrp="1"/>
          </p:cNvSpPr>
          <p:nvPr>
            <p:ph type="body"/>
          </p:nvPr>
        </p:nvSpPr>
        <p:spPr>
          <a:xfrm>
            <a:off x="685800" y="4400640"/>
            <a:ext cx="5486040" cy="3600000"/>
          </a:xfrm>
          <a:prstGeom prst="rect">
            <a:avLst/>
          </a:prstGeom>
        </p:spPr>
        <p:txBody>
          <a:bodyPr/>
          <a:p>
            <a:pPr marL="216000" indent="-216000">
              <a:lnSpc>
                <a:spcPct val="100000"/>
              </a:lnSpc>
            </a:pPr>
            <a:r>
              <a:rPr b="0" lang="en-US" sz="2000" spc="-1" strike="noStrike">
                <a:latin typeface="Arial"/>
              </a:rPr>
              <a:t>6 month anomalies</a:t>
            </a:r>
            <a:endParaRPr b="0" lang="en-US" sz="2000" spc="-1" strike="noStrike">
              <a:latin typeface="Arial"/>
            </a:endParaRPr>
          </a:p>
        </p:txBody>
      </p:sp>
      <p:sp>
        <p:nvSpPr>
          <p:cNvPr id="1333" name="TextShape 3"/>
          <p:cNvSpPr txBox="1"/>
          <p:nvPr/>
        </p:nvSpPr>
        <p:spPr>
          <a:xfrm>
            <a:off x="3884760" y="8685360"/>
            <a:ext cx="2971440" cy="458280"/>
          </a:xfrm>
          <a:prstGeom prst="rect">
            <a:avLst/>
          </a:prstGeom>
          <a:noFill/>
          <a:ln>
            <a:noFill/>
          </a:ln>
        </p:spPr>
        <p:txBody>
          <a:bodyPr anchor="b"/>
          <a:p>
            <a:pPr algn="r">
              <a:lnSpc>
                <a:spcPct val="100000"/>
              </a:lnSpc>
            </a:pPr>
            <a:fld id="{20A4E8D2-1748-4B1E-830A-6489DE1C9D1E}"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8" name="PlaceHolder 1"/>
          <p:cNvSpPr>
            <a:spLocks noGrp="1"/>
          </p:cNvSpPr>
          <p:nvPr>
            <p:ph type="sldImg"/>
          </p:nvPr>
        </p:nvSpPr>
        <p:spPr>
          <a:xfrm>
            <a:off x="685800" y="1143000"/>
            <a:ext cx="5486040" cy="3085920"/>
          </a:xfrm>
          <a:prstGeom prst="rect">
            <a:avLst/>
          </a:prstGeom>
        </p:spPr>
      </p:sp>
      <p:sp>
        <p:nvSpPr>
          <p:cNvPr id="1299" name="PlaceHolder 2"/>
          <p:cNvSpPr>
            <a:spLocks noGrp="1"/>
          </p:cNvSpPr>
          <p:nvPr>
            <p:ph type="body"/>
          </p:nvPr>
        </p:nvSpPr>
        <p:spPr>
          <a:xfrm>
            <a:off x="685800" y="4400640"/>
            <a:ext cx="5486040" cy="3600000"/>
          </a:xfrm>
          <a:prstGeom prst="rect">
            <a:avLst/>
          </a:prstGeom>
        </p:spPr>
        <p:txBody>
          <a:bodyPr/>
          <a:p>
            <a:pPr marL="216000" indent="-216000">
              <a:lnSpc>
                <a:spcPct val="100000"/>
              </a:lnSpc>
            </a:pPr>
            <a:r>
              <a:rPr b="0" lang="en-US" sz="2000" spc="-1" strike="noStrike">
                <a:latin typeface="Arial"/>
              </a:rPr>
              <a:t>Kim - based at Wallops / instrument flown in helicopter over Ches. Bay and Lake Ontario at 8 m above surface / laser 590 nm / detect @ 685 / results compared to in situ chl</a:t>
            </a:r>
            <a:endParaRPr b="0" lang="en-US" sz="2000" spc="-1" strike="noStrike">
              <a:latin typeface="Arial"/>
            </a:endParaRPr>
          </a:p>
        </p:txBody>
      </p:sp>
      <p:sp>
        <p:nvSpPr>
          <p:cNvPr id="1300" name="TextShape 3"/>
          <p:cNvSpPr txBox="1"/>
          <p:nvPr/>
        </p:nvSpPr>
        <p:spPr>
          <a:xfrm>
            <a:off x="3884760" y="8685360"/>
            <a:ext cx="2971440" cy="458280"/>
          </a:xfrm>
          <a:prstGeom prst="rect">
            <a:avLst/>
          </a:prstGeom>
          <a:noFill/>
          <a:ln>
            <a:noFill/>
          </a:ln>
        </p:spPr>
        <p:txBody>
          <a:bodyPr anchor="b"/>
          <a:p>
            <a:pPr algn="r">
              <a:lnSpc>
                <a:spcPct val="100000"/>
              </a:lnSpc>
            </a:pPr>
            <a:fld id="{3C0C288E-088D-4F10-8D41-1898FC9CE385}"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2"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3"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35"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6"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7"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8"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39"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40"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47"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49"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51"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5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56"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5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58"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60"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6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2"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6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6"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68"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69"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71"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3"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4"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76"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7"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8"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79"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80"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81"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88"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9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92"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9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9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9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9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01"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0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0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0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1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17"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0"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29"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31"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33"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3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3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3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40"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42"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4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44"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46"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4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48"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50"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1"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5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5"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6"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58"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9"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0"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1"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2"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3"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17"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p>
            <a:endParaRPr b="0" lang="en-US" sz="1800" spc="-1" strike="noStrike">
              <a:solidFill>
                <a:srgbClr val="000000"/>
              </a:solid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p>
            <a:pPr algn="ctr">
              <a:lnSpc>
                <a:spcPct val="90000"/>
              </a:lnSpc>
            </a:pPr>
            <a:r>
              <a:rPr b="0" lang="en-US" sz="6000" spc="-1" strike="noStrike">
                <a:solidFill>
                  <a:srgbClr val="000000"/>
                </a:solidFill>
                <a:latin typeface="Calibri Light"/>
              </a:rPr>
              <a:t>Click to edit Master title style</a:t>
            </a:r>
            <a:endParaRPr b="0" lang="en-US" sz="6000" spc="-1" strike="noStrike">
              <a:solidFill>
                <a:srgbClr val="000000"/>
              </a:solid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p>
            <a:pPr>
              <a:lnSpc>
                <a:spcPct val="100000"/>
              </a:lnSpc>
            </a:pPr>
            <a:fld id="{0600BCC5-1B3C-47B5-A2F2-8CCE94AE7A86}" type="datetime">
              <a:rPr b="0" lang="en-US" sz="1200" spc="-1" strike="noStrike">
                <a:solidFill>
                  <a:srgbClr val="8b8b8b"/>
                </a:solidFill>
                <a:latin typeface="Calibri"/>
              </a:rPr>
              <a:t>5/27/22</a:t>
            </a:fld>
            <a:endParaRPr b="0" lang="en-US" sz="1200" spc="-1" strike="noStrike">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p>
            <a:endParaRPr b="0" lang="en-US" sz="2400" spc="-1" strike="noStrike">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p>
            <a:pPr algn="r">
              <a:lnSpc>
                <a:spcPct val="100000"/>
              </a:lnSpc>
            </a:pPr>
            <a:fld id="{456936FC-219C-4901-8670-1CB7586370A8}" type="slidenum">
              <a:rPr b="0" lang="en-US" sz="1200" spc="-1" strike="noStrike">
                <a:solidFill>
                  <a:srgbClr val="8b8b8b"/>
                </a:solidFill>
                <a:latin typeface="Calibri"/>
              </a:rPr>
              <a:t>&lt;number&gt;</a:t>
            </a:fld>
            <a:endParaRPr b="0" lang="en-US"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838080" y="6356520"/>
            <a:ext cx="2742840" cy="364680"/>
          </a:xfrm>
          <a:prstGeom prst="rect">
            <a:avLst/>
          </a:prstGeom>
        </p:spPr>
        <p:txBody>
          <a:bodyPr anchor="ctr"/>
          <a:p>
            <a:pPr>
              <a:lnSpc>
                <a:spcPct val="100000"/>
              </a:lnSpc>
            </a:pPr>
            <a:fld id="{4A294970-A1D5-45E1-9048-1B7F7B70D760}" type="datetime">
              <a:rPr b="0" lang="en-US" sz="1200" spc="-1" strike="noStrike">
                <a:solidFill>
                  <a:srgbClr val="8b8b8b"/>
                </a:solidFill>
                <a:latin typeface="Calibri"/>
              </a:rPr>
              <a:t>5/27/22</a:t>
            </a:fld>
            <a:endParaRPr b="0" lang="en-US" sz="1200" spc="-1" strike="noStrike">
              <a:latin typeface="Times New Roman"/>
            </a:endParaRPr>
          </a:p>
        </p:txBody>
      </p:sp>
      <p:sp>
        <p:nvSpPr>
          <p:cNvPr id="42" name="PlaceHolder 2"/>
          <p:cNvSpPr>
            <a:spLocks noGrp="1"/>
          </p:cNvSpPr>
          <p:nvPr>
            <p:ph type="ftr"/>
          </p:nvPr>
        </p:nvSpPr>
        <p:spPr>
          <a:xfrm>
            <a:off x="4038480" y="6356520"/>
            <a:ext cx="4114440" cy="364680"/>
          </a:xfrm>
          <a:prstGeom prst="rect">
            <a:avLst/>
          </a:prstGeom>
        </p:spPr>
        <p:txBody>
          <a:bodyPr anchor="ctr"/>
          <a:p>
            <a:endParaRPr b="0" lang="en-US" sz="2400" spc="-1" strike="noStrike">
              <a:latin typeface="Times New Roman"/>
            </a:endParaRPr>
          </a:p>
        </p:txBody>
      </p:sp>
      <p:sp>
        <p:nvSpPr>
          <p:cNvPr id="43" name="PlaceHolder 3"/>
          <p:cNvSpPr>
            <a:spLocks noGrp="1"/>
          </p:cNvSpPr>
          <p:nvPr>
            <p:ph type="sldNum"/>
          </p:nvPr>
        </p:nvSpPr>
        <p:spPr>
          <a:xfrm>
            <a:off x="8610480" y="6356520"/>
            <a:ext cx="2742840" cy="364680"/>
          </a:xfrm>
          <a:prstGeom prst="rect">
            <a:avLst/>
          </a:prstGeom>
        </p:spPr>
        <p:txBody>
          <a:bodyPr anchor="ctr"/>
          <a:p>
            <a:pPr algn="r">
              <a:lnSpc>
                <a:spcPct val="100000"/>
              </a:lnSpc>
            </a:pPr>
            <a:fld id="{FA914E77-67E6-4B9E-A552-B5650FAC0C34}" type="slidenum">
              <a:rPr b="0" lang="en-US" sz="1200" spc="-1" strike="noStrike">
                <a:solidFill>
                  <a:srgbClr val="8b8b8b"/>
                </a:solidFill>
                <a:latin typeface="Calibri"/>
              </a:rPr>
              <a:t>&lt;number&gt;</a:t>
            </a:fld>
            <a:endParaRPr b="0" lang="en-US" sz="1200" spc="-1" strike="noStrike">
              <a:latin typeface="Times New Roman"/>
            </a:endParaRPr>
          </a:p>
        </p:txBody>
      </p:sp>
      <p:sp>
        <p:nvSpPr>
          <p:cNvPr id="44" name="PlaceHolder 4"/>
          <p:cNvSpPr>
            <a:spLocks noGrp="1"/>
          </p:cNvSpPr>
          <p:nvPr>
            <p:ph type="title"/>
          </p:nvPr>
        </p:nvSpPr>
        <p:spPr>
          <a:xfrm>
            <a:off x="609480" y="273600"/>
            <a:ext cx="10972440" cy="1144800"/>
          </a:xfrm>
          <a:prstGeom prst="rect">
            <a:avLst/>
          </a:prstGeom>
        </p:spPr>
        <p:txBody>
          <a:bodyPr lIns="0" rIns="0" tIns="0" bIns="0" anchor="ct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45"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p:spPr>
        <p:txBody>
          <a:bodyPr anchor="ctr"/>
          <a:p>
            <a:pPr>
              <a:lnSpc>
                <a:spcPct val="90000"/>
              </a:lnSpc>
            </a:pPr>
            <a:r>
              <a:rPr b="0" lang="en-US"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83" name="PlaceHolder 2"/>
          <p:cNvSpPr>
            <a:spLocks noGrp="1"/>
          </p:cNvSpPr>
          <p:nvPr>
            <p:ph type="body"/>
          </p:nvPr>
        </p:nvSpPr>
        <p:spPr>
          <a:xfrm>
            <a:off x="838080" y="1825560"/>
            <a:ext cx="10515240" cy="4350960"/>
          </a:xfrm>
          <a:prstGeom prst="rect">
            <a:avLst/>
          </a:prstGeom>
        </p:spPr>
        <p:txBody>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84" name="PlaceHolder 3"/>
          <p:cNvSpPr>
            <a:spLocks noGrp="1"/>
          </p:cNvSpPr>
          <p:nvPr>
            <p:ph type="dt"/>
          </p:nvPr>
        </p:nvSpPr>
        <p:spPr>
          <a:xfrm>
            <a:off x="838080" y="6356520"/>
            <a:ext cx="2742840" cy="364680"/>
          </a:xfrm>
          <a:prstGeom prst="rect">
            <a:avLst/>
          </a:prstGeom>
        </p:spPr>
        <p:txBody>
          <a:bodyPr anchor="ctr"/>
          <a:p>
            <a:pPr>
              <a:lnSpc>
                <a:spcPct val="100000"/>
              </a:lnSpc>
            </a:pPr>
            <a:fld id="{D404A03B-62A3-40EF-9F1D-8AB782F7F8CA}" type="datetime">
              <a:rPr b="0" lang="en-US" sz="1200" spc="-1" strike="noStrike">
                <a:solidFill>
                  <a:srgbClr val="8b8b8b"/>
                </a:solidFill>
                <a:latin typeface="Calibri"/>
              </a:rPr>
              <a:t>5/27/22</a:t>
            </a:fld>
            <a:endParaRPr b="0" lang="en-US" sz="1200" spc="-1" strike="noStrike">
              <a:latin typeface="Times New Roman"/>
            </a:endParaRPr>
          </a:p>
        </p:txBody>
      </p:sp>
      <p:sp>
        <p:nvSpPr>
          <p:cNvPr id="85" name="PlaceHolder 4"/>
          <p:cNvSpPr>
            <a:spLocks noGrp="1"/>
          </p:cNvSpPr>
          <p:nvPr>
            <p:ph type="ftr"/>
          </p:nvPr>
        </p:nvSpPr>
        <p:spPr>
          <a:xfrm>
            <a:off x="4038480" y="6356520"/>
            <a:ext cx="4114440" cy="364680"/>
          </a:xfrm>
          <a:prstGeom prst="rect">
            <a:avLst/>
          </a:prstGeom>
        </p:spPr>
        <p:txBody>
          <a:bodyPr anchor="ctr"/>
          <a:p>
            <a:endParaRPr b="0" lang="en-US" sz="2400" spc="-1" strike="noStrike">
              <a:latin typeface="Times New Roman"/>
            </a:endParaRPr>
          </a:p>
        </p:txBody>
      </p:sp>
      <p:sp>
        <p:nvSpPr>
          <p:cNvPr id="86" name="PlaceHolder 5"/>
          <p:cNvSpPr>
            <a:spLocks noGrp="1"/>
          </p:cNvSpPr>
          <p:nvPr>
            <p:ph type="sldNum"/>
          </p:nvPr>
        </p:nvSpPr>
        <p:spPr>
          <a:xfrm>
            <a:off x="8610480" y="6356520"/>
            <a:ext cx="2742840" cy="364680"/>
          </a:xfrm>
          <a:prstGeom prst="rect">
            <a:avLst/>
          </a:prstGeom>
        </p:spPr>
        <p:txBody>
          <a:bodyPr anchor="ctr"/>
          <a:p>
            <a:pPr algn="r">
              <a:lnSpc>
                <a:spcPct val="100000"/>
              </a:lnSpc>
            </a:pPr>
            <a:fld id="{8A41C0A6-E93C-403E-8B30-13D83E54400F}"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838080" y="365040"/>
            <a:ext cx="10515240" cy="1325160"/>
          </a:xfrm>
          <a:prstGeom prst="rect">
            <a:avLst/>
          </a:prstGeom>
        </p:spPr>
        <p:txBody>
          <a:bodyPr anchor="ctr"/>
          <a:p>
            <a:pPr>
              <a:lnSpc>
                <a:spcPct val="90000"/>
              </a:lnSpc>
            </a:pPr>
            <a:r>
              <a:rPr b="0" lang="en-US"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124" name="PlaceHolder 2"/>
          <p:cNvSpPr>
            <a:spLocks noGrp="1"/>
          </p:cNvSpPr>
          <p:nvPr>
            <p:ph type="dt"/>
          </p:nvPr>
        </p:nvSpPr>
        <p:spPr>
          <a:xfrm>
            <a:off x="838080" y="6356520"/>
            <a:ext cx="2742840" cy="364680"/>
          </a:xfrm>
          <a:prstGeom prst="rect">
            <a:avLst/>
          </a:prstGeom>
        </p:spPr>
        <p:txBody>
          <a:bodyPr anchor="ctr"/>
          <a:p>
            <a:pPr>
              <a:lnSpc>
                <a:spcPct val="100000"/>
              </a:lnSpc>
            </a:pPr>
            <a:fld id="{AF617105-8B9F-4D94-A09F-E8A921268B42}" type="datetime">
              <a:rPr b="0" lang="en-US" sz="1200" spc="-1" strike="noStrike">
                <a:solidFill>
                  <a:srgbClr val="8b8b8b"/>
                </a:solidFill>
                <a:latin typeface="Calibri"/>
              </a:rPr>
              <a:t>5/27/22</a:t>
            </a:fld>
            <a:endParaRPr b="0" lang="en-US" sz="1200" spc="-1" strike="noStrike">
              <a:latin typeface="Times New Roman"/>
            </a:endParaRPr>
          </a:p>
        </p:txBody>
      </p:sp>
      <p:sp>
        <p:nvSpPr>
          <p:cNvPr id="125" name="PlaceHolder 3"/>
          <p:cNvSpPr>
            <a:spLocks noGrp="1"/>
          </p:cNvSpPr>
          <p:nvPr>
            <p:ph type="ftr"/>
          </p:nvPr>
        </p:nvSpPr>
        <p:spPr>
          <a:xfrm>
            <a:off x="4038480" y="6356520"/>
            <a:ext cx="4114440" cy="364680"/>
          </a:xfrm>
          <a:prstGeom prst="rect">
            <a:avLst/>
          </a:prstGeom>
        </p:spPr>
        <p:txBody>
          <a:bodyPr anchor="ctr"/>
          <a:p>
            <a:endParaRPr b="0" lang="en-US" sz="2400" spc="-1" strike="noStrike">
              <a:latin typeface="Times New Roman"/>
            </a:endParaRPr>
          </a:p>
        </p:txBody>
      </p:sp>
      <p:sp>
        <p:nvSpPr>
          <p:cNvPr id="126" name="PlaceHolder 4"/>
          <p:cNvSpPr>
            <a:spLocks noGrp="1"/>
          </p:cNvSpPr>
          <p:nvPr>
            <p:ph type="sldNum"/>
          </p:nvPr>
        </p:nvSpPr>
        <p:spPr>
          <a:xfrm>
            <a:off x="8610480" y="6356520"/>
            <a:ext cx="2742840" cy="364680"/>
          </a:xfrm>
          <a:prstGeom prst="rect">
            <a:avLst/>
          </a:prstGeom>
        </p:spPr>
        <p:txBody>
          <a:bodyPr anchor="ctr"/>
          <a:p>
            <a:pPr algn="r">
              <a:lnSpc>
                <a:spcPct val="100000"/>
              </a:lnSpc>
            </a:pPr>
            <a:fld id="{8C152BCE-EBD9-4128-BD2B-F6DA9C6FCA41}" type="slidenum">
              <a:rPr b="0" lang="en-US" sz="1200" spc="-1" strike="noStrike">
                <a:solidFill>
                  <a:srgbClr val="8b8b8b"/>
                </a:solidFill>
                <a:latin typeface="Calibri"/>
              </a:rPr>
              <a:t>&lt;number&gt;</a:t>
            </a:fld>
            <a:endParaRPr b="0" lang="en-US" sz="1200" spc="-1" strike="noStrike">
              <a:latin typeface="Times New Roman"/>
            </a:endParaRPr>
          </a:p>
        </p:txBody>
      </p:sp>
      <p:sp>
        <p:nvSpPr>
          <p:cNvPr id="127"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4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slideLayout" Target="../slideLayouts/slideLayout13.xml"/><Relationship Id="rId8"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slideLayout" Target="../slideLayouts/slideLayout13.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13.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chart" Target="../charts/chart22.xml"/><Relationship Id="rId3" Type="http://schemas.openxmlformats.org/officeDocument/2006/relationships/chart" Target="../charts/chart23.xml"/><Relationship Id="rId4" Type="http://schemas.openxmlformats.org/officeDocument/2006/relationships/image" Target="../media/image32.jpeg"/><Relationship Id="rId5" Type="http://schemas.openxmlformats.org/officeDocument/2006/relationships/slideLayout" Target="../slideLayouts/slideLayout2.xml"/>
</Relationships>
</file>

<file path=ppt/slides/_rels/slide16.xml.rels><?xml version="1.0" encoding="UTF-8"?>
<Relationships xmlns="http://schemas.openxmlformats.org/package/2006/relationships"><Relationship Id="rId1" Type="http://schemas.openxmlformats.org/officeDocument/2006/relationships/image" Target="../media/image33.wmf"/><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chart" Target="../charts/chart24.xml"/><Relationship Id="rId5" Type="http://schemas.openxmlformats.org/officeDocument/2006/relationships/slideLayout" Target="../slideLayouts/slideLayout13.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wmf"/><Relationship Id="rId3" Type="http://schemas.openxmlformats.org/officeDocument/2006/relationships/image" Target="../media/image39.wmf"/><Relationship Id="rId4" Type="http://schemas.openxmlformats.org/officeDocument/2006/relationships/image" Target="../media/image40.wmf"/><Relationship Id="rId5" Type="http://schemas.openxmlformats.org/officeDocument/2006/relationships/slideLayout" Target="../slideLayouts/slideLayout13.xml"/><Relationship Id="rId6"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1.wmf"/><Relationship Id="rId2" Type="http://schemas.openxmlformats.org/officeDocument/2006/relationships/image" Target="../media/image42.jpeg"/><Relationship Id="rId3" Type="http://schemas.openxmlformats.org/officeDocument/2006/relationships/image" Target="../media/image43.wmf"/><Relationship Id="rId4" Type="http://schemas.openxmlformats.org/officeDocument/2006/relationships/image" Target="../media/image44.wmf"/><Relationship Id="rId5" Type="http://schemas.openxmlformats.org/officeDocument/2006/relationships/slideLayout" Target="../slideLayouts/slideLayout13.xml"/><Relationship Id="rId6"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chart" Target="../charts/chart25.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chart" Target="../charts/chart26.xml"/><Relationship Id="rId5" Type="http://schemas.openxmlformats.org/officeDocument/2006/relationships/image" Target="../media/image50.jpeg"/><Relationship Id="rId6"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chart" Target="../charts/chart27.xml"/><Relationship Id="rId2" Type="http://schemas.openxmlformats.org/officeDocument/2006/relationships/chart" Target="../charts/chart28.xml"/><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tif"/><Relationship Id="rId3"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jpeg"/><Relationship Id="rId3"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wmf"/><Relationship Id="rId5"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pn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jpeg"/><Relationship Id="rId3" Type="http://schemas.openxmlformats.org/officeDocument/2006/relationships/chart" Target="../charts/chart29.xml"/><Relationship Id="rId4" Type="http://schemas.openxmlformats.org/officeDocument/2006/relationships/chart" Target="../charts/chart30.xml"/><Relationship Id="rId5"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chart" Target="../charts/chart31.xml"/><Relationship Id="rId6"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wmf"/><Relationship Id="rId5" Type="http://schemas.openxmlformats.org/officeDocument/2006/relationships/image" Target="../media/image79.png"/><Relationship Id="rId6" Type="http://schemas.openxmlformats.org/officeDocument/2006/relationships/image" Target="../media/image80.wmf"/><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83.jpeg"/><Relationship Id="rId2" Type="http://schemas.openxmlformats.org/officeDocument/2006/relationships/image" Target="../media/image84.png"/><Relationship Id="rId3"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image" Target="../media/image91.jpeg"/><Relationship Id="rId3" Type="http://schemas.openxmlformats.org/officeDocument/2006/relationships/slideLayout" Target="../slideLayouts/slideLayout13.xml"/><Relationship Id="rId4"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tif"/><Relationship Id="rId3" Type="http://schemas.openxmlformats.org/officeDocument/2006/relationships/image" Target="../media/image94.png"/><Relationship Id="rId4"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slideLayout" Target="../slideLayouts/slideLayout2.xml"/>
</Relationships>
</file>

<file path=ppt/slides/_rels/slide41.xml.rels><?xml version="1.0" encoding="UTF-8"?>
<Relationships xmlns="http://schemas.openxmlformats.org/package/2006/relationships"><Relationship Id="rId1" Type="http://schemas.openxmlformats.org/officeDocument/2006/relationships/image" Target="../media/image97.wmf"/><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png"/><Relationship Id="rId3"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chart" Target="../charts/chart32.xml"/><Relationship Id="rId7" Type="http://schemas.openxmlformats.org/officeDocument/2006/relationships/chart" Target="../charts/chart33.xml"/><Relationship Id="rId8"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slideLayout" Target="../slideLayouts/slideLayout25.xml"/>
</Relationships>
</file>

<file path=ppt/slides/_rels/slide48.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image" Target="../media/image111.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2.xml"/>
</Relationships>
</file>

<file path=ppt/slides/_rels/slide50.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slideLayout" Target="../slideLayouts/slideLayout13.xml"/><Relationship Id="rId6"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116.tif"/><Relationship Id="rId2" Type="http://schemas.openxmlformats.org/officeDocument/2006/relationships/image" Target="../media/image117.tif"/><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slideLayout" Target="../slideLayouts/slideLayout25.xml"/><Relationship Id="rId6"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image" Target="../media/image121.png"/><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jpeg"/><Relationship Id="rId6" Type="http://schemas.openxmlformats.org/officeDocument/2006/relationships/slideLayout" Target="../slideLayouts/slideLayout25.xml"/><Relationship Id="rId7"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125.jpeg"/><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wmf"/><Relationship Id="rId3"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13.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6.wmf"/><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70" name="Picture 8" descr=""/>
          <p:cNvPicPr/>
          <p:nvPr/>
        </p:nvPicPr>
        <p:blipFill>
          <a:blip r:embed="rId1"/>
          <a:stretch/>
        </p:blipFill>
        <p:spPr>
          <a:xfrm>
            <a:off x="0" y="0"/>
            <a:ext cx="9143640" cy="6857640"/>
          </a:xfrm>
          <a:prstGeom prst="rect">
            <a:avLst/>
          </a:prstGeom>
          <a:ln w="9360">
            <a:noFill/>
          </a:ln>
        </p:spPr>
      </p:pic>
      <p:grpSp>
        <p:nvGrpSpPr>
          <p:cNvPr id="171" name="Group 1"/>
          <p:cNvGrpSpPr/>
          <p:nvPr/>
        </p:nvGrpSpPr>
        <p:grpSpPr>
          <a:xfrm>
            <a:off x="9543960" y="277200"/>
            <a:ext cx="2143440" cy="6303600"/>
            <a:chOff x="9543960" y="277200"/>
            <a:chExt cx="2143440" cy="6303600"/>
          </a:xfrm>
        </p:grpSpPr>
        <p:sp>
          <p:nvSpPr>
            <p:cNvPr id="172" name="CustomShape 2"/>
            <p:cNvSpPr/>
            <p:nvPr/>
          </p:nvSpPr>
          <p:spPr>
            <a:xfrm>
              <a:off x="9606600" y="277200"/>
              <a:ext cx="2080800" cy="6303600"/>
            </a:xfrm>
            <a:prstGeom prst="roundRect">
              <a:avLst>
                <a:gd name="adj" fmla="val 6676"/>
              </a:avLst>
            </a:prstGeom>
            <a:solidFill>
              <a:srgbClr val="ffffff">
                <a:alpha val="71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p:style>
        </p:sp>
        <p:sp>
          <p:nvSpPr>
            <p:cNvPr id="173" name="CustomShape 3"/>
            <p:cNvSpPr/>
            <p:nvPr/>
          </p:nvSpPr>
          <p:spPr>
            <a:xfrm rot="5400000">
              <a:off x="8624520" y="2422800"/>
              <a:ext cx="4151880" cy="1431000"/>
            </a:xfrm>
            <a:prstGeom prst="rect">
              <a:avLst/>
            </a:prstGeom>
            <a:noFill/>
            <a:ln>
              <a:noFill/>
            </a:ln>
          </p:spPr>
          <p:style>
            <a:lnRef idx="0"/>
            <a:fillRef idx="0"/>
            <a:effectRef idx="0"/>
            <a:fontRef idx="minor"/>
          </p:style>
          <p:txBody>
            <a:bodyPr lIns="90000" rIns="90000" tIns="45000" bIns="45000"/>
            <a:p>
              <a:pPr>
                <a:lnSpc>
                  <a:spcPct val="100000"/>
                </a:lnSpc>
              </a:pPr>
              <a:r>
                <a:rPr b="1" lang="en-US" sz="4400" spc="-1" strike="noStrike">
                  <a:solidFill>
                    <a:srgbClr val="2e75b6"/>
                  </a:solidFill>
                  <a:latin typeface="Arial Narrow"/>
                </a:rPr>
                <a:t>Satellite Lidar Era</a:t>
              </a:r>
              <a:endParaRPr b="0" lang="en-US" sz="4400" spc="-1" strike="noStrike">
                <a:latin typeface="Arial"/>
              </a:endParaRPr>
            </a:p>
            <a:p>
              <a:pPr>
                <a:lnSpc>
                  <a:spcPct val="100000"/>
                </a:lnSpc>
              </a:pPr>
              <a:r>
                <a:rPr b="1" lang="en-US" sz="4400" spc="-1" strike="noStrike">
                  <a:solidFill>
                    <a:srgbClr val="2e75b6"/>
                  </a:solidFill>
                  <a:latin typeface="Arial Narrow"/>
                </a:rPr>
                <a:t>in Oceanography</a:t>
              </a:r>
              <a:endParaRPr b="0" lang="en-US" sz="4400" spc="-1" strike="noStrike">
                <a:latin typeface="Arial"/>
              </a:endParaRPr>
            </a:p>
          </p:txBody>
        </p:sp>
        <p:sp>
          <p:nvSpPr>
            <p:cNvPr id="174" name="CustomShape 4"/>
            <p:cNvSpPr/>
            <p:nvPr/>
          </p:nvSpPr>
          <p:spPr>
            <a:xfrm>
              <a:off x="9543960" y="5872320"/>
              <a:ext cx="1961280" cy="6084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595959"/>
                  </a:solidFill>
                  <a:latin typeface="Arial Narrow"/>
                </a:rPr>
                <a:t>Michael Behrenfeld</a:t>
              </a:r>
              <a:endParaRPr b="0" lang="en-US" sz="2000" spc="-1" strike="noStrike">
                <a:latin typeface="Arial"/>
              </a:endParaRPr>
            </a:p>
            <a:p>
              <a:pPr>
                <a:lnSpc>
                  <a:spcPct val="100000"/>
                </a:lnSpc>
              </a:pPr>
              <a:r>
                <a:rPr b="0" lang="en-US" sz="1400" spc="-1" strike="noStrike">
                  <a:solidFill>
                    <a:srgbClr val="595959"/>
                  </a:solidFill>
                  <a:latin typeface="Arial Narrow"/>
                </a:rPr>
                <a:t>Oregon State University</a:t>
              </a:r>
              <a:endParaRPr b="0" lang="en-US" sz="1400" spc="-1" strike="noStrike">
                <a:latin typeface="Arial"/>
              </a:endParaRPr>
            </a:p>
          </p:txBody>
        </p:sp>
      </p:grpSp>
      <p:sp>
        <p:nvSpPr>
          <p:cNvPr id="175" name="Line 5"/>
          <p:cNvSpPr/>
          <p:nvPr/>
        </p:nvSpPr>
        <p:spPr>
          <a:xfrm>
            <a:off x="9144000" y="0"/>
            <a:ext cx="360" cy="6858000"/>
          </a:xfrm>
          <a:prstGeom prst="line">
            <a:avLst/>
          </a:prstGeom>
          <a:ln/>
        </p:spPr>
        <p:style>
          <a:lnRef idx="1">
            <a:schemeClr val="accent1"/>
          </a:lnRef>
          <a:fillRef idx="0">
            <a:schemeClr val="accent1"/>
          </a:fillRef>
          <a:effectRef idx="0">
            <a:schemeClr val="accent1"/>
          </a:effectRef>
          <a:fontRef idx="minor"/>
        </p:style>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f4e79"/>
        </a:solidFill>
      </p:bgPr>
    </p:bg>
    <p:spTree>
      <p:nvGrpSpPr>
        <p:cNvPr id="1" name=""/>
        <p:cNvGrpSpPr/>
        <p:nvPr/>
      </p:nvGrpSpPr>
      <p:grpSpPr>
        <a:xfrm>
          <a:off x="0" y="0"/>
          <a:ext cx="0" cy="0"/>
          <a:chOff x="0" y="0"/>
          <a:chExt cx="0" cy="0"/>
        </a:xfrm>
      </p:grpSpPr>
      <p:pic>
        <p:nvPicPr>
          <p:cNvPr id="243" name="Picture 2" descr=""/>
          <p:cNvPicPr/>
          <p:nvPr/>
        </p:nvPicPr>
        <p:blipFill>
          <a:blip r:embed="rId1"/>
          <a:srcRect l="0" t="11656" r="9930" b="0"/>
          <a:stretch/>
        </p:blipFill>
        <p:spPr>
          <a:xfrm>
            <a:off x="0" y="0"/>
            <a:ext cx="10350000" cy="6857640"/>
          </a:xfrm>
          <a:prstGeom prst="rect">
            <a:avLst/>
          </a:prstGeom>
          <a:ln>
            <a:noFill/>
          </a:ln>
        </p:spPr>
      </p:pic>
      <p:sp>
        <p:nvSpPr>
          <p:cNvPr id="244" name="CustomShape 1"/>
          <p:cNvSpPr/>
          <p:nvPr/>
        </p:nvSpPr>
        <p:spPr>
          <a:xfrm>
            <a:off x="1516320" y="-320040"/>
            <a:ext cx="252720" cy="639360"/>
          </a:xfrm>
          <a:prstGeom prst="rect">
            <a:avLst/>
          </a:prstGeom>
          <a:noFill/>
          <a:ln w="9360">
            <a:noFill/>
          </a:ln>
        </p:spPr>
        <p:style>
          <a:lnRef idx="0"/>
          <a:fillRef idx="0"/>
          <a:effectRef idx="0"/>
          <a:fontRef idx="minor"/>
        </p:style>
        <p:txBody>
          <a:bodyPr wrap="none" lIns="90000" rIns="90000" tIns="45000" bIns="45000" anchor="ctr"/>
          <a:p>
            <a:pPr>
              <a:lnSpc>
                <a:spcPct val="100000"/>
              </a:lnSpc>
            </a:pPr>
            <a:br/>
            <a:r>
              <a:rPr b="0" lang="en-US" sz="1800" spc="-1" strike="noStrike">
                <a:solidFill>
                  <a:srgbClr val="000000"/>
                </a:solidFill>
                <a:latin typeface="Calibri"/>
              </a:rPr>
              <a:t> </a:t>
            </a:r>
            <a:endParaRPr b="0" lang="en-US" sz="1800" spc="-1" strike="noStrike">
              <a:latin typeface="Arial"/>
            </a:endParaRPr>
          </a:p>
        </p:txBody>
      </p:sp>
      <p:sp>
        <p:nvSpPr>
          <p:cNvPr id="245" name="CustomShape 2"/>
          <p:cNvSpPr/>
          <p:nvPr/>
        </p:nvSpPr>
        <p:spPr>
          <a:xfrm>
            <a:off x="1516320" y="-320040"/>
            <a:ext cx="252720" cy="639360"/>
          </a:xfrm>
          <a:prstGeom prst="rect">
            <a:avLst/>
          </a:prstGeom>
          <a:noFill/>
          <a:ln w="9360">
            <a:noFill/>
          </a:ln>
        </p:spPr>
        <p:style>
          <a:lnRef idx="0"/>
          <a:fillRef idx="0"/>
          <a:effectRef idx="0"/>
          <a:fontRef idx="minor"/>
        </p:style>
        <p:txBody>
          <a:bodyPr wrap="none" lIns="90000" rIns="90000" tIns="45000" bIns="45000" anchor="ctr"/>
          <a:p>
            <a:pPr>
              <a:lnSpc>
                <a:spcPct val="100000"/>
              </a:lnSpc>
            </a:pPr>
            <a:br/>
            <a:r>
              <a:rPr b="0" lang="en-US" sz="1800" spc="-1" strike="noStrike">
                <a:solidFill>
                  <a:srgbClr val="000000"/>
                </a:solidFill>
                <a:latin typeface="Calibri"/>
              </a:rPr>
              <a:t> </a:t>
            </a:r>
            <a:endParaRPr b="0" lang="en-US" sz="1800" spc="-1" strike="noStrike">
              <a:latin typeface="Arial"/>
            </a:endParaRPr>
          </a:p>
        </p:txBody>
      </p:sp>
      <p:sp>
        <p:nvSpPr>
          <p:cNvPr id="246" name="CustomShape 3"/>
          <p:cNvSpPr/>
          <p:nvPr/>
        </p:nvSpPr>
        <p:spPr>
          <a:xfrm rot="5400000">
            <a:off x="8856720" y="3017880"/>
            <a:ext cx="4952520" cy="82152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4800" spc="-1" strike="noStrike">
                <a:solidFill>
                  <a:srgbClr val="ffffff"/>
                </a:solidFill>
                <a:latin typeface="Times New Roman"/>
              </a:rPr>
              <a:t>Going to Space</a:t>
            </a:r>
            <a:endParaRPr b="0" lang="en-US" sz="4800" spc="-1" strike="noStrike">
              <a:latin typeface="Arial"/>
            </a:endParaRPr>
          </a:p>
        </p:txBody>
      </p:sp>
      <p:sp>
        <p:nvSpPr>
          <p:cNvPr id="247" name="Line 4"/>
          <p:cNvSpPr/>
          <p:nvPr/>
        </p:nvSpPr>
        <p:spPr>
          <a:xfrm flipV="1">
            <a:off x="10331280" y="0"/>
            <a:ext cx="360" cy="6858000"/>
          </a:xfrm>
          <a:prstGeom prst="line">
            <a:avLst/>
          </a:prstGeom>
          <a:ln/>
        </p:spPr>
        <p:style>
          <a:lnRef idx="1">
            <a:schemeClr val="accent1"/>
          </a:lnRef>
          <a:fillRef idx="0">
            <a:schemeClr val="accent1"/>
          </a:fillRef>
          <a:effectRef idx="0">
            <a:schemeClr val="accent1"/>
          </a:effectRef>
          <a:fontRef idx="minor"/>
        </p:style>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48" name="Group 1"/>
          <p:cNvGrpSpPr/>
          <p:nvPr/>
        </p:nvGrpSpPr>
        <p:grpSpPr>
          <a:xfrm>
            <a:off x="306000" y="2763360"/>
            <a:ext cx="2666520" cy="2437920"/>
            <a:chOff x="306000" y="2763360"/>
            <a:chExt cx="2666520" cy="2437920"/>
          </a:xfrm>
        </p:grpSpPr>
        <p:pic>
          <p:nvPicPr>
            <p:cNvPr id="249" name="Picture 3" descr=""/>
            <p:cNvPicPr/>
            <p:nvPr/>
          </p:nvPicPr>
          <p:blipFill>
            <a:blip r:embed="rId1"/>
            <a:stretch/>
          </p:blipFill>
          <p:spPr>
            <a:xfrm>
              <a:off x="306000" y="2763360"/>
              <a:ext cx="2666520" cy="2437920"/>
            </a:xfrm>
            <a:prstGeom prst="rect">
              <a:avLst/>
            </a:prstGeom>
            <a:ln w="9360">
              <a:noFill/>
            </a:ln>
          </p:spPr>
        </p:pic>
        <p:sp>
          <p:nvSpPr>
            <p:cNvPr id="250" name="CustomShape 2"/>
            <p:cNvSpPr/>
            <p:nvPr/>
          </p:nvSpPr>
          <p:spPr>
            <a:xfrm>
              <a:off x="306000" y="2763360"/>
              <a:ext cx="2666520" cy="2437920"/>
            </a:xfrm>
            <a:prstGeom prst="rect">
              <a:avLst/>
            </a:prstGeom>
            <a:noFill/>
            <a:ln w="9360">
              <a:solidFill>
                <a:schemeClr val="tx1"/>
              </a:solidFill>
              <a:miter/>
            </a:ln>
          </p:spPr>
          <p:style>
            <a:lnRef idx="0"/>
            <a:fillRef idx="0"/>
            <a:effectRef idx="0"/>
            <a:fontRef idx="minor"/>
          </p:style>
        </p:sp>
      </p:grpSp>
      <p:sp>
        <p:nvSpPr>
          <p:cNvPr id="251" name="CustomShape 3"/>
          <p:cNvSpPr/>
          <p:nvPr/>
        </p:nvSpPr>
        <p:spPr>
          <a:xfrm>
            <a:off x="3220560" y="2302560"/>
            <a:ext cx="5463720" cy="1603080"/>
          </a:xfrm>
          <a:prstGeom prst="rect">
            <a:avLst/>
          </a:prstGeom>
          <a:noFill/>
          <a:ln w="9360">
            <a:noFill/>
          </a:ln>
        </p:spPr>
        <p:style>
          <a:lnRef idx="0"/>
          <a:fillRef idx="0"/>
          <a:effectRef idx="0"/>
          <a:fontRef idx="minor"/>
        </p:style>
        <p:txBody>
          <a:bodyPr lIns="90000" rIns="90000" tIns="45000" bIns="45000"/>
          <a:p>
            <a:pPr marL="285840" indent="-285480">
              <a:lnSpc>
                <a:spcPct val="100000"/>
              </a:lnSpc>
              <a:buClr>
                <a:srgbClr val="000000"/>
              </a:buClr>
              <a:buFont typeface="Arial"/>
              <a:buChar char="•"/>
            </a:pPr>
            <a:r>
              <a:rPr b="0" lang="en-US" sz="2000" spc="-1" strike="noStrike">
                <a:solidFill>
                  <a:srgbClr val="000000"/>
                </a:solidFill>
                <a:latin typeface="Times New Roman"/>
              </a:rPr>
              <a:t>Discovery Space Shuttle in September 1994 </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Times New Roman"/>
              </a:rPr>
              <a:t>3-wavelength Nd-Yg laser</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Times New Roman"/>
              </a:rPr>
              <a:t>1064 = 486 mJ; 532 = 460 mJ; 355 = 196 mJ</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Times New Roman"/>
              </a:rPr>
              <a:t>Multi-angle (+/-30</a:t>
            </a:r>
            <a:r>
              <a:rPr b="0" lang="en-US" sz="2000" spc="-1" strike="noStrike" baseline="30000">
                <a:solidFill>
                  <a:srgbClr val="000000"/>
                </a:solidFill>
                <a:latin typeface="Times New Roman"/>
              </a:rPr>
              <a:t>0</a:t>
            </a:r>
            <a:r>
              <a:rPr b="0" lang="en-US" sz="2000" spc="-1" strike="noStrike">
                <a:solidFill>
                  <a:srgbClr val="000000"/>
                </a:solidFill>
                <a:latin typeface="Times New Roman"/>
              </a:rPr>
              <a:t>) maneuvers over Lake Superior and Gulf of California</a:t>
            </a:r>
            <a:endParaRPr b="0" lang="en-US" sz="2000" spc="-1" strike="noStrike">
              <a:latin typeface="Arial"/>
            </a:endParaRPr>
          </a:p>
        </p:txBody>
      </p:sp>
      <p:sp>
        <p:nvSpPr>
          <p:cNvPr id="252" name="CustomShape 4"/>
          <p:cNvSpPr/>
          <p:nvPr/>
        </p:nvSpPr>
        <p:spPr>
          <a:xfrm>
            <a:off x="306000" y="1472400"/>
            <a:ext cx="7402320" cy="523440"/>
          </a:xfrm>
          <a:prstGeom prst="rect">
            <a:avLst/>
          </a:prstGeom>
          <a:noFill/>
          <a:ln w="9360">
            <a:noFill/>
          </a:ln>
        </p:spPr>
        <p:style>
          <a:lnRef idx="0"/>
          <a:fillRef idx="0"/>
          <a:effectRef idx="0"/>
          <a:fontRef idx="minor"/>
        </p:style>
        <p:txBody>
          <a:bodyPr lIns="90000" rIns="90000" tIns="45000" bIns="45000"/>
          <a:p>
            <a:pPr marL="343080" algn="ctr">
              <a:lnSpc>
                <a:spcPct val="100000"/>
              </a:lnSpc>
            </a:pPr>
            <a:r>
              <a:rPr b="1" lang="en-US" sz="2400" spc="-1" strike="noStrike">
                <a:solidFill>
                  <a:srgbClr val="2f5597"/>
                </a:solidFill>
                <a:latin typeface="Times New Roman"/>
              </a:rPr>
              <a:t>Lidar In-space Technology Experiment (LITE)</a:t>
            </a:r>
            <a:endParaRPr b="0" lang="en-US" sz="2400" spc="-1" strike="noStrike">
              <a:latin typeface="Arial"/>
            </a:endParaRPr>
          </a:p>
        </p:txBody>
      </p:sp>
      <p:grpSp>
        <p:nvGrpSpPr>
          <p:cNvPr id="253" name="Group 5"/>
          <p:cNvGrpSpPr/>
          <p:nvPr/>
        </p:nvGrpSpPr>
        <p:grpSpPr>
          <a:xfrm>
            <a:off x="3701160" y="4382640"/>
            <a:ext cx="3438000" cy="1900800"/>
            <a:chOff x="3701160" y="4382640"/>
            <a:chExt cx="3438000" cy="1900800"/>
          </a:xfrm>
        </p:grpSpPr>
        <p:sp>
          <p:nvSpPr>
            <p:cNvPr id="254" name="CustomShape 6"/>
            <p:cNvSpPr/>
            <p:nvPr/>
          </p:nvSpPr>
          <p:spPr>
            <a:xfrm>
              <a:off x="3701160" y="4420080"/>
              <a:ext cx="198360" cy="1047600"/>
            </a:xfrm>
            <a:prstGeom prst="rect">
              <a:avLst/>
            </a:prstGeom>
            <a:solidFill>
              <a:schemeClr val="bg1"/>
            </a:solidFill>
            <a:ln w="9360">
              <a:solidFill>
                <a:schemeClr val="bg1"/>
              </a:solidFill>
              <a:miter/>
            </a:ln>
          </p:spPr>
          <p:style>
            <a:lnRef idx="0"/>
            <a:fillRef idx="0"/>
            <a:effectRef idx="0"/>
            <a:fontRef idx="minor"/>
          </p:style>
        </p:sp>
        <p:sp>
          <p:nvSpPr>
            <p:cNvPr id="255" name="CustomShape 7"/>
            <p:cNvSpPr/>
            <p:nvPr/>
          </p:nvSpPr>
          <p:spPr>
            <a:xfrm rot="16200000">
              <a:off x="3200400" y="5035320"/>
              <a:ext cx="1590480" cy="33336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Times New Roman"/>
                </a:rPr>
                <a:t>Off-Nadir Angle</a:t>
              </a:r>
              <a:endParaRPr b="0" lang="en-US" sz="1600" spc="-1" strike="noStrike">
                <a:latin typeface="Arial"/>
              </a:endParaRPr>
            </a:p>
          </p:txBody>
        </p:sp>
        <p:sp>
          <p:nvSpPr>
            <p:cNvPr id="256" name="CustomShape 8"/>
            <p:cNvSpPr/>
            <p:nvPr/>
          </p:nvSpPr>
          <p:spPr>
            <a:xfrm>
              <a:off x="4232160" y="5794920"/>
              <a:ext cx="28620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0</a:t>
              </a:r>
              <a:endParaRPr b="0" lang="en-US" sz="1200" spc="-1" strike="noStrike">
                <a:latin typeface="Arial"/>
              </a:endParaRPr>
            </a:p>
          </p:txBody>
        </p:sp>
        <p:sp>
          <p:nvSpPr>
            <p:cNvPr id="257" name="CustomShape 9"/>
            <p:cNvSpPr/>
            <p:nvPr/>
          </p:nvSpPr>
          <p:spPr>
            <a:xfrm>
              <a:off x="4141800" y="4382640"/>
              <a:ext cx="39312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40</a:t>
              </a:r>
              <a:endParaRPr b="0" lang="en-US" sz="1200" spc="-1" strike="noStrike">
                <a:latin typeface="Arial"/>
              </a:endParaRPr>
            </a:p>
          </p:txBody>
        </p:sp>
        <p:sp>
          <p:nvSpPr>
            <p:cNvPr id="258" name="CustomShape 10"/>
            <p:cNvSpPr/>
            <p:nvPr/>
          </p:nvSpPr>
          <p:spPr>
            <a:xfrm>
              <a:off x="4141800" y="5445720"/>
              <a:ext cx="39312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10</a:t>
              </a:r>
              <a:endParaRPr b="0" lang="en-US" sz="1200" spc="-1" strike="noStrike">
                <a:latin typeface="Arial"/>
              </a:endParaRPr>
            </a:p>
          </p:txBody>
        </p:sp>
        <p:sp>
          <p:nvSpPr>
            <p:cNvPr id="259" name="CustomShape 11"/>
            <p:cNvSpPr/>
            <p:nvPr/>
          </p:nvSpPr>
          <p:spPr>
            <a:xfrm>
              <a:off x="4617720" y="4834440"/>
              <a:ext cx="2487960" cy="1028520"/>
            </a:xfrm>
            <a:custGeom>
              <a:avLst/>
              <a:gdLst/>
              <a:ahLst/>
              <a:rect l="l" t="t" r="r" b="b"/>
              <a:pathLst>
                <a:path w="2488407" h="1028700">
                  <a:moveTo>
                    <a:pt x="0" y="92869"/>
                  </a:moveTo>
                  <a:cubicBezTo>
                    <a:pt x="11906" y="99219"/>
                    <a:pt x="23813" y="103187"/>
                    <a:pt x="35719" y="109537"/>
                  </a:cubicBezTo>
                  <a:lnTo>
                    <a:pt x="73819" y="128587"/>
                  </a:lnTo>
                  <a:lnTo>
                    <a:pt x="152400" y="190500"/>
                  </a:lnTo>
                  <a:lnTo>
                    <a:pt x="1133475" y="978694"/>
                  </a:lnTo>
                  <a:lnTo>
                    <a:pt x="1178719" y="1004887"/>
                  </a:lnTo>
                  <a:lnTo>
                    <a:pt x="1231107" y="1023937"/>
                  </a:lnTo>
                  <a:lnTo>
                    <a:pt x="1266825" y="1028700"/>
                  </a:lnTo>
                  <a:lnTo>
                    <a:pt x="1314450" y="1009650"/>
                  </a:lnTo>
                  <a:lnTo>
                    <a:pt x="1431132" y="914400"/>
                  </a:lnTo>
                  <a:lnTo>
                    <a:pt x="1945482" y="435769"/>
                  </a:lnTo>
                  <a:lnTo>
                    <a:pt x="2126457" y="276225"/>
                  </a:lnTo>
                  <a:lnTo>
                    <a:pt x="2276475" y="157162"/>
                  </a:lnTo>
                  <a:lnTo>
                    <a:pt x="2383632" y="78581"/>
                  </a:lnTo>
                  <a:lnTo>
                    <a:pt x="2488407" y="0"/>
                  </a:lnTo>
                </a:path>
              </a:pathLst>
            </a:custGeom>
            <a:noFill/>
            <a:ln>
              <a:solidFill>
                <a:srgbClr val="0033cc"/>
              </a:solidFill>
            </a:ln>
          </p:spPr>
          <p:style>
            <a:lnRef idx="2">
              <a:schemeClr val="accent1">
                <a:shade val="50000"/>
              </a:schemeClr>
            </a:lnRef>
            <a:fillRef idx="1">
              <a:schemeClr val="accent1"/>
            </a:fillRef>
            <a:effectRef idx="0">
              <a:schemeClr val="accent1"/>
            </a:effectRef>
            <a:fontRef idx="minor"/>
          </p:style>
        </p:sp>
        <p:grpSp>
          <p:nvGrpSpPr>
            <p:cNvPr id="260" name="Group 12"/>
            <p:cNvGrpSpPr/>
            <p:nvPr/>
          </p:nvGrpSpPr>
          <p:grpSpPr>
            <a:xfrm>
              <a:off x="4503960" y="4512960"/>
              <a:ext cx="2635200" cy="1419480"/>
              <a:chOff x="4503960" y="4512960"/>
              <a:chExt cx="2635200" cy="1419480"/>
            </a:xfrm>
          </p:grpSpPr>
          <p:sp>
            <p:nvSpPr>
              <p:cNvPr id="261" name="Line 13"/>
              <p:cNvSpPr/>
              <p:nvPr/>
            </p:nvSpPr>
            <p:spPr>
              <a:xfrm>
                <a:off x="4503960" y="4512960"/>
                <a:ext cx="360" cy="141912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262" name="Line 14"/>
              <p:cNvSpPr/>
              <p:nvPr/>
            </p:nvSpPr>
            <p:spPr>
              <a:xfrm>
                <a:off x="4507200" y="5932080"/>
                <a:ext cx="2631960" cy="360"/>
              </a:xfrm>
              <a:prstGeom prst="line">
                <a:avLst/>
              </a:prstGeom>
              <a:ln>
                <a:solidFill>
                  <a:schemeClr val="tx1"/>
                </a:solidFill>
              </a:ln>
            </p:spPr>
            <p:style>
              <a:lnRef idx="1">
                <a:schemeClr val="accent1"/>
              </a:lnRef>
              <a:fillRef idx="0">
                <a:schemeClr val="accent1"/>
              </a:fillRef>
              <a:effectRef idx="0">
                <a:schemeClr val="accent1"/>
              </a:effectRef>
              <a:fontRef idx="minor"/>
            </p:style>
          </p:sp>
        </p:grpSp>
        <p:grpSp>
          <p:nvGrpSpPr>
            <p:cNvPr id="263" name="Group 15"/>
            <p:cNvGrpSpPr/>
            <p:nvPr/>
          </p:nvGrpSpPr>
          <p:grpSpPr>
            <a:xfrm>
              <a:off x="4446720" y="4515840"/>
              <a:ext cx="57240" cy="1416600"/>
              <a:chOff x="4446720" y="4515840"/>
              <a:chExt cx="57240" cy="1416600"/>
            </a:xfrm>
          </p:grpSpPr>
          <p:sp>
            <p:nvSpPr>
              <p:cNvPr id="264" name="Line 16"/>
              <p:cNvSpPr/>
              <p:nvPr/>
            </p:nvSpPr>
            <p:spPr>
              <a:xfrm>
                <a:off x="4446720" y="4864320"/>
                <a:ext cx="572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265" name="Line 17"/>
              <p:cNvSpPr/>
              <p:nvPr/>
            </p:nvSpPr>
            <p:spPr>
              <a:xfrm>
                <a:off x="4446720" y="5233320"/>
                <a:ext cx="572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266" name="Line 18"/>
              <p:cNvSpPr/>
              <p:nvPr/>
            </p:nvSpPr>
            <p:spPr>
              <a:xfrm>
                <a:off x="4446720" y="5582880"/>
                <a:ext cx="572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267" name="Line 19"/>
              <p:cNvSpPr/>
              <p:nvPr/>
            </p:nvSpPr>
            <p:spPr>
              <a:xfrm>
                <a:off x="4446720" y="5932080"/>
                <a:ext cx="572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268" name="Line 20"/>
              <p:cNvSpPr/>
              <p:nvPr/>
            </p:nvSpPr>
            <p:spPr>
              <a:xfrm>
                <a:off x="4446720" y="4515840"/>
                <a:ext cx="57240" cy="360"/>
              </a:xfrm>
              <a:prstGeom prst="line">
                <a:avLst/>
              </a:prstGeom>
              <a:ln>
                <a:solidFill>
                  <a:schemeClr val="tx1"/>
                </a:solidFill>
              </a:ln>
            </p:spPr>
            <p:style>
              <a:lnRef idx="1">
                <a:schemeClr val="accent1"/>
              </a:lnRef>
              <a:fillRef idx="0">
                <a:schemeClr val="accent1"/>
              </a:fillRef>
              <a:effectRef idx="0">
                <a:schemeClr val="accent1"/>
              </a:effectRef>
              <a:fontRef idx="minor"/>
            </p:style>
          </p:sp>
        </p:grpSp>
        <p:sp>
          <p:nvSpPr>
            <p:cNvPr id="269" name="CustomShape 21"/>
            <p:cNvSpPr/>
            <p:nvPr/>
          </p:nvSpPr>
          <p:spPr>
            <a:xfrm>
              <a:off x="4141800" y="5102640"/>
              <a:ext cx="39312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20</a:t>
              </a:r>
              <a:endParaRPr b="0" lang="en-US" sz="1200" spc="-1" strike="noStrike">
                <a:latin typeface="Arial"/>
              </a:endParaRPr>
            </a:p>
          </p:txBody>
        </p:sp>
        <p:sp>
          <p:nvSpPr>
            <p:cNvPr id="270" name="CustomShape 22"/>
            <p:cNvSpPr/>
            <p:nvPr/>
          </p:nvSpPr>
          <p:spPr>
            <a:xfrm>
              <a:off x="4141800" y="4732200"/>
              <a:ext cx="39312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30</a:t>
              </a:r>
              <a:endParaRPr b="0" lang="en-US" sz="1200" spc="-1" strike="noStrike">
                <a:latin typeface="Arial"/>
              </a:endParaRPr>
            </a:p>
          </p:txBody>
        </p:sp>
        <p:sp>
          <p:nvSpPr>
            <p:cNvPr id="271" name="CustomShape 23"/>
            <p:cNvSpPr/>
            <p:nvPr/>
          </p:nvSpPr>
          <p:spPr>
            <a:xfrm>
              <a:off x="5310720" y="6118920"/>
              <a:ext cx="1066320" cy="36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272" name="CustomShape 24"/>
            <p:cNvSpPr/>
            <p:nvPr/>
          </p:nvSpPr>
          <p:spPr>
            <a:xfrm>
              <a:off x="5556960" y="5949720"/>
              <a:ext cx="627480" cy="333720"/>
            </a:xfrm>
            <a:prstGeom prst="rect">
              <a:avLst/>
            </a:prstGeom>
            <a:solidFill>
              <a:schemeClr val="bg1"/>
            </a:solidFill>
            <a:ln w="9360">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Times New Roman"/>
                </a:rPr>
                <a:t>Time</a:t>
              </a:r>
              <a:endParaRPr b="0" lang="en-US" sz="1600" spc="-1" strike="noStrike">
                <a:latin typeface="Arial"/>
              </a:endParaRPr>
            </a:p>
          </p:txBody>
        </p:sp>
      </p:grpSp>
      <p:grpSp>
        <p:nvGrpSpPr>
          <p:cNvPr id="273" name="Group 25"/>
          <p:cNvGrpSpPr/>
          <p:nvPr/>
        </p:nvGrpSpPr>
        <p:grpSpPr>
          <a:xfrm>
            <a:off x="8643600" y="1477440"/>
            <a:ext cx="3255840" cy="4919760"/>
            <a:chOff x="8643600" y="1477440"/>
            <a:chExt cx="3255840" cy="4919760"/>
          </a:xfrm>
        </p:grpSpPr>
        <p:grpSp>
          <p:nvGrpSpPr>
            <p:cNvPr id="274" name="Group 26"/>
            <p:cNvGrpSpPr/>
            <p:nvPr/>
          </p:nvGrpSpPr>
          <p:grpSpPr>
            <a:xfrm>
              <a:off x="8643600" y="1790280"/>
              <a:ext cx="2856240" cy="4606920"/>
              <a:chOff x="8643600" y="1790280"/>
              <a:chExt cx="2856240" cy="4606920"/>
            </a:xfrm>
          </p:grpSpPr>
          <p:pic>
            <p:nvPicPr>
              <p:cNvPr id="275" name="Picture 15" descr=""/>
              <p:cNvPicPr/>
              <p:nvPr/>
            </p:nvPicPr>
            <p:blipFill>
              <a:blip r:embed="rId2"/>
              <a:srcRect l="9922" t="47988" r="12701" b="7223"/>
              <a:stretch/>
            </p:blipFill>
            <p:spPr>
              <a:xfrm>
                <a:off x="9023760" y="1890360"/>
                <a:ext cx="2476080" cy="2006280"/>
              </a:xfrm>
              <a:prstGeom prst="rect">
                <a:avLst/>
              </a:prstGeom>
              <a:ln w="9360">
                <a:noFill/>
              </a:ln>
            </p:spPr>
          </p:pic>
          <p:pic>
            <p:nvPicPr>
              <p:cNvPr id="276" name="Picture 27" descr=""/>
              <p:cNvPicPr/>
              <p:nvPr/>
            </p:nvPicPr>
            <p:blipFill>
              <a:blip r:embed="rId3"/>
              <a:srcRect l="9732" t="46904" r="13406" b="6168"/>
              <a:stretch/>
            </p:blipFill>
            <p:spPr>
              <a:xfrm>
                <a:off x="9036000" y="4155840"/>
                <a:ext cx="2457000" cy="2045880"/>
              </a:xfrm>
              <a:prstGeom prst="rect">
                <a:avLst/>
              </a:prstGeom>
              <a:ln w="9360">
                <a:noFill/>
              </a:ln>
            </p:spPr>
          </p:pic>
          <p:sp>
            <p:nvSpPr>
              <p:cNvPr id="277" name="CustomShape 27"/>
              <p:cNvSpPr/>
              <p:nvPr/>
            </p:nvSpPr>
            <p:spPr>
              <a:xfrm>
                <a:off x="8643600" y="179028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0.6</a:t>
                </a:r>
                <a:endParaRPr b="0" lang="en-US" sz="1400" spc="-1" strike="noStrike">
                  <a:latin typeface="Arial"/>
                </a:endParaRPr>
              </a:p>
            </p:txBody>
          </p:sp>
          <p:sp>
            <p:nvSpPr>
              <p:cNvPr id="278" name="CustomShape 28"/>
              <p:cNvSpPr/>
              <p:nvPr/>
            </p:nvSpPr>
            <p:spPr>
              <a:xfrm>
                <a:off x="8659440" y="230796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0.4</a:t>
                </a:r>
                <a:endParaRPr b="0" lang="en-US" sz="1400" spc="-1" strike="noStrike">
                  <a:latin typeface="Arial"/>
                </a:endParaRPr>
              </a:p>
            </p:txBody>
          </p:sp>
          <p:sp>
            <p:nvSpPr>
              <p:cNvPr id="279" name="CustomShape 29"/>
              <p:cNvSpPr/>
              <p:nvPr/>
            </p:nvSpPr>
            <p:spPr>
              <a:xfrm>
                <a:off x="8650080" y="280008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0.2</a:t>
                </a:r>
                <a:endParaRPr b="0" lang="en-US" sz="1400" spc="-1" strike="noStrike">
                  <a:latin typeface="Arial"/>
                </a:endParaRPr>
              </a:p>
            </p:txBody>
          </p:sp>
          <p:sp>
            <p:nvSpPr>
              <p:cNvPr id="280" name="CustomShape 30"/>
              <p:cNvSpPr/>
              <p:nvPr/>
            </p:nvSpPr>
            <p:spPr>
              <a:xfrm>
                <a:off x="8798760" y="331416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281" name="CustomShape 31"/>
              <p:cNvSpPr/>
              <p:nvPr/>
            </p:nvSpPr>
            <p:spPr>
              <a:xfrm>
                <a:off x="8700840" y="408384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0.6</a:t>
                </a:r>
                <a:endParaRPr b="0" lang="en-US" sz="1400" spc="-1" strike="noStrike">
                  <a:latin typeface="Arial"/>
                </a:endParaRPr>
              </a:p>
            </p:txBody>
          </p:sp>
          <p:sp>
            <p:nvSpPr>
              <p:cNvPr id="282" name="CustomShape 32"/>
              <p:cNvSpPr/>
              <p:nvPr/>
            </p:nvSpPr>
            <p:spPr>
              <a:xfrm>
                <a:off x="8655840" y="459216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0.4</a:t>
                </a:r>
                <a:endParaRPr b="0" lang="en-US" sz="1400" spc="-1" strike="noStrike">
                  <a:latin typeface="Arial"/>
                </a:endParaRPr>
              </a:p>
            </p:txBody>
          </p:sp>
          <p:sp>
            <p:nvSpPr>
              <p:cNvPr id="283" name="CustomShape 33"/>
              <p:cNvSpPr/>
              <p:nvPr/>
            </p:nvSpPr>
            <p:spPr>
              <a:xfrm>
                <a:off x="8655840" y="509364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0.2</a:t>
                </a:r>
                <a:endParaRPr b="0" lang="en-US" sz="1400" spc="-1" strike="noStrike">
                  <a:latin typeface="Arial"/>
                </a:endParaRPr>
              </a:p>
            </p:txBody>
          </p:sp>
          <p:sp>
            <p:nvSpPr>
              <p:cNvPr id="284" name="CustomShape 34"/>
              <p:cNvSpPr/>
              <p:nvPr/>
            </p:nvSpPr>
            <p:spPr>
              <a:xfrm>
                <a:off x="8808840" y="559836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285" name="CustomShape 35"/>
              <p:cNvSpPr/>
              <p:nvPr/>
            </p:nvSpPr>
            <p:spPr>
              <a:xfrm>
                <a:off x="10115280" y="6093720"/>
                <a:ext cx="5835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time</a:t>
                </a:r>
                <a:endParaRPr b="0" lang="en-US" sz="1400" spc="-1" strike="noStrike">
                  <a:latin typeface="Arial"/>
                </a:endParaRPr>
              </a:p>
            </p:txBody>
          </p:sp>
        </p:grpSp>
        <p:pic>
          <p:nvPicPr>
            <p:cNvPr id="286" name="Picture 15" descr=""/>
            <p:cNvPicPr/>
            <p:nvPr/>
          </p:nvPicPr>
          <p:blipFill>
            <a:blip r:embed="rId4"/>
            <a:srcRect l="88093" t="0" r="0" b="0"/>
            <a:stretch/>
          </p:blipFill>
          <p:spPr>
            <a:xfrm>
              <a:off x="11518920" y="1758600"/>
              <a:ext cx="380520" cy="2249280"/>
            </a:xfrm>
            <a:prstGeom prst="rect">
              <a:avLst/>
            </a:prstGeom>
            <a:ln w="9360">
              <a:noFill/>
            </a:ln>
          </p:spPr>
        </p:pic>
        <p:sp>
          <p:nvSpPr>
            <p:cNvPr id="287" name="CustomShape 36"/>
            <p:cNvSpPr/>
            <p:nvPr/>
          </p:nvSpPr>
          <p:spPr>
            <a:xfrm>
              <a:off x="10783800" y="1944360"/>
              <a:ext cx="653760" cy="516600"/>
            </a:xfrm>
            <a:prstGeom prst="rect">
              <a:avLst/>
            </a:prstGeom>
            <a:solidFill>
              <a:schemeClr val="bg1"/>
            </a:solid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000000"/>
                  </a:solidFill>
                  <a:latin typeface="Times New Roman"/>
                  <a:ea typeface="ＭＳ Ｐゴシック"/>
                </a:rPr>
                <a:t>532 nm</a:t>
              </a:r>
              <a:endParaRPr b="0" lang="en-US" sz="1400" spc="-1" strike="noStrike">
                <a:latin typeface="Arial"/>
              </a:endParaRPr>
            </a:p>
          </p:txBody>
        </p:sp>
        <p:grpSp>
          <p:nvGrpSpPr>
            <p:cNvPr id="288" name="Group 37"/>
            <p:cNvGrpSpPr/>
            <p:nvPr/>
          </p:nvGrpSpPr>
          <p:grpSpPr>
            <a:xfrm>
              <a:off x="9096840" y="1758960"/>
              <a:ext cx="2349000" cy="93240"/>
              <a:chOff x="9096840" y="1758960"/>
              <a:chExt cx="2349000" cy="93240"/>
            </a:xfrm>
          </p:grpSpPr>
          <p:sp>
            <p:nvSpPr>
              <p:cNvPr id="289" name="CustomShape 38"/>
              <p:cNvSpPr/>
              <p:nvPr/>
            </p:nvSpPr>
            <p:spPr>
              <a:xfrm rot="16200000">
                <a:off x="9537120" y="1318680"/>
                <a:ext cx="93240" cy="973800"/>
              </a:xfrm>
              <a:prstGeom prst="rightBracket">
                <a:avLst>
                  <a:gd name="adj" fmla="val 56667"/>
                </a:avLst>
              </a:prstGeom>
              <a:noFill/>
              <a:ln w="9360">
                <a:solidFill>
                  <a:schemeClr val="tx1"/>
                </a:solidFill>
                <a:round/>
              </a:ln>
            </p:spPr>
            <p:style>
              <a:lnRef idx="0"/>
              <a:fillRef idx="0"/>
              <a:effectRef idx="0"/>
              <a:fontRef idx="minor"/>
            </p:style>
          </p:sp>
          <p:sp>
            <p:nvSpPr>
              <p:cNvPr id="290" name="CustomShape 39"/>
              <p:cNvSpPr/>
              <p:nvPr/>
            </p:nvSpPr>
            <p:spPr>
              <a:xfrm rot="16200000">
                <a:off x="10597320" y="1232640"/>
                <a:ext cx="93240" cy="1145880"/>
              </a:xfrm>
              <a:prstGeom prst="rightBracket">
                <a:avLst>
                  <a:gd name="adj" fmla="val 66667"/>
                </a:avLst>
              </a:prstGeom>
              <a:noFill/>
              <a:ln w="9360">
                <a:solidFill>
                  <a:schemeClr val="tx1"/>
                </a:solidFill>
                <a:round/>
              </a:ln>
            </p:spPr>
            <p:style>
              <a:lnRef idx="0"/>
              <a:fillRef idx="0"/>
              <a:effectRef idx="0"/>
              <a:fontRef idx="minor"/>
            </p:style>
          </p:sp>
          <p:sp>
            <p:nvSpPr>
              <p:cNvPr id="291" name="CustomShape 40"/>
              <p:cNvSpPr/>
              <p:nvPr/>
            </p:nvSpPr>
            <p:spPr>
              <a:xfrm rot="16200000">
                <a:off x="11284560" y="1690920"/>
                <a:ext cx="93240" cy="228960"/>
              </a:xfrm>
              <a:prstGeom prst="rightBracket">
                <a:avLst>
                  <a:gd name="adj" fmla="val 13333"/>
                </a:avLst>
              </a:prstGeom>
              <a:noFill/>
              <a:ln w="9360">
                <a:solidFill>
                  <a:schemeClr val="tx1"/>
                </a:solidFill>
                <a:round/>
              </a:ln>
            </p:spPr>
            <p:style>
              <a:lnRef idx="0"/>
              <a:fillRef idx="0"/>
              <a:effectRef idx="0"/>
              <a:fontRef idx="minor"/>
            </p:style>
          </p:sp>
        </p:grpSp>
        <p:sp>
          <p:nvSpPr>
            <p:cNvPr id="292" name="CustomShape 41"/>
            <p:cNvSpPr/>
            <p:nvPr/>
          </p:nvSpPr>
          <p:spPr>
            <a:xfrm>
              <a:off x="9152280" y="1537920"/>
              <a:ext cx="98712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Times New Roman"/>
                  <a:ea typeface="ＭＳ Ｐゴシック"/>
                </a:rPr>
                <a:t>High Gain</a:t>
              </a:r>
              <a:endParaRPr b="0" lang="en-US" sz="1200" spc="-1" strike="noStrike">
                <a:latin typeface="Arial"/>
              </a:endParaRPr>
            </a:p>
          </p:txBody>
        </p:sp>
        <p:sp>
          <p:nvSpPr>
            <p:cNvPr id="293" name="CustomShape 42"/>
            <p:cNvSpPr/>
            <p:nvPr/>
          </p:nvSpPr>
          <p:spPr>
            <a:xfrm>
              <a:off x="10242720" y="1537920"/>
              <a:ext cx="8586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Times New Roman"/>
                  <a:ea typeface="ＭＳ Ｐゴシック"/>
                </a:rPr>
                <a:t>Low Gain</a:t>
              </a:r>
              <a:endParaRPr b="0" lang="en-US" sz="1200" spc="-1" strike="noStrike">
                <a:latin typeface="Arial"/>
              </a:endParaRPr>
            </a:p>
          </p:txBody>
        </p:sp>
        <p:sp>
          <p:nvSpPr>
            <p:cNvPr id="294" name="CustomShape 43"/>
            <p:cNvSpPr/>
            <p:nvPr/>
          </p:nvSpPr>
          <p:spPr>
            <a:xfrm>
              <a:off x="11266920" y="1477440"/>
              <a:ext cx="183960" cy="366480"/>
            </a:xfrm>
            <a:prstGeom prst="rect">
              <a:avLst/>
            </a:prstGeom>
            <a:noFill/>
            <a:ln w="9360">
              <a:noFill/>
            </a:ln>
          </p:spPr>
          <p:style>
            <a:lnRef idx="0"/>
            <a:fillRef idx="0"/>
            <a:effectRef idx="0"/>
            <a:fontRef idx="minor"/>
          </p:style>
        </p:sp>
        <p:pic>
          <p:nvPicPr>
            <p:cNvPr id="295" name="Picture 27" descr=""/>
            <p:cNvPicPr/>
            <p:nvPr/>
          </p:nvPicPr>
          <p:blipFill>
            <a:blip r:embed="rId5"/>
            <a:srcRect l="88181" t="0" r="0" b="0"/>
            <a:stretch/>
          </p:blipFill>
          <p:spPr>
            <a:xfrm>
              <a:off x="11518920" y="4032000"/>
              <a:ext cx="377640" cy="2246040"/>
            </a:xfrm>
            <a:prstGeom prst="rect">
              <a:avLst/>
            </a:prstGeom>
            <a:ln w="9360">
              <a:noFill/>
            </a:ln>
          </p:spPr>
        </p:pic>
        <p:sp>
          <p:nvSpPr>
            <p:cNvPr id="296" name="CustomShape 44"/>
            <p:cNvSpPr/>
            <p:nvPr/>
          </p:nvSpPr>
          <p:spPr>
            <a:xfrm>
              <a:off x="10784160" y="4253040"/>
              <a:ext cx="649080" cy="516600"/>
            </a:xfrm>
            <a:prstGeom prst="rect">
              <a:avLst/>
            </a:prstGeom>
            <a:solidFill>
              <a:schemeClr val="bg1"/>
            </a:solid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000000"/>
                  </a:solidFill>
                  <a:latin typeface="Times New Roman"/>
                  <a:ea typeface="ＭＳ Ｐゴシック"/>
                </a:rPr>
                <a:t>1064 nm</a:t>
              </a:r>
              <a:endParaRPr b="0" lang="en-US" sz="1400" spc="-1" strike="noStrike">
                <a:latin typeface="Arial"/>
              </a:endParaRPr>
            </a:p>
          </p:txBody>
        </p:sp>
        <p:sp>
          <p:nvSpPr>
            <p:cNvPr id="297" name="CustomShape 45"/>
            <p:cNvSpPr/>
            <p:nvPr/>
          </p:nvSpPr>
          <p:spPr>
            <a:xfrm>
              <a:off x="11120760" y="1534680"/>
              <a:ext cx="43776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Times New Roman"/>
                  <a:ea typeface="ＭＳ Ｐゴシック"/>
                </a:rPr>
                <a:t>HG</a:t>
              </a:r>
              <a:endParaRPr b="0" lang="en-US" sz="1200" spc="-1" strike="noStrike">
                <a:latin typeface="Arial"/>
              </a:endParaRPr>
            </a:p>
          </p:txBody>
        </p:sp>
        <p:sp>
          <p:nvSpPr>
            <p:cNvPr id="298" name="CustomShape 46"/>
            <p:cNvSpPr/>
            <p:nvPr/>
          </p:nvSpPr>
          <p:spPr>
            <a:xfrm>
              <a:off x="9004320" y="3839760"/>
              <a:ext cx="2514240" cy="285480"/>
            </a:xfrm>
            <a:prstGeom prst="rect">
              <a:avLst/>
            </a:prstGeom>
            <a:solidFill>
              <a:schemeClr val="bg1"/>
            </a:solidFill>
            <a:ln w="9360">
              <a:solidFill>
                <a:schemeClr val="bg1"/>
              </a:solidFill>
              <a:miter/>
            </a:ln>
          </p:spPr>
          <p:style>
            <a:lnRef idx="0"/>
            <a:fillRef idx="0"/>
            <a:effectRef idx="0"/>
            <a:fontRef idx="minor"/>
          </p:style>
        </p:sp>
        <p:sp>
          <p:nvSpPr>
            <p:cNvPr id="299" name="CustomShape 47"/>
            <p:cNvSpPr/>
            <p:nvPr/>
          </p:nvSpPr>
          <p:spPr>
            <a:xfrm>
              <a:off x="9889200" y="3839760"/>
              <a:ext cx="456840" cy="30348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000000"/>
                  </a:solidFill>
                  <a:latin typeface="Times New Roman"/>
                  <a:ea typeface="ＭＳ Ｐゴシック"/>
                </a:rPr>
                <a:t>15</a:t>
              </a:r>
              <a:r>
                <a:rPr b="1" lang="en-US" sz="1400" spc="-1" strike="noStrike" baseline="30000">
                  <a:solidFill>
                    <a:srgbClr val="000000"/>
                  </a:solidFill>
                  <a:latin typeface="Times New Roman"/>
                  <a:ea typeface="ＭＳ Ｐゴシック"/>
                </a:rPr>
                <a:t>0</a:t>
              </a:r>
              <a:endParaRPr b="0" lang="en-US" sz="1400" spc="-1" strike="noStrike">
                <a:latin typeface="Arial"/>
              </a:endParaRPr>
            </a:p>
          </p:txBody>
        </p:sp>
        <p:sp>
          <p:nvSpPr>
            <p:cNvPr id="300" name="CustomShape 48"/>
            <p:cNvSpPr/>
            <p:nvPr/>
          </p:nvSpPr>
          <p:spPr>
            <a:xfrm flipV="1">
              <a:off x="9976320" y="3955320"/>
              <a:ext cx="228240" cy="123480"/>
            </a:xfrm>
            <a:prstGeom prst="triangle">
              <a:avLst>
                <a:gd name="adj" fmla="val 50000"/>
              </a:avLst>
            </a:prstGeom>
            <a:solidFill>
              <a:schemeClr val="bg1"/>
            </a:solidFill>
            <a:ln w="9360">
              <a:solidFill>
                <a:schemeClr val="tx1"/>
              </a:solidFill>
              <a:miter/>
            </a:ln>
          </p:spPr>
          <p:style>
            <a:lnRef idx="0"/>
            <a:fillRef idx="0"/>
            <a:effectRef idx="0"/>
            <a:fontRef idx="minor"/>
          </p:style>
        </p:sp>
        <p:sp>
          <p:nvSpPr>
            <p:cNvPr id="301" name="CustomShape 49"/>
            <p:cNvSpPr/>
            <p:nvPr/>
          </p:nvSpPr>
          <p:spPr>
            <a:xfrm>
              <a:off x="9965520" y="3773160"/>
              <a:ext cx="228240" cy="123480"/>
            </a:xfrm>
            <a:prstGeom prst="triangle">
              <a:avLst>
                <a:gd name="adj" fmla="val 50000"/>
              </a:avLst>
            </a:prstGeom>
            <a:solidFill>
              <a:schemeClr val="bg1"/>
            </a:solidFill>
            <a:ln w="9360">
              <a:solidFill>
                <a:schemeClr val="tx1"/>
              </a:solidFill>
              <a:miter/>
            </a:ln>
          </p:spPr>
          <p:style>
            <a:lnRef idx="0"/>
            <a:fillRef idx="0"/>
            <a:effectRef idx="0"/>
            <a:fontRef idx="minor"/>
          </p:style>
        </p:sp>
        <p:sp>
          <p:nvSpPr>
            <p:cNvPr id="302" name="CustomShape 50"/>
            <p:cNvSpPr/>
            <p:nvPr/>
          </p:nvSpPr>
          <p:spPr>
            <a:xfrm>
              <a:off x="11061720" y="3839760"/>
              <a:ext cx="456840" cy="30348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000000"/>
                  </a:solidFill>
                  <a:latin typeface="Times New Roman"/>
                  <a:ea typeface="ＭＳ Ｐゴシック"/>
                </a:rPr>
                <a:t>15</a:t>
              </a:r>
              <a:r>
                <a:rPr b="1" lang="en-US" sz="1400" spc="-1" strike="noStrike" baseline="30000">
                  <a:solidFill>
                    <a:srgbClr val="000000"/>
                  </a:solidFill>
                  <a:latin typeface="Times New Roman"/>
                  <a:ea typeface="ＭＳ Ｐゴシック"/>
                </a:rPr>
                <a:t>0</a:t>
              </a:r>
              <a:endParaRPr b="0" lang="en-US" sz="1400" spc="-1" strike="noStrike">
                <a:latin typeface="Arial"/>
              </a:endParaRPr>
            </a:p>
          </p:txBody>
        </p:sp>
        <p:sp>
          <p:nvSpPr>
            <p:cNvPr id="303" name="CustomShape 51"/>
            <p:cNvSpPr/>
            <p:nvPr/>
          </p:nvSpPr>
          <p:spPr>
            <a:xfrm flipV="1">
              <a:off x="11148840" y="3955320"/>
              <a:ext cx="228240" cy="123480"/>
            </a:xfrm>
            <a:prstGeom prst="triangle">
              <a:avLst>
                <a:gd name="adj" fmla="val 50000"/>
              </a:avLst>
            </a:prstGeom>
            <a:solidFill>
              <a:schemeClr val="bg1"/>
            </a:solidFill>
            <a:ln w="9360">
              <a:solidFill>
                <a:schemeClr val="tx1"/>
              </a:solidFill>
              <a:miter/>
            </a:ln>
          </p:spPr>
          <p:style>
            <a:lnRef idx="0"/>
            <a:fillRef idx="0"/>
            <a:effectRef idx="0"/>
            <a:fontRef idx="minor"/>
          </p:style>
        </p:sp>
        <p:sp>
          <p:nvSpPr>
            <p:cNvPr id="304" name="CustomShape 52"/>
            <p:cNvSpPr/>
            <p:nvPr/>
          </p:nvSpPr>
          <p:spPr>
            <a:xfrm>
              <a:off x="11138040" y="3773160"/>
              <a:ext cx="228240" cy="123480"/>
            </a:xfrm>
            <a:prstGeom prst="triangle">
              <a:avLst>
                <a:gd name="adj" fmla="val 50000"/>
              </a:avLst>
            </a:prstGeom>
            <a:solidFill>
              <a:schemeClr val="bg1"/>
            </a:solidFill>
            <a:ln w="9360">
              <a:solidFill>
                <a:schemeClr val="tx1"/>
              </a:solidFill>
              <a:miter/>
            </a:ln>
          </p:spPr>
          <p:style>
            <a:lnRef idx="0"/>
            <a:fillRef idx="0"/>
            <a:effectRef idx="0"/>
            <a:fontRef idx="minor"/>
          </p:style>
        </p:sp>
        <p:sp>
          <p:nvSpPr>
            <p:cNvPr id="305" name="Line 53"/>
            <p:cNvSpPr/>
            <p:nvPr/>
          </p:nvSpPr>
          <p:spPr>
            <a:xfrm>
              <a:off x="9083520" y="3457440"/>
              <a:ext cx="2409840" cy="360"/>
            </a:xfrm>
            <a:prstGeom prst="line">
              <a:avLst/>
            </a:prstGeom>
            <a:ln>
              <a:solidFill>
                <a:schemeClr val="bg1"/>
              </a:solidFill>
            </a:ln>
          </p:spPr>
          <p:style>
            <a:lnRef idx="1">
              <a:schemeClr val="accent1"/>
            </a:lnRef>
            <a:fillRef idx="0">
              <a:schemeClr val="accent1"/>
            </a:fillRef>
            <a:effectRef idx="0">
              <a:schemeClr val="accent1"/>
            </a:effectRef>
            <a:fontRef idx="minor"/>
          </p:style>
        </p:sp>
        <p:sp>
          <p:nvSpPr>
            <p:cNvPr id="306" name="CustomShape 54"/>
            <p:cNvSpPr/>
            <p:nvPr/>
          </p:nvSpPr>
          <p:spPr>
            <a:xfrm>
              <a:off x="8976240" y="3235680"/>
              <a:ext cx="12510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ffffff"/>
                  </a:solidFill>
                  <a:latin typeface="Calibri"/>
                </a:rPr>
                <a:t>ocean surface</a:t>
              </a:r>
              <a:endParaRPr b="0" lang="en-US" sz="1200" spc="-1" strike="noStrike">
                <a:latin typeface="Arial"/>
              </a:endParaRPr>
            </a:p>
          </p:txBody>
        </p:sp>
        <p:sp>
          <p:nvSpPr>
            <p:cNvPr id="307" name="Line 55"/>
            <p:cNvSpPr/>
            <p:nvPr/>
          </p:nvSpPr>
          <p:spPr>
            <a:xfrm>
              <a:off x="9078840" y="5734440"/>
              <a:ext cx="2409840" cy="360"/>
            </a:xfrm>
            <a:prstGeom prst="line">
              <a:avLst/>
            </a:prstGeom>
            <a:ln>
              <a:solidFill>
                <a:schemeClr val="bg1"/>
              </a:solidFill>
            </a:ln>
          </p:spPr>
          <p:style>
            <a:lnRef idx="1">
              <a:schemeClr val="accent1"/>
            </a:lnRef>
            <a:fillRef idx="0">
              <a:schemeClr val="accent1"/>
            </a:fillRef>
            <a:effectRef idx="0">
              <a:schemeClr val="accent1"/>
            </a:effectRef>
            <a:fontRef idx="minor"/>
          </p:style>
        </p:sp>
        <p:sp>
          <p:nvSpPr>
            <p:cNvPr id="308" name="CustomShape 56"/>
            <p:cNvSpPr/>
            <p:nvPr/>
          </p:nvSpPr>
          <p:spPr>
            <a:xfrm>
              <a:off x="8971560" y="5512680"/>
              <a:ext cx="12510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ffffff"/>
                  </a:solidFill>
                  <a:latin typeface="Calibri"/>
                </a:rPr>
                <a:t>ocean surface</a:t>
              </a:r>
              <a:endParaRPr b="0" lang="en-US" sz="1200" spc="-1" strike="noStrike">
                <a:latin typeface="Arial"/>
              </a:endParaRPr>
            </a:p>
          </p:txBody>
        </p:sp>
      </p:grpSp>
      <p:sp>
        <p:nvSpPr>
          <p:cNvPr id="309" name="CustomShape 57"/>
          <p:cNvSpPr/>
          <p:nvPr/>
        </p:nvSpPr>
        <p:spPr>
          <a:xfrm>
            <a:off x="11518920" y="1758600"/>
            <a:ext cx="533160" cy="4600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310" name="CustomShape 58"/>
          <p:cNvSpPr/>
          <p:nvPr/>
        </p:nvSpPr>
        <p:spPr>
          <a:xfrm>
            <a:off x="8547120" y="1753200"/>
            <a:ext cx="533160" cy="4600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311" name="CustomShape 59"/>
          <p:cNvSpPr/>
          <p:nvPr/>
        </p:nvSpPr>
        <p:spPr>
          <a:xfrm rot="16200000">
            <a:off x="8269200" y="2665440"/>
            <a:ext cx="1152360" cy="455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height</a:t>
            </a:r>
            <a:endParaRPr b="0" lang="en-US" sz="2400" spc="-1" strike="noStrike">
              <a:latin typeface="Arial"/>
            </a:endParaRPr>
          </a:p>
        </p:txBody>
      </p:sp>
      <p:sp>
        <p:nvSpPr>
          <p:cNvPr id="312" name="CustomShape 60"/>
          <p:cNvSpPr/>
          <p:nvPr/>
        </p:nvSpPr>
        <p:spPr>
          <a:xfrm rot="16200000">
            <a:off x="8274960" y="4998600"/>
            <a:ext cx="1152360" cy="455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height</a:t>
            </a:r>
            <a:endParaRPr b="0" lang="en-US" sz="2400" spc="-1" strike="noStrike">
              <a:latin typeface="Arial"/>
            </a:endParaRPr>
          </a:p>
        </p:txBody>
      </p:sp>
      <p:pic>
        <p:nvPicPr>
          <p:cNvPr id="313" name="Picture 95" descr=""/>
          <p:cNvPicPr/>
          <p:nvPr/>
        </p:nvPicPr>
        <p:blipFill>
          <a:blip r:embed="rId6"/>
          <a:stretch/>
        </p:blipFill>
        <p:spPr>
          <a:xfrm>
            <a:off x="0" y="0"/>
            <a:ext cx="1033200" cy="774720"/>
          </a:xfrm>
          <a:prstGeom prst="rect">
            <a:avLst/>
          </a:prstGeom>
          <a:ln w="9360">
            <a:noFill/>
          </a:ln>
        </p:spPr>
      </p:pic>
      <p:sp>
        <p:nvSpPr>
          <p:cNvPr id="314" name="CustomShape 6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315" name="CustomShape 62"/>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Active Lidar Measurements</a:t>
            </a:r>
            <a:endParaRPr b="0" lang="en-US" sz="3200" spc="-1" strike="noStrike">
              <a:latin typeface="Arial"/>
            </a:endParaRPr>
          </a:p>
        </p:txBody>
      </p:sp>
      <p:sp>
        <p:nvSpPr>
          <p:cNvPr id="316" name="Line 63"/>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317" name="Line 64"/>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CustomShape 1"/>
          <p:cNvSpPr/>
          <p:nvPr/>
        </p:nvSpPr>
        <p:spPr>
          <a:xfrm>
            <a:off x="1943280" y="2551680"/>
            <a:ext cx="8305560" cy="17362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5400" spc="-1" strike="noStrike">
                <a:solidFill>
                  <a:srgbClr val="2f5597"/>
                </a:solidFill>
                <a:latin typeface="Times New Roman"/>
              </a:rPr>
              <a:t>two important things happened next…</a:t>
            </a:r>
            <a:endParaRPr b="0" lang="en-US" sz="5400" spc="-1" strike="noStrike">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9" name="Picture 2" descr=""/>
          <p:cNvPicPr/>
          <p:nvPr/>
        </p:nvPicPr>
        <p:blipFill>
          <a:blip r:embed="rId1"/>
          <a:srcRect l="14580" t="10212" r="11028" b="13131"/>
          <a:stretch/>
        </p:blipFill>
        <p:spPr>
          <a:xfrm>
            <a:off x="6926040" y="4172400"/>
            <a:ext cx="4683600" cy="2394720"/>
          </a:xfrm>
          <a:prstGeom prst="rect">
            <a:avLst/>
          </a:prstGeom>
          <a:ln>
            <a:noFill/>
          </a:ln>
        </p:spPr>
      </p:pic>
      <p:grpSp>
        <p:nvGrpSpPr>
          <p:cNvPr id="320" name="Group 1"/>
          <p:cNvGrpSpPr/>
          <p:nvPr/>
        </p:nvGrpSpPr>
        <p:grpSpPr>
          <a:xfrm>
            <a:off x="8122320" y="1117440"/>
            <a:ext cx="2290320" cy="2666520"/>
            <a:chOff x="8122320" y="1117440"/>
            <a:chExt cx="2290320" cy="2666520"/>
          </a:xfrm>
        </p:grpSpPr>
        <p:pic>
          <p:nvPicPr>
            <p:cNvPr id="321" name="Picture 2" descr=""/>
            <p:cNvPicPr/>
            <p:nvPr/>
          </p:nvPicPr>
          <p:blipFill>
            <a:blip r:embed="rId2"/>
            <a:stretch/>
          </p:blipFill>
          <p:spPr>
            <a:xfrm>
              <a:off x="8122320" y="1117440"/>
              <a:ext cx="2290320" cy="2666520"/>
            </a:xfrm>
            <a:prstGeom prst="rect">
              <a:avLst/>
            </a:prstGeom>
            <a:ln w="38160">
              <a:solidFill>
                <a:srgbClr val="000080"/>
              </a:solidFill>
              <a:miter/>
            </a:ln>
          </p:spPr>
        </p:pic>
        <p:sp>
          <p:nvSpPr>
            <p:cNvPr id="322" name="CustomShape 2"/>
            <p:cNvSpPr/>
            <p:nvPr/>
          </p:nvSpPr>
          <p:spPr>
            <a:xfrm>
              <a:off x="8292240" y="3334320"/>
              <a:ext cx="726840" cy="364680"/>
            </a:xfrm>
            <a:prstGeom prst="rect">
              <a:avLst/>
            </a:prstGeom>
            <a:noFill/>
            <a:ln w="9360">
              <a:noFill/>
            </a:ln>
          </p:spPr>
          <p:style>
            <a:lnRef idx="0"/>
            <a:fillRef idx="0"/>
            <a:effectRef idx="0"/>
            <a:fontRef idx="minor"/>
          </p:style>
          <p:txBody>
            <a:bodyPr wrap="none" lIns="90000" rIns="90000" tIns="45000" bIns="45000"/>
            <a:p>
              <a:pPr>
                <a:lnSpc>
                  <a:spcPct val="100000"/>
                </a:lnSpc>
              </a:pPr>
              <a:r>
                <a:rPr b="0" i="1" lang="en-US" sz="1800" spc="-1" strike="noStrike">
                  <a:solidFill>
                    <a:srgbClr val="ffffff"/>
                  </a:solidFill>
                  <a:latin typeface="Times New Roman"/>
                </a:rPr>
                <a:t>lasers</a:t>
              </a:r>
              <a:endParaRPr b="0" lang="en-US" sz="1800" spc="-1" strike="noStrike">
                <a:latin typeface="Arial"/>
              </a:endParaRPr>
            </a:p>
          </p:txBody>
        </p:sp>
        <p:sp>
          <p:nvSpPr>
            <p:cNvPr id="323" name="Line 3"/>
            <p:cNvSpPr/>
            <p:nvPr/>
          </p:nvSpPr>
          <p:spPr>
            <a:xfrm flipV="1">
              <a:off x="8655840" y="2945880"/>
              <a:ext cx="114120" cy="457200"/>
            </a:xfrm>
            <a:prstGeom prst="line">
              <a:avLst/>
            </a:prstGeom>
            <a:ln w="9360">
              <a:solidFill>
                <a:schemeClr val="tx1"/>
              </a:solidFill>
              <a:round/>
              <a:tailEnd len="med" type="triangle" w="med"/>
            </a:ln>
          </p:spPr>
          <p:style>
            <a:lnRef idx="0"/>
            <a:fillRef idx="0"/>
            <a:effectRef idx="0"/>
            <a:fontRef idx="minor"/>
          </p:style>
        </p:sp>
      </p:grpSp>
      <p:sp>
        <p:nvSpPr>
          <p:cNvPr id="324" name="CustomShape 4"/>
          <p:cNvSpPr/>
          <p:nvPr/>
        </p:nvSpPr>
        <p:spPr>
          <a:xfrm>
            <a:off x="270720" y="924840"/>
            <a:ext cx="7252560" cy="82188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2400" spc="-1" strike="noStrike">
                <a:solidFill>
                  <a:srgbClr val="2f5597"/>
                </a:solidFill>
                <a:latin typeface="Times New Roman"/>
              </a:rPr>
              <a:t>#1. Cloud-Aerosol Lidar with Orthogonal Polarization</a:t>
            </a:r>
            <a:endParaRPr b="0" lang="en-US" sz="2400" spc="-1" strike="noStrike">
              <a:latin typeface="Arial"/>
            </a:endParaRPr>
          </a:p>
          <a:p>
            <a:pPr algn="ctr">
              <a:lnSpc>
                <a:spcPct val="100000"/>
              </a:lnSpc>
            </a:pPr>
            <a:r>
              <a:rPr b="0" lang="en-US" sz="2400" spc="-1" strike="noStrike">
                <a:solidFill>
                  <a:srgbClr val="2f5597"/>
                </a:solidFill>
                <a:latin typeface="Times New Roman"/>
              </a:rPr>
              <a:t>(CALIOP)</a:t>
            </a:r>
            <a:endParaRPr b="0" lang="en-US" sz="2400" spc="-1" strike="noStrike">
              <a:latin typeface="Arial"/>
            </a:endParaRPr>
          </a:p>
        </p:txBody>
      </p:sp>
      <p:grpSp>
        <p:nvGrpSpPr>
          <p:cNvPr id="325" name="Group 5"/>
          <p:cNvGrpSpPr/>
          <p:nvPr/>
        </p:nvGrpSpPr>
        <p:grpSpPr>
          <a:xfrm>
            <a:off x="392760" y="1861920"/>
            <a:ext cx="5676480" cy="4307760"/>
            <a:chOff x="392760" y="1861920"/>
            <a:chExt cx="5676480" cy="4307760"/>
          </a:xfrm>
        </p:grpSpPr>
        <p:sp>
          <p:nvSpPr>
            <p:cNvPr id="326" name="CustomShape 6"/>
            <p:cNvSpPr/>
            <p:nvPr/>
          </p:nvSpPr>
          <p:spPr>
            <a:xfrm>
              <a:off x="392760" y="1861920"/>
              <a:ext cx="5676480" cy="430776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NASA-CNES partnership</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launched April 28, 2006, still active</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definitively </a:t>
              </a:r>
              <a:r>
                <a:rPr b="1" lang="en-US" sz="2000" spc="-1" strike="noStrike">
                  <a:solidFill>
                    <a:srgbClr val="ff0000"/>
                  </a:solidFill>
                  <a:latin typeface="Times New Roman"/>
                </a:rPr>
                <a:t>NOT</a:t>
              </a:r>
              <a:r>
                <a:rPr b="0" lang="en-US" sz="2000" spc="-1" strike="noStrike">
                  <a:solidFill>
                    <a:srgbClr val="000000"/>
                  </a:solidFill>
                  <a:latin typeface="Times New Roman"/>
                </a:rPr>
                <a:t> designed for ocean applications</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2-wavelength 110 mJ Nd:Yg laser (532, 1064 nm)</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3-channel (532‖, 532 </a:t>
              </a:r>
              <a:r>
                <a:rPr b="0" lang="en-US" sz="2000" spc="-1" strike="noStrike" baseline="-25000">
                  <a:solidFill>
                    <a:srgbClr val="000000"/>
                  </a:solidFill>
                  <a:latin typeface="Times New Roman"/>
                </a:rPr>
                <a:t>┴</a:t>
              </a:r>
              <a:r>
                <a:rPr b="0" lang="en-US" sz="2000" spc="-1" strike="noStrike">
                  <a:solidFill>
                    <a:srgbClr val="000000"/>
                  </a:solidFill>
                  <a:latin typeface="Times New Roman"/>
                </a:rPr>
                <a:t> , 1064 nm)</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1 meter telescope</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100 m footprint</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30 m air / 23 m water vertical resolution</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Times New Roman"/>
                </a:rPr>
                <a:t>precessing polar orbit, 16 day repeat</a:t>
              </a:r>
              <a:endParaRPr b="0" lang="en-US" sz="2000" spc="-1" strike="noStrike">
                <a:latin typeface="Arial"/>
              </a:endParaRPr>
            </a:p>
            <a:p>
              <a:pPr>
                <a:lnSpc>
                  <a:spcPct val="100000"/>
                </a:lnSpc>
              </a:pPr>
              <a:r>
                <a:rPr b="0" lang="en-US" sz="1400" spc="-1" strike="noStrike">
                  <a:solidFill>
                    <a:srgbClr val="000000"/>
                  </a:solidFill>
                  <a:latin typeface="Times New Roman"/>
                </a:rPr>
                <a:t>                  </a:t>
              </a:r>
              <a:r>
                <a:rPr b="0" lang="en-US" sz="1400" spc="-1" strike="noStrike">
                  <a:solidFill>
                    <a:srgbClr val="000000"/>
                  </a:solidFill>
                  <a:latin typeface="Times New Roman"/>
                </a:rPr>
                <a:t>(ask me later if you want to see this)</a:t>
              </a:r>
              <a:endParaRPr b="0" lang="en-US" sz="1400" spc="-1" strike="noStrike">
                <a:latin typeface="Arial"/>
              </a:endParaRPr>
            </a:p>
          </p:txBody>
        </p:sp>
        <p:sp>
          <p:nvSpPr>
            <p:cNvPr id="327" name="CustomShape 7"/>
            <p:cNvSpPr/>
            <p:nvPr/>
          </p:nvSpPr>
          <p:spPr>
            <a:xfrm>
              <a:off x="4540320" y="5636880"/>
              <a:ext cx="192600" cy="114120"/>
            </a:xfrm>
            <a:custGeom>
              <a:avLst/>
              <a:gdLst/>
              <a:ahLst/>
              <a:rect l="l" t="t" r="r" b="b"/>
              <a:pathLst>
                <a:path w="209550" h="190500">
                  <a:moveTo>
                    <a:pt x="209550" y="0"/>
                  </a:moveTo>
                  <a:lnTo>
                    <a:pt x="209550" y="190500"/>
                  </a:lnTo>
                  <a:lnTo>
                    <a:pt x="0" y="190500"/>
                  </a:lnTo>
                </a:path>
              </a:pathLst>
            </a:custGeom>
            <a:noFill/>
            <a:ln w="6480">
              <a:solidFill>
                <a:srgbClr val="ff0000"/>
              </a:solidFill>
              <a:tailEnd len="med" type="triangle" w="med"/>
            </a:ln>
          </p:spPr>
          <p:style>
            <a:lnRef idx="2">
              <a:schemeClr val="accent1">
                <a:shade val="50000"/>
              </a:schemeClr>
            </a:lnRef>
            <a:fillRef idx="1">
              <a:schemeClr val="accent1"/>
            </a:fillRef>
            <a:effectRef idx="0">
              <a:schemeClr val="accent1"/>
            </a:effectRef>
            <a:fontRef idx="minor"/>
          </p:style>
        </p:sp>
      </p:grpSp>
      <p:pic>
        <p:nvPicPr>
          <p:cNvPr id="328" name="Picture 13" descr=""/>
          <p:cNvPicPr/>
          <p:nvPr/>
        </p:nvPicPr>
        <p:blipFill>
          <a:blip r:embed="rId3"/>
          <a:stretch/>
        </p:blipFill>
        <p:spPr>
          <a:xfrm>
            <a:off x="0" y="0"/>
            <a:ext cx="1033200" cy="774720"/>
          </a:xfrm>
          <a:prstGeom prst="rect">
            <a:avLst/>
          </a:prstGeom>
          <a:ln w="9360">
            <a:noFill/>
          </a:ln>
        </p:spPr>
      </p:pic>
      <p:sp>
        <p:nvSpPr>
          <p:cNvPr id="329" name="CustomShape 8"/>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330" name="CustomShape 9"/>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Proof-of-Concept</a:t>
            </a:r>
            <a:endParaRPr b="0" lang="en-US" sz="3200" spc="-1" strike="noStrike">
              <a:latin typeface="Arial"/>
            </a:endParaRPr>
          </a:p>
        </p:txBody>
      </p:sp>
      <p:sp>
        <p:nvSpPr>
          <p:cNvPr id="331" name="Line 10"/>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332" name="Line 11"/>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Tree>
  </p:cSld>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entr" presetID="6" presetSubtype="16">
                                  <p:stCondLst>
                                    <p:cond delay="0"/>
                                  </p:stCondLst>
                                  <p:childTnLst>
                                    <p:set>
                                      <p:cBhvr>
                                        <p:cTn id="42" dur="1" fill="hold">
                                          <p:stCondLst>
                                            <p:cond delay="0"/>
                                          </p:stCondLst>
                                        </p:cTn>
                                        <p:tgtEl>
                                          <p:spTgt spid="319"/>
                                        </p:tgtEl>
                                        <p:attrNameLst>
                                          <p:attrName>style.visibility</p:attrName>
                                        </p:attrNameLst>
                                      </p:cBhvr>
                                      <p:to>
                                        <p:strVal val="visible"/>
                                      </p:to>
                                    </p:set>
                                    <p:animEffect filter="circle(in)" transition="in">
                                      <p:cBhvr additive="repl">
                                        <p:cTn id="43" dur="2000"/>
                                        <p:tgtEl>
                                          <p:spTgt spid="3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CustomShape 1"/>
          <p:cNvSpPr/>
          <p:nvPr/>
        </p:nvSpPr>
        <p:spPr>
          <a:xfrm>
            <a:off x="3803760" y="1064880"/>
            <a:ext cx="4583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2f5597"/>
                </a:solidFill>
                <a:latin typeface="Times New Roman"/>
              </a:rPr>
              <a:t>#2.  Yongxiang ‘Yong’ Hu</a:t>
            </a:r>
            <a:endParaRPr b="0" lang="en-US" sz="3200" spc="-1" strike="noStrike">
              <a:latin typeface="Arial"/>
            </a:endParaRPr>
          </a:p>
        </p:txBody>
      </p:sp>
      <p:pic>
        <p:nvPicPr>
          <p:cNvPr id="334" name="Picture 3" descr=""/>
          <p:cNvPicPr/>
          <p:nvPr/>
        </p:nvPicPr>
        <p:blipFill>
          <a:blip r:embed="rId1"/>
          <a:srcRect l="0" t="11872" r="0" b="10180"/>
          <a:stretch/>
        </p:blipFill>
        <p:spPr>
          <a:xfrm>
            <a:off x="4142880" y="1952280"/>
            <a:ext cx="3906000" cy="4348440"/>
          </a:xfrm>
          <a:prstGeom prst="rect">
            <a:avLst/>
          </a:prstGeom>
          <a:ln>
            <a:solidFill>
              <a:schemeClr val="tx1"/>
            </a:solidFill>
          </a:ln>
        </p:spPr>
      </p:pic>
      <p:pic>
        <p:nvPicPr>
          <p:cNvPr id="335" name="Picture 11" descr=""/>
          <p:cNvPicPr/>
          <p:nvPr/>
        </p:nvPicPr>
        <p:blipFill>
          <a:blip r:embed="rId2"/>
          <a:stretch/>
        </p:blipFill>
        <p:spPr>
          <a:xfrm>
            <a:off x="0" y="0"/>
            <a:ext cx="1033200" cy="774720"/>
          </a:xfrm>
          <a:prstGeom prst="rect">
            <a:avLst/>
          </a:prstGeom>
          <a:ln w="9360">
            <a:noFill/>
          </a:ln>
        </p:spPr>
      </p:pic>
      <p:sp>
        <p:nvSpPr>
          <p:cNvPr id="336" name="CustomShape 2"/>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337" name="CustomShape 3"/>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Proof-of-Concept</a:t>
            </a:r>
            <a:endParaRPr b="0" lang="en-US" sz="3200" spc="-1" strike="noStrike">
              <a:latin typeface="Arial"/>
            </a:endParaRPr>
          </a:p>
        </p:txBody>
      </p:sp>
      <p:sp>
        <p:nvSpPr>
          <p:cNvPr id="338" name="Line 4"/>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339" name="Line 5"/>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0" name="Picture 64" descr=""/>
          <p:cNvPicPr/>
          <p:nvPr/>
        </p:nvPicPr>
        <p:blipFill>
          <a:blip r:embed="rId1"/>
          <a:stretch/>
        </p:blipFill>
        <p:spPr>
          <a:xfrm>
            <a:off x="1874880" y="1514520"/>
            <a:ext cx="3263400" cy="3580920"/>
          </a:xfrm>
          <a:prstGeom prst="rect">
            <a:avLst/>
          </a:prstGeom>
          <a:ln>
            <a:noFill/>
          </a:ln>
        </p:spPr>
      </p:pic>
      <p:sp>
        <p:nvSpPr>
          <p:cNvPr id="341" name="CustomShape 1"/>
          <p:cNvSpPr/>
          <p:nvPr/>
        </p:nvSpPr>
        <p:spPr>
          <a:xfrm>
            <a:off x="2768040" y="27954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9966"/>
                </a:solidFill>
                <a:latin typeface="Calibri"/>
              </a:rPr>
              <a:t>13:00</a:t>
            </a:r>
            <a:endParaRPr b="0" lang="en-US" sz="1000" spc="-1" strike="noStrike">
              <a:latin typeface="Arial"/>
            </a:endParaRPr>
          </a:p>
        </p:txBody>
      </p:sp>
      <p:sp>
        <p:nvSpPr>
          <p:cNvPr id="342" name="CustomShape 2"/>
          <p:cNvSpPr/>
          <p:nvPr/>
        </p:nvSpPr>
        <p:spPr>
          <a:xfrm>
            <a:off x="3096720" y="182232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9966"/>
                </a:solidFill>
                <a:latin typeface="Calibri"/>
              </a:rPr>
              <a:t>16:00</a:t>
            </a:r>
            <a:endParaRPr b="0" lang="en-US" sz="1000" spc="-1" strike="noStrike">
              <a:latin typeface="Arial"/>
            </a:endParaRPr>
          </a:p>
        </p:txBody>
      </p:sp>
      <p:sp>
        <p:nvSpPr>
          <p:cNvPr id="343" name="CustomShape 3"/>
          <p:cNvSpPr/>
          <p:nvPr/>
        </p:nvSpPr>
        <p:spPr>
          <a:xfrm>
            <a:off x="3342600" y="284796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9966"/>
                </a:solidFill>
                <a:latin typeface="Calibri"/>
              </a:rPr>
              <a:t>18:00</a:t>
            </a:r>
            <a:endParaRPr b="0" lang="en-US" sz="1000" spc="-1" strike="noStrike">
              <a:latin typeface="Arial"/>
            </a:endParaRPr>
          </a:p>
        </p:txBody>
      </p:sp>
      <p:sp>
        <p:nvSpPr>
          <p:cNvPr id="344" name="CustomShape 4"/>
          <p:cNvSpPr/>
          <p:nvPr/>
        </p:nvSpPr>
        <p:spPr>
          <a:xfrm>
            <a:off x="4189680" y="205092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6600"/>
                </a:solidFill>
                <a:latin typeface="Calibri"/>
              </a:rPr>
              <a:t>14:00</a:t>
            </a:r>
            <a:endParaRPr b="0" lang="en-US" sz="1000" spc="-1" strike="noStrike">
              <a:latin typeface="Arial"/>
            </a:endParaRPr>
          </a:p>
        </p:txBody>
      </p:sp>
      <p:sp>
        <p:nvSpPr>
          <p:cNvPr id="345" name="CustomShape 5"/>
          <p:cNvSpPr/>
          <p:nvPr/>
        </p:nvSpPr>
        <p:spPr>
          <a:xfrm>
            <a:off x="3980160" y="2476440"/>
            <a:ext cx="588240" cy="394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6600"/>
                </a:solidFill>
                <a:latin typeface="Calibri"/>
              </a:rPr>
              <a:t>13:00/</a:t>
            </a:r>
            <a:endParaRPr b="0" lang="en-US" sz="1000" spc="-1" strike="noStrike">
              <a:latin typeface="Arial"/>
            </a:endParaRPr>
          </a:p>
          <a:p>
            <a:pPr>
              <a:lnSpc>
                <a:spcPct val="100000"/>
              </a:lnSpc>
            </a:pPr>
            <a:r>
              <a:rPr b="0" lang="en-US" sz="1000" spc="-1" strike="noStrike">
                <a:solidFill>
                  <a:srgbClr val="ff6600"/>
                </a:solidFill>
                <a:latin typeface="Calibri"/>
              </a:rPr>
              <a:t>16:00</a:t>
            </a:r>
            <a:endParaRPr b="0" lang="en-US" sz="1000" spc="-1" strike="noStrike">
              <a:latin typeface="Arial"/>
            </a:endParaRPr>
          </a:p>
        </p:txBody>
      </p:sp>
      <p:sp>
        <p:nvSpPr>
          <p:cNvPr id="346" name="CustomShape 6"/>
          <p:cNvSpPr/>
          <p:nvPr/>
        </p:nvSpPr>
        <p:spPr>
          <a:xfrm>
            <a:off x="3774960" y="3044880"/>
            <a:ext cx="954000" cy="3949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000" spc="-1" strike="noStrike">
                <a:solidFill>
                  <a:srgbClr val="ff6600"/>
                </a:solidFill>
                <a:latin typeface="Calibri"/>
              </a:rPr>
              <a:t>Oct 13</a:t>
            </a:r>
            <a:endParaRPr b="0" lang="en-US" sz="1000" spc="-1" strike="noStrike">
              <a:latin typeface="Arial"/>
            </a:endParaRPr>
          </a:p>
          <a:p>
            <a:pPr>
              <a:lnSpc>
                <a:spcPct val="100000"/>
              </a:lnSpc>
            </a:pPr>
            <a:r>
              <a:rPr b="0" lang="en-US" sz="1000" spc="-1" strike="noStrike">
                <a:solidFill>
                  <a:srgbClr val="ff6600"/>
                </a:solidFill>
                <a:latin typeface="Calibri"/>
              </a:rPr>
              <a:t>11:00/18:00</a:t>
            </a:r>
            <a:endParaRPr b="0" lang="en-US" sz="1000" spc="-1" strike="noStrike">
              <a:latin typeface="Arial"/>
            </a:endParaRPr>
          </a:p>
        </p:txBody>
      </p:sp>
      <p:sp>
        <p:nvSpPr>
          <p:cNvPr id="347" name="CustomShape 7"/>
          <p:cNvSpPr/>
          <p:nvPr/>
        </p:nvSpPr>
        <p:spPr>
          <a:xfrm flipH="1" flipV="1">
            <a:off x="3525120" y="3299760"/>
            <a:ext cx="363240" cy="1080"/>
          </a:xfrm>
          <a:custGeom>
            <a:avLst/>
            <a:gdLst/>
            <a:ahLst/>
            <a:rect l="l" t="t" r="r" b="b"/>
            <a:pathLst>
              <a:path w="21600" h="21600">
                <a:moveTo>
                  <a:pt x="0" y="0"/>
                </a:moveTo>
                <a:lnTo>
                  <a:pt x="21600" y="21600"/>
                </a:lnTo>
              </a:path>
            </a:pathLst>
          </a:custGeom>
          <a:noFill/>
          <a:ln>
            <a:solidFill>
              <a:srgbClr val="ff6600"/>
            </a:solidFill>
            <a:tailEnd len="med" type="triangle" w="med"/>
          </a:ln>
        </p:spPr>
        <p:style>
          <a:lnRef idx="1">
            <a:schemeClr val="accent1"/>
          </a:lnRef>
          <a:fillRef idx="0">
            <a:schemeClr val="accent1"/>
          </a:fillRef>
          <a:effectRef idx="0">
            <a:schemeClr val="accent1"/>
          </a:effectRef>
          <a:fontRef idx="minor"/>
        </p:style>
      </p:sp>
      <p:sp>
        <p:nvSpPr>
          <p:cNvPr id="348" name="CustomShape 8"/>
          <p:cNvSpPr/>
          <p:nvPr/>
        </p:nvSpPr>
        <p:spPr>
          <a:xfrm>
            <a:off x="2361960" y="2949480"/>
            <a:ext cx="954000" cy="3949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000" spc="-1" strike="noStrike">
                <a:solidFill>
                  <a:srgbClr val="ff9966"/>
                </a:solidFill>
                <a:latin typeface="Calibri"/>
              </a:rPr>
              <a:t>Oct. 17</a:t>
            </a:r>
            <a:endParaRPr b="0" lang="en-US" sz="1000" spc="-1" strike="noStrike">
              <a:latin typeface="Arial"/>
            </a:endParaRPr>
          </a:p>
          <a:p>
            <a:pPr>
              <a:lnSpc>
                <a:spcPct val="100000"/>
              </a:lnSpc>
            </a:pPr>
            <a:r>
              <a:rPr b="0" lang="en-US" sz="1000" spc="-1" strike="noStrike">
                <a:solidFill>
                  <a:srgbClr val="ff9966"/>
                </a:solidFill>
                <a:latin typeface="Calibri"/>
              </a:rPr>
              <a:t>13:00/18:30</a:t>
            </a:r>
            <a:endParaRPr b="0" lang="en-US" sz="1000" spc="-1" strike="noStrike">
              <a:latin typeface="Arial"/>
            </a:endParaRPr>
          </a:p>
        </p:txBody>
      </p:sp>
      <p:sp>
        <p:nvSpPr>
          <p:cNvPr id="349" name="CustomShape 9"/>
          <p:cNvSpPr/>
          <p:nvPr/>
        </p:nvSpPr>
        <p:spPr>
          <a:xfrm>
            <a:off x="3132000" y="3206880"/>
            <a:ext cx="258480" cy="63000"/>
          </a:xfrm>
          <a:custGeom>
            <a:avLst/>
            <a:gdLst/>
            <a:ahLst/>
            <a:rect l="l" t="t" r="r" b="b"/>
            <a:pathLst>
              <a:path w="21600" h="21600">
                <a:moveTo>
                  <a:pt x="0" y="0"/>
                </a:moveTo>
                <a:lnTo>
                  <a:pt x="21600" y="21600"/>
                </a:lnTo>
              </a:path>
            </a:pathLst>
          </a:custGeom>
          <a:noFill/>
          <a:ln>
            <a:solidFill>
              <a:srgbClr val="ff9966"/>
            </a:solidFill>
            <a:tailEnd len="med" type="triangle" w="med"/>
          </a:ln>
        </p:spPr>
        <p:style>
          <a:lnRef idx="1">
            <a:schemeClr val="accent1"/>
          </a:lnRef>
          <a:fillRef idx="0">
            <a:schemeClr val="accent1"/>
          </a:fillRef>
          <a:effectRef idx="0">
            <a:schemeClr val="accent1"/>
          </a:effectRef>
          <a:fontRef idx="minor"/>
        </p:style>
      </p:sp>
      <p:sp>
        <p:nvSpPr>
          <p:cNvPr id="350" name="CustomShape 10"/>
          <p:cNvSpPr/>
          <p:nvPr/>
        </p:nvSpPr>
        <p:spPr>
          <a:xfrm>
            <a:off x="2361960" y="3330720"/>
            <a:ext cx="954000" cy="394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996633"/>
                </a:solidFill>
                <a:latin typeface="Calibri"/>
              </a:rPr>
              <a:t>13:00/18:30</a:t>
            </a:r>
            <a:endParaRPr b="0" lang="en-US" sz="1000" spc="-1" strike="noStrike">
              <a:latin typeface="Arial"/>
            </a:endParaRPr>
          </a:p>
          <a:p>
            <a:pPr>
              <a:lnSpc>
                <a:spcPct val="100000"/>
              </a:lnSpc>
            </a:pPr>
            <a:r>
              <a:rPr b="1" lang="en-US" sz="1000" spc="-1" strike="noStrike">
                <a:solidFill>
                  <a:srgbClr val="996633"/>
                </a:solidFill>
                <a:latin typeface="Calibri"/>
              </a:rPr>
              <a:t>Oct. 18</a:t>
            </a:r>
            <a:endParaRPr b="0" lang="en-US" sz="1000" spc="-1" strike="noStrike">
              <a:latin typeface="Arial"/>
            </a:endParaRPr>
          </a:p>
        </p:txBody>
      </p:sp>
      <p:sp>
        <p:nvSpPr>
          <p:cNvPr id="351" name="CustomShape 11"/>
          <p:cNvSpPr/>
          <p:nvPr/>
        </p:nvSpPr>
        <p:spPr>
          <a:xfrm flipV="1">
            <a:off x="3170160" y="3316320"/>
            <a:ext cx="209160" cy="104400"/>
          </a:xfrm>
          <a:custGeom>
            <a:avLst/>
            <a:gdLst/>
            <a:ahLst/>
            <a:rect l="l" t="t" r="r" b="b"/>
            <a:pathLst>
              <a:path w="21600" h="21600">
                <a:moveTo>
                  <a:pt x="0" y="0"/>
                </a:moveTo>
                <a:lnTo>
                  <a:pt x="21600" y="21600"/>
                </a:lnTo>
              </a:path>
            </a:pathLst>
          </a:custGeom>
          <a:noFill/>
          <a:ln>
            <a:solidFill>
              <a:srgbClr val="996633"/>
            </a:solidFill>
            <a:tailEnd len="med" type="triangle" w="med"/>
          </a:ln>
        </p:spPr>
        <p:style>
          <a:lnRef idx="1">
            <a:schemeClr val="accent1"/>
          </a:lnRef>
          <a:fillRef idx="0">
            <a:schemeClr val="accent1"/>
          </a:fillRef>
          <a:effectRef idx="0">
            <a:schemeClr val="accent1"/>
          </a:effectRef>
          <a:fontRef idx="minor"/>
        </p:style>
      </p:sp>
      <p:sp>
        <p:nvSpPr>
          <p:cNvPr id="352" name="CustomShape 12"/>
          <p:cNvSpPr/>
          <p:nvPr/>
        </p:nvSpPr>
        <p:spPr>
          <a:xfrm>
            <a:off x="3149280" y="3719520"/>
            <a:ext cx="9540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996633"/>
                </a:solidFill>
                <a:latin typeface="Calibri"/>
              </a:rPr>
              <a:t>14:00/18:00</a:t>
            </a:r>
            <a:endParaRPr b="0" lang="en-US" sz="1000" spc="-1" strike="noStrike">
              <a:latin typeface="Arial"/>
            </a:endParaRPr>
          </a:p>
        </p:txBody>
      </p:sp>
      <p:sp>
        <p:nvSpPr>
          <p:cNvPr id="353" name="CustomShape 13"/>
          <p:cNvSpPr/>
          <p:nvPr/>
        </p:nvSpPr>
        <p:spPr>
          <a:xfrm>
            <a:off x="2825280" y="460692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996633"/>
                </a:solidFill>
                <a:latin typeface="Calibri"/>
              </a:rPr>
              <a:t>16:00</a:t>
            </a:r>
            <a:endParaRPr b="0" lang="en-US" sz="1000" spc="-1" strike="noStrike">
              <a:latin typeface="Arial"/>
            </a:endParaRPr>
          </a:p>
        </p:txBody>
      </p:sp>
      <p:sp>
        <p:nvSpPr>
          <p:cNvPr id="354" name="CustomShape 14"/>
          <p:cNvSpPr/>
          <p:nvPr/>
        </p:nvSpPr>
        <p:spPr>
          <a:xfrm>
            <a:off x="2332800" y="39654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996633"/>
                </a:solidFill>
                <a:latin typeface="Calibri"/>
              </a:rPr>
              <a:t>17:00</a:t>
            </a:r>
            <a:endParaRPr b="0" lang="en-US" sz="1000" spc="-1" strike="noStrike">
              <a:latin typeface="Arial"/>
            </a:endParaRPr>
          </a:p>
        </p:txBody>
      </p:sp>
      <p:sp>
        <p:nvSpPr>
          <p:cNvPr id="355" name="CustomShape 15"/>
          <p:cNvSpPr/>
          <p:nvPr/>
        </p:nvSpPr>
        <p:spPr>
          <a:xfrm flipH="1" rot="13781400">
            <a:off x="3454920" y="3506040"/>
            <a:ext cx="120240" cy="90000"/>
          </a:xfrm>
          <a:prstGeom prst="triangle">
            <a:avLst>
              <a:gd name="adj" fmla="val 50000"/>
            </a:avLst>
          </a:prstGeom>
          <a:solidFill>
            <a:srgbClr val="996633"/>
          </a:solidFill>
          <a:ln w="3240">
            <a:solidFill>
              <a:schemeClr val="tx1"/>
            </a:solidFill>
          </a:ln>
        </p:spPr>
        <p:style>
          <a:lnRef idx="2">
            <a:schemeClr val="accent1">
              <a:shade val="50000"/>
            </a:schemeClr>
          </a:lnRef>
          <a:fillRef idx="1">
            <a:schemeClr val="accent1"/>
          </a:fillRef>
          <a:effectRef idx="0">
            <a:schemeClr val="accent1"/>
          </a:effectRef>
          <a:fontRef idx="minor"/>
        </p:style>
      </p:sp>
      <p:sp>
        <p:nvSpPr>
          <p:cNvPr id="356" name="CustomShape 16"/>
          <p:cNvSpPr/>
          <p:nvPr/>
        </p:nvSpPr>
        <p:spPr>
          <a:xfrm flipH="1" rot="10246800">
            <a:off x="3242880" y="4218480"/>
            <a:ext cx="120240" cy="91440"/>
          </a:xfrm>
          <a:prstGeom prst="triangle">
            <a:avLst>
              <a:gd name="adj" fmla="val 50000"/>
            </a:avLst>
          </a:prstGeom>
          <a:solidFill>
            <a:srgbClr val="996633"/>
          </a:solidFill>
          <a:ln w="3240">
            <a:solidFill>
              <a:schemeClr val="tx1"/>
            </a:solidFill>
          </a:ln>
        </p:spPr>
        <p:style>
          <a:lnRef idx="2">
            <a:schemeClr val="accent1">
              <a:shade val="50000"/>
            </a:schemeClr>
          </a:lnRef>
          <a:fillRef idx="1">
            <a:schemeClr val="accent1"/>
          </a:fillRef>
          <a:effectRef idx="0">
            <a:schemeClr val="accent1"/>
          </a:effectRef>
          <a:fontRef idx="minor"/>
        </p:style>
      </p:sp>
      <p:sp>
        <p:nvSpPr>
          <p:cNvPr id="357" name="CustomShape 17"/>
          <p:cNvSpPr/>
          <p:nvPr/>
        </p:nvSpPr>
        <p:spPr>
          <a:xfrm flipH="1" rot="1233600">
            <a:off x="3264480" y="3494160"/>
            <a:ext cx="120240" cy="90000"/>
          </a:xfrm>
          <a:prstGeom prst="triangle">
            <a:avLst>
              <a:gd name="adj" fmla="val 50000"/>
            </a:avLst>
          </a:prstGeom>
          <a:solidFill>
            <a:srgbClr val="996633"/>
          </a:solidFill>
          <a:ln w="3240">
            <a:solidFill>
              <a:schemeClr val="tx1"/>
            </a:solidFill>
          </a:ln>
        </p:spPr>
        <p:style>
          <a:lnRef idx="2">
            <a:schemeClr val="accent1">
              <a:shade val="50000"/>
            </a:schemeClr>
          </a:lnRef>
          <a:fillRef idx="1">
            <a:schemeClr val="accent1"/>
          </a:fillRef>
          <a:effectRef idx="0">
            <a:schemeClr val="accent1"/>
          </a:effectRef>
          <a:fontRef idx="minor"/>
        </p:style>
      </p:sp>
      <p:sp>
        <p:nvSpPr>
          <p:cNvPr id="358" name="CustomShape 18"/>
          <p:cNvSpPr/>
          <p:nvPr/>
        </p:nvSpPr>
        <p:spPr>
          <a:xfrm flipH="1" rot="1233600">
            <a:off x="3297960" y="2541600"/>
            <a:ext cx="120240" cy="90000"/>
          </a:xfrm>
          <a:prstGeom prst="triangle">
            <a:avLst>
              <a:gd name="adj" fmla="val 50000"/>
            </a:avLst>
          </a:prstGeom>
          <a:solidFill>
            <a:srgbClr val="ff9966"/>
          </a:solidFill>
          <a:ln w="3240">
            <a:solidFill>
              <a:schemeClr val="tx1"/>
            </a:solidFill>
          </a:ln>
        </p:spPr>
        <p:style>
          <a:lnRef idx="2">
            <a:schemeClr val="accent1">
              <a:shade val="50000"/>
            </a:schemeClr>
          </a:lnRef>
          <a:fillRef idx="1">
            <a:schemeClr val="accent1"/>
          </a:fillRef>
          <a:effectRef idx="0">
            <a:schemeClr val="accent1"/>
          </a:effectRef>
          <a:fontRef idx="minor"/>
        </p:style>
      </p:sp>
      <p:sp>
        <p:nvSpPr>
          <p:cNvPr id="359" name="CustomShape 19"/>
          <p:cNvSpPr/>
          <p:nvPr/>
        </p:nvSpPr>
        <p:spPr>
          <a:xfrm flipH="1" rot="10096800">
            <a:off x="3668760" y="2553120"/>
            <a:ext cx="120240" cy="90000"/>
          </a:xfrm>
          <a:prstGeom prst="triangle">
            <a:avLst>
              <a:gd name="adj" fmla="val 50000"/>
            </a:avLst>
          </a:prstGeom>
          <a:solidFill>
            <a:srgbClr val="ff9966"/>
          </a:solidFill>
          <a:ln w="3240">
            <a:solidFill>
              <a:schemeClr val="tx1"/>
            </a:solidFill>
          </a:ln>
        </p:spPr>
        <p:style>
          <a:lnRef idx="2">
            <a:schemeClr val="accent1">
              <a:shade val="50000"/>
            </a:schemeClr>
          </a:lnRef>
          <a:fillRef idx="1">
            <a:schemeClr val="accent1"/>
          </a:fillRef>
          <a:effectRef idx="0">
            <a:schemeClr val="accent1"/>
          </a:effectRef>
          <a:fontRef idx="minor"/>
        </p:style>
      </p:sp>
      <p:grpSp>
        <p:nvGrpSpPr>
          <p:cNvPr id="360" name="Group 20"/>
          <p:cNvGrpSpPr/>
          <p:nvPr/>
        </p:nvGrpSpPr>
        <p:grpSpPr>
          <a:xfrm>
            <a:off x="3808800" y="2714400"/>
            <a:ext cx="202320" cy="281520"/>
            <a:chOff x="3808800" y="2714400"/>
            <a:chExt cx="202320" cy="281520"/>
          </a:xfrm>
        </p:grpSpPr>
        <p:sp>
          <p:nvSpPr>
            <p:cNvPr id="361" name="CustomShape 21"/>
            <p:cNvSpPr/>
            <p:nvPr/>
          </p:nvSpPr>
          <p:spPr>
            <a:xfrm flipH="1" rot="1328400">
              <a:off x="3878280" y="2733480"/>
              <a:ext cx="120240" cy="90360"/>
            </a:xfrm>
            <a:prstGeom prst="triangle">
              <a:avLst>
                <a:gd name="adj" fmla="val 50000"/>
              </a:avLst>
            </a:prstGeom>
            <a:solidFill>
              <a:srgbClr val="ff6600"/>
            </a:solidFill>
            <a:ln w="3240">
              <a:solidFill>
                <a:schemeClr val="tx1"/>
              </a:solidFill>
            </a:ln>
          </p:spPr>
          <p:style>
            <a:lnRef idx="2">
              <a:schemeClr val="accent1">
                <a:shade val="50000"/>
              </a:schemeClr>
            </a:lnRef>
            <a:fillRef idx="1">
              <a:schemeClr val="accent1"/>
            </a:fillRef>
            <a:effectRef idx="0">
              <a:schemeClr val="accent1"/>
            </a:effectRef>
            <a:fontRef idx="minor"/>
          </p:style>
        </p:sp>
        <p:sp>
          <p:nvSpPr>
            <p:cNvPr id="362" name="CustomShape 22"/>
            <p:cNvSpPr/>
            <p:nvPr/>
          </p:nvSpPr>
          <p:spPr>
            <a:xfrm flipH="1" rot="12128400">
              <a:off x="3821040" y="2886120"/>
              <a:ext cx="120240" cy="90360"/>
            </a:xfrm>
            <a:prstGeom prst="triangle">
              <a:avLst>
                <a:gd name="adj" fmla="val 50000"/>
              </a:avLst>
            </a:prstGeom>
            <a:solidFill>
              <a:srgbClr val="ff6600"/>
            </a:solidFill>
            <a:ln w="3240">
              <a:solidFill>
                <a:schemeClr val="tx1"/>
              </a:solidFill>
            </a:ln>
          </p:spPr>
          <p:style>
            <a:lnRef idx="2">
              <a:schemeClr val="accent1">
                <a:shade val="50000"/>
              </a:schemeClr>
            </a:lnRef>
            <a:fillRef idx="1">
              <a:schemeClr val="accent1"/>
            </a:fillRef>
            <a:effectRef idx="0">
              <a:schemeClr val="accent1"/>
            </a:effectRef>
            <a:fontRef idx="minor"/>
          </p:style>
        </p:sp>
      </p:grpSp>
      <p:grpSp>
        <p:nvGrpSpPr>
          <p:cNvPr id="363" name="Group 23"/>
          <p:cNvGrpSpPr/>
          <p:nvPr/>
        </p:nvGrpSpPr>
        <p:grpSpPr>
          <a:xfrm>
            <a:off x="6032520" y="1171080"/>
            <a:ext cx="4774680" cy="5016960"/>
            <a:chOff x="6032520" y="1171080"/>
            <a:chExt cx="4774680" cy="5016960"/>
          </a:xfrm>
        </p:grpSpPr>
        <p:graphicFrame>
          <p:nvGraphicFramePr>
            <p:cNvPr id="364" name="Chart 71"/>
            <p:cNvGraphicFramePr/>
            <p:nvPr/>
          </p:nvGraphicFramePr>
          <p:xfrm>
            <a:off x="6235560" y="3754080"/>
            <a:ext cx="4571640" cy="209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5" name="Chart 65"/>
            <p:cNvGraphicFramePr/>
            <p:nvPr/>
          </p:nvGraphicFramePr>
          <p:xfrm>
            <a:off x="6235560" y="1322280"/>
            <a:ext cx="4571640" cy="2076120"/>
          </p:xfrm>
          <a:graphic>
            <a:graphicData uri="http://schemas.openxmlformats.org/drawingml/2006/chart">
              <c:chart xmlns:c="http://schemas.openxmlformats.org/drawingml/2006/chart" xmlns:r="http://schemas.openxmlformats.org/officeDocument/2006/relationships" r:id="rId3"/>
            </a:graphicData>
          </a:graphic>
        </p:graphicFrame>
        <p:sp>
          <p:nvSpPr>
            <p:cNvPr id="366" name="CustomShape 24"/>
            <p:cNvSpPr/>
            <p:nvPr/>
          </p:nvSpPr>
          <p:spPr>
            <a:xfrm>
              <a:off x="7889400" y="3293640"/>
              <a:ext cx="13089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Latitude (</a:t>
              </a:r>
              <a:r>
                <a:rPr b="0" lang="en-US" sz="1400" spc="-1" strike="noStrike" baseline="30000">
                  <a:solidFill>
                    <a:srgbClr val="000000"/>
                  </a:solidFill>
                  <a:latin typeface="Calibri"/>
                </a:rPr>
                <a:t>o</a:t>
              </a:r>
              <a:r>
                <a:rPr b="0" lang="en-US" sz="1400" spc="-1" strike="noStrike">
                  <a:solidFill>
                    <a:srgbClr val="000000"/>
                  </a:solidFill>
                  <a:latin typeface="Calibri"/>
                </a:rPr>
                <a:t>N)</a:t>
              </a:r>
              <a:endParaRPr b="0" lang="en-US" sz="1400" spc="-1" strike="noStrike">
                <a:latin typeface="Arial"/>
              </a:endParaRPr>
            </a:p>
          </p:txBody>
        </p:sp>
        <p:sp>
          <p:nvSpPr>
            <p:cNvPr id="367" name="CustomShape 25"/>
            <p:cNvSpPr/>
            <p:nvPr/>
          </p:nvSpPr>
          <p:spPr>
            <a:xfrm>
              <a:off x="6413400" y="5579640"/>
              <a:ext cx="4190760" cy="22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68" name="CustomShape 26"/>
            <p:cNvSpPr/>
            <p:nvPr/>
          </p:nvSpPr>
          <p:spPr>
            <a:xfrm>
              <a:off x="8000640" y="5884560"/>
              <a:ext cx="1136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Local Time</a:t>
              </a:r>
              <a:endParaRPr b="0" lang="en-US" sz="1400" spc="-1" strike="noStrike">
                <a:latin typeface="Arial"/>
              </a:endParaRPr>
            </a:p>
          </p:txBody>
        </p:sp>
        <p:sp>
          <p:nvSpPr>
            <p:cNvPr id="369" name="CustomShape 27"/>
            <p:cNvSpPr/>
            <p:nvPr/>
          </p:nvSpPr>
          <p:spPr>
            <a:xfrm>
              <a:off x="650952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11:00</a:t>
              </a:r>
              <a:endParaRPr b="0" lang="en-US" sz="1000" spc="-1" strike="noStrike">
                <a:latin typeface="Arial"/>
              </a:endParaRPr>
            </a:p>
          </p:txBody>
        </p:sp>
        <p:sp>
          <p:nvSpPr>
            <p:cNvPr id="370" name="CustomShape 28"/>
            <p:cNvSpPr/>
            <p:nvPr/>
          </p:nvSpPr>
          <p:spPr>
            <a:xfrm>
              <a:off x="760032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17:00</a:t>
              </a:r>
              <a:endParaRPr b="0" lang="en-US" sz="1000" spc="-1" strike="noStrike">
                <a:latin typeface="Arial"/>
              </a:endParaRPr>
            </a:p>
          </p:txBody>
        </p:sp>
        <p:sp>
          <p:nvSpPr>
            <p:cNvPr id="371" name="CustomShape 29"/>
            <p:cNvSpPr/>
            <p:nvPr/>
          </p:nvSpPr>
          <p:spPr>
            <a:xfrm>
              <a:off x="705276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14:00</a:t>
              </a:r>
              <a:endParaRPr b="0" lang="en-US" sz="1000" spc="-1" strike="noStrike">
                <a:latin typeface="Arial"/>
              </a:endParaRPr>
            </a:p>
          </p:txBody>
        </p:sp>
        <p:sp>
          <p:nvSpPr>
            <p:cNvPr id="372" name="CustomShape 30"/>
            <p:cNvSpPr/>
            <p:nvPr/>
          </p:nvSpPr>
          <p:spPr>
            <a:xfrm>
              <a:off x="796716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13:00</a:t>
              </a:r>
              <a:endParaRPr b="0" lang="en-US" sz="1000" spc="-1" strike="noStrike">
                <a:latin typeface="Arial"/>
              </a:endParaRPr>
            </a:p>
          </p:txBody>
        </p:sp>
        <p:sp>
          <p:nvSpPr>
            <p:cNvPr id="373" name="CustomShape 31"/>
            <p:cNvSpPr/>
            <p:nvPr/>
          </p:nvSpPr>
          <p:spPr>
            <a:xfrm>
              <a:off x="887652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18:00</a:t>
              </a:r>
              <a:endParaRPr b="0" lang="en-US" sz="1000" spc="-1" strike="noStrike">
                <a:latin typeface="Arial"/>
              </a:endParaRPr>
            </a:p>
          </p:txBody>
        </p:sp>
        <p:sp>
          <p:nvSpPr>
            <p:cNvPr id="374" name="CustomShape 32"/>
            <p:cNvSpPr/>
            <p:nvPr/>
          </p:nvSpPr>
          <p:spPr>
            <a:xfrm>
              <a:off x="841932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15:30</a:t>
              </a:r>
              <a:endParaRPr b="0" lang="en-US" sz="1000" spc="-1" strike="noStrike">
                <a:latin typeface="Arial"/>
              </a:endParaRPr>
            </a:p>
          </p:txBody>
        </p:sp>
        <p:sp>
          <p:nvSpPr>
            <p:cNvPr id="375" name="CustomShape 33"/>
            <p:cNvSpPr/>
            <p:nvPr/>
          </p:nvSpPr>
          <p:spPr>
            <a:xfrm>
              <a:off x="923868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13:00</a:t>
              </a:r>
              <a:endParaRPr b="0" lang="en-US" sz="1000" spc="-1" strike="noStrike">
                <a:latin typeface="Arial"/>
              </a:endParaRPr>
            </a:p>
          </p:txBody>
        </p:sp>
        <p:sp>
          <p:nvSpPr>
            <p:cNvPr id="376" name="CustomShape 34"/>
            <p:cNvSpPr/>
            <p:nvPr/>
          </p:nvSpPr>
          <p:spPr>
            <a:xfrm>
              <a:off x="1014336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17:00</a:t>
              </a:r>
              <a:endParaRPr b="0" lang="en-US" sz="1000" spc="-1" strike="noStrike">
                <a:latin typeface="Arial"/>
              </a:endParaRPr>
            </a:p>
          </p:txBody>
        </p:sp>
        <p:sp>
          <p:nvSpPr>
            <p:cNvPr id="377" name="CustomShape 35"/>
            <p:cNvSpPr/>
            <p:nvPr/>
          </p:nvSpPr>
          <p:spPr>
            <a:xfrm>
              <a:off x="9691200" y="557964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15:30</a:t>
              </a:r>
              <a:endParaRPr b="0" lang="en-US" sz="1000" spc="-1" strike="noStrike">
                <a:latin typeface="Arial"/>
              </a:endParaRPr>
            </a:p>
          </p:txBody>
        </p:sp>
        <p:sp>
          <p:nvSpPr>
            <p:cNvPr id="378" name="CustomShape 36"/>
            <p:cNvSpPr/>
            <p:nvPr/>
          </p:nvSpPr>
          <p:spPr>
            <a:xfrm>
              <a:off x="9290160" y="5536800"/>
              <a:ext cx="75960" cy="7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9" name="CustomShape 37"/>
            <p:cNvSpPr/>
            <p:nvPr/>
          </p:nvSpPr>
          <p:spPr>
            <a:xfrm>
              <a:off x="8013600" y="5536800"/>
              <a:ext cx="75960" cy="7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80" name="CustomShape 38"/>
            <p:cNvSpPr/>
            <p:nvPr/>
          </p:nvSpPr>
          <p:spPr>
            <a:xfrm rot="16200000">
              <a:off x="5495040" y="3420720"/>
              <a:ext cx="1406880" cy="3322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400" spc="-1" strike="noStrike">
                  <a:solidFill>
                    <a:srgbClr val="000000"/>
                  </a:solidFill>
                  <a:latin typeface="Calibri"/>
                </a:rPr>
                <a:t>b</a:t>
              </a:r>
              <a:r>
                <a:rPr b="0" i="1" lang="en-US" sz="1400" spc="-1" strike="noStrike" baseline="-25000">
                  <a:solidFill>
                    <a:srgbClr val="000000"/>
                  </a:solidFill>
                  <a:latin typeface="Calibri"/>
                </a:rPr>
                <a:t>bp</a:t>
              </a:r>
              <a:r>
                <a:rPr b="0" lang="en-US" sz="1400" spc="-1" strike="noStrike">
                  <a:solidFill>
                    <a:srgbClr val="000000"/>
                  </a:solidFill>
                  <a:latin typeface="Calibri"/>
                </a:rPr>
                <a:t> x 10</a:t>
              </a:r>
              <a:r>
                <a:rPr b="0" lang="en-US" sz="1400" spc="-1" strike="noStrike" baseline="30000">
                  <a:solidFill>
                    <a:srgbClr val="000000"/>
                  </a:solidFill>
                  <a:latin typeface="Calibri"/>
                </a:rPr>
                <a:t>3</a:t>
              </a:r>
              <a:r>
                <a:rPr b="0" lang="en-US" sz="1400" spc="-1" strike="noStrike">
                  <a:solidFill>
                    <a:srgbClr val="000000"/>
                  </a:solidFill>
                  <a:latin typeface="Calibri"/>
                </a:rPr>
                <a:t> (m</a:t>
              </a:r>
              <a:r>
                <a:rPr b="0" lang="en-US" sz="1400" spc="-1" strike="noStrike" baseline="30000">
                  <a:solidFill>
                    <a:srgbClr val="000000"/>
                  </a:solidFill>
                  <a:latin typeface="Calibri"/>
                </a:rPr>
                <a:t>-1</a:t>
              </a:r>
              <a:r>
                <a:rPr b="0" lang="en-US" sz="1400" spc="-1" strike="noStrike">
                  <a:solidFill>
                    <a:srgbClr val="000000"/>
                  </a:solidFill>
                  <a:latin typeface="Calibri"/>
                </a:rPr>
                <a:t>)</a:t>
              </a:r>
              <a:endParaRPr b="0" lang="en-US" sz="1400" spc="-1" strike="noStrike">
                <a:latin typeface="Arial"/>
              </a:endParaRPr>
            </a:p>
          </p:txBody>
        </p:sp>
        <p:sp>
          <p:nvSpPr>
            <p:cNvPr id="381" name="Line 39"/>
            <p:cNvSpPr/>
            <p:nvPr/>
          </p:nvSpPr>
          <p:spPr>
            <a:xfrm>
              <a:off x="6954480" y="1323360"/>
              <a:ext cx="228600" cy="360"/>
            </a:xfrm>
            <a:prstGeom prst="line">
              <a:avLst/>
            </a:prstGeom>
            <a:ln w="28440">
              <a:solidFill>
                <a:schemeClr val="tx1"/>
              </a:solidFill>
            </a:ln>
          </p:spPr>
          <p:style>
            <a:lnRef idx="1">
              <a:schemeClr val="accent1"/>
            </a:lnRef>
            <a:fillRef idx="0">
              <a:schemeClr val="accent1"/>
            </a:fillRef>
            <a:effectRef idx="0">
              <a:schemeClr val="accent1"/>
            </a:effectRef>
            <a:fontRef idx="minor"/>
          </p:style>
        </p:sp>
        <p:sp>
          <p:nvSpPr>
            <p:cNvPr id="382" name="Line 40"/>
            <p:cNvSpPr/>
            <p:nvPr/>
          </p:nvSpPr>
          <p:spPr>
            <a:xfrm>
              <a:off x="8859600" y="1323360"/>
              <a:ext cx="228600" cy="360"/>
            </a:xfrm>
            <a:prstGeom prst="line">
              <a:avLst/>
            </a:prstGeom>
            <a:ln w="28440">
              <a:solidFill>
                <a:srgbClr val="33cc33"/>
              </a:solidFill>
            </a:ln>
          </p:spPr>
          <p:style>
            <a:lnRef idx="1">
              <a:schemeClr val="accent1"/>
            </a:lnRef>
            <a:fillRef idx="0">
              <a:schemeClr val="accent1"/>
            </a:fillRef>
            <a:effectRef idx="0">
              <a:schemeClr val="accent1"/>
            </a:effectRef>
            <a:fontRef idx="minor"/>
          </p:style>
        </p:sp>
        <p:sp>
          <p:nvSpPr>
            <p:cNvPr id="383" name="Line 41"/>
            <p:cNvSpPr/>
            <p:nvPr/>
          </p:nvSpPr>
          <p:spPr>
            <a:xfrm>
              <a:off x="8021520" y="1323360"/>
              <a:ext cx="228600" cy="360"/>
            </a:xfrm>
            <a:prstGeom prst="line">
              <a:avLst/>
            </a:prstGeom>
            <a:ln w="28440">
              <a:solidFill>
                <a:srgbClr val="ff0000"/>
              </a:solidFill>
            </a:ln>
          </p:spPr>
          <p:style>
            <a:lnRef idx="1">
              <a:schemeClr val="accent1"/>
            </a:lnRef>
            <a:fillRef idx="0">
              <a:schemeClr val="accent1"/>
            </a:fillRef>
            <a:effectRef idx="0">
              <a:schemeClr val="accent1"/>
            </a:effectRef>
            <a:fontRef idx="minor"/>
          </p:style>
        </p:sp>
        <p:sp>
          <p:nvSpPr>
            <p:cNvPr id="384" name="CustomShape 42"/>
            <p:cNvSpPr/>
            <p:nvPr/>
          </p:nvSpPr>
          <p:spPr>
            <a:xfrm>
              <a:off x="7103880" y="1171080"/>
              <a:ext cx="10238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Ship </a:t>
              </a:r>
              <a:r>
                <a:rPr b="0" i="1" lang="en-US" sz="1200" spc="-1" strike="noStrike">
                  <a:solidFill>
                    <a:srgbClr val="000000"/>
                  </a:solidFill>
                  <a:latin typeface="Calibri"/>
                </a:rPr>
                <a:t>in situ</a:t>
              </a:r>
              <a:endParaRPr b="0" lang="en-US" sz="1200" spc="-1" strike="noStrike">
                <a:latin typeface="Arial"/>
              </a:endParaRPr>
            </a:p>
          </p:txBody>
        </p:sp>
        <p:sp>
          <p:nvSpPr>
            <p:cNvPr id="385" name="CustomShape 43"/>
            <p:cNvSpPr/>
            <p:nvPr/>
          </p:nvSpPr>
          <p:spPr>
            <a:xfrm>
              <a:off x="8173440" y="1171080"/>
              <a:ext cx="7311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CALIOP</a:t>
              </a:r>
              <a:endParaRPr b="0" lang="en-US" sz="1200" spc="-1" strike="noStrike">
                <a:latin typeface="Arial"/>
              </a:endParaRPr>
            </a:p>
          </p:txBody>
        </p:sp>
        <p:sp>
          <p:nvSpPr>
            <p:cNvPr id="386" name="CustomShape 44"/>
            <p:cNvSpPr/>
            <p:nvPr/>
          </p:nvSpPr>
          <p:spPr>
            <a:xfrm>
              <a:off x="9026280" y="1171080"/>
              <a:ext cx="10818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MODIS GSM</a:t>
              </a:r>
              <a:endParaRPr b="0" lang="en-US" sz="1200" spc="-1" strike="noStrike">
                <a:latin typeface="Arial"/>
              </a:endParaRPr>
            </a:p>
          </p:txBody>
        </p:sp>
        <p:sp>
          <p:nvSpPr>
            <p:cNvPr id="387" name="CustomShape 45"/>
            <p:cNvSpPr/>
            <p:nvPr/>
          </p:nvSpPr>
          <p:spPr>
            <a:xfrm>
              <a:off x="6973560" y="3627000"/>
              <a:ext cx="12128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Airborne lidar</a:t>
              </a:r>
              <a:endParaRPr b="0" lang="en-US" sz="1200" spc="-1" strike="noStrike">
                <a:latin typeface="Arial"/>
              </a:endParaRPr>
            </a:p>
          </p:txBody>
        </p:sp>
        <p:sp>
          <p:nvSpPr>
            <p:cNvPr id="388" name="Line 46"/>
            <p:cNvSpPr/>
            <p:nvPr/>
          </p:nvSpPr>
          <p:spPr>
            <a:xfrm>
              <a:off x="6827760" y="3779280"/>
              <a:ext cx="228600" cy="360"/>
            </a:xfrm>
            <a:prstGeom prst="line">
              <a:avLst/>
            </a:prstGeom>
            <a:ln w="28440">
              <a:solidFill>
                <a:schemeClr val="tx1"/>
              </a:solidFill>
            </a:ln>
          </p:spPr>
          <p:style>
            <a:lnRef idx="1">
              <a:schemeClr val="accent1"/>
            </a:lnRef>
            <a:fillRef idx="0">
              <a:schemeClr val="accent1"/>
            </a:fillRef>
            <a:effectRef idx="0">
              <a:schemeClr val="accent1"/>
            </a:effectRef>
            <a:fontRef idx="minor"/>
          </p:style>
        </p:sp>
        <p:sp>
          <p:nvSpPr>
            <p:cNvPr id="389" name="Line 47"/>
            <p:cNvSpPr/>
            <p:nvPr/>
          </p:nvSpPr>
          <p:spPr>
            <a:xfrm>
              <a:off x="9113760" y="3779280"/>
              <a:ext cx="228600" cy="360"/>
            </a:xfrm>
            <a:prstGeom prst="line">
              <a:avLst/>
            </a:prstGeom>
            <a:ln w="28440">
              <a:solidFill>
                <a:srgbClr val="33cc33"/>
              </a:solidFill>
            </a:ln>
          </p:spPr>
          <p:style>
            <a:lnRef idx="1">
              <a:schemeClr val="accent1"/>
            </a:lnRef>
            <a:fillRef idx="0">
              <a:schemeClr val="accent1"/>
            </a:fillRef>
            <a:effectRef idx="0">
              <a:schemeClr val="accent1"/>
            </a:effectRef>
            <a:fontRef idx="minor"/>
          </p:style>
        </p:sp>
        <p:sp>
          <p:nvSpPr>
            <p:cNvPr id="390" name="Line 48"/>
            <p:cNvSpPr/>
            <p:nvPr/>
          </p:nvSpPr>
          <p:spPr>
            <a:xfrm>
              <a:off x="8248320" y="3779280"/>
              <a:ext cx="228600" cy="360"/>
            </a:xfrm>
            <a:prstGeom prst="line">
              <a:avLst/>
            </a:prstGeom>
            <a:ln w="28440">
              <a:solidFill>
                <a:srgbClr val="ff0000"/>
              </a:solidFill>
            </a:ln>
          </p:spPr>
          <p:style>
            <a:lnRef idx="1">
              <a:schemeClr val="accent1"/>
            </a:lnRef>
            <a:fillRef idx="0">
              <a:schemeClr val="accent1"/>
            </a:fillRef>
            <a:effectRef idx="0">
              <a:schemeClr val="accent1"/>
            </a:effectRef>
            <a:fontRef idx="minor"/>
          </p:style>
        </p:sp>
        <p:sp>
          <p:nvSpPr>
            <p:cNvPr id="391" name="CustomShape 49"/>
            <p:cNvSpPr/>
            <p:nvPr/>
          </p:nvSpPr>
          <p:spPr>
            <a:xfrm>
              <a:off x="8400600" y="3627000"/>
              <a:ext cx="7311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CALIOP</a:t>
              </a:r>
              <a:endParaRPr b="0" lang="en-US" sz="1200" spc="-1" strike="noStrike">
                <a:latin typeface="Arial"/>
              </a:endParaRPr>
            </a:p>
          </p:txBody>
        </p:sp>
        <p:sp>
          <p:nvSpPr>
            <p:cNvPr id="392" name="CustomShape 50"/>
            <p:cNvSpPr/>
            <p:nvPr/>
          </p:nvSpPr>
          <p:spPr>
            <a:xfrm>
              <a:off x="9280080" y="3627000"/>
              <a:ext cx="10818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MODIS GSM</a:t>
              </a:r>
              <a:endParaRPr b="0" lang="en-US" sz="1200" spc="-1" strike="noStrike">
                <a:latin typeface="Arial"/>
              </a:endParaRPr>
            </a:p>
          </p:txBody>
        </p:sp>
        <p:sp>
          <p:nvSpPr>
            <p:cNvPr id="393" name="Line 51"/>
            <p:cNvSpPr/>
            <p:nvPr/>
          </p:nvSpPr>
          <p:spPr>
            <a:xfrm>
              <a:off x="9350280" y="3903120"/>
              <a:ext cx="360" cy="1600200"/>
            </a:xfrm>
            <a:prstGeom prst="line">
              <a:avLst/>
            </a:prstGeom>
            <a:ln w="28440">
              <a:custDash>
                <a:ds d="300000" sp="100000"/>
              </a:custDash>
            </a:ln>
          </p:spPr>
          <p:style>
            <a:lnRef idx="1">
              <a:schemeClr val="accent1"/>
            </a:lnRef>
            <a:fillRef idx="0">
              <a:schemeClr val="accent1"/>
            </a:fillRef>
            <a:effectRef idx="0">
              <a:schemeClr val="accent1"/>
            </a:effectRef>
            <a:fontRef idx="minor"/>
          </p:style>
        </p:sp>
        <p:sp>
          <p:nvSpPr>
            <p:cNvPr id="394" name="Line 52"/>
            <p:cNvSpPr/>
            <p:nvPr/>
          </p:nvSpPr>
          <p:spPr>
            <a:xfrm>
              <a:off x="8073720" y="3903120"/>
              <a:ext cx="360" cy="1600200"/>
            </a:xfrm>
            <a:prstGeom prst="line">
              <a:avLst/>
            </a:prstGeom>
            <a:ln w="28440">
              <a:custDash>
                <a:ds d="300000" sp="100000"/>
              </a:custDash>
            </a:ln>
          </p:spPr>
          <p:style>
            <a:lnRef idx="1">
              <a:schemeClr val="accent1"/>
            </a:lnRef>
            <a:fillRef idx="0">
              <a:schemeClr val="accent1"/>
            </a:fillRef>
            <a:effectRef idx="0">
              <a:schemeClr val="accent1"/>
            </a:effectRef>
            <a:fontRef idx="minor"/>
          </p:style>
        </p:sp>
        <p:sp>
          <p:nvSpPr>
            <p:cNvPr id="395" name="CustomShape 53"/>
            <p:cNvSpPr/>
            <p:nvPr/>
          </p:nvSpPr>
          <p:spPr>
            <a:xfrm>
              <a:off x="9534240" y="5257440"/>
              <a:ext cx="897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996633"/>
                  </a:solidFill>
                  <a:latin typeface="Calibri"/>
                </a:rPr>
                <a:t>Oct. 18</a:t>
              </a:r>
              <a:endParaRPr b="0" lang="en-US" sz="1400" spc="-1" strike="noStrike">
                <a:latin typeface="Arial"/>
              </a:endParaRPr>
            </a:p>
          </p:txBody>
        </p:sp>
        <p:sp>
          <p:nvSpPr>
            <p:cNvPr id="396" name="CustomShape 54"/>
            <p:cNvSpPr/>
            <p:nvPr/>
          </p:nvSpPr>
          <p:spPr>
            <a:xfrm>
              <a:off x="6913440" y="5257440"/>
              <a:ext cx="897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ff6600"/>
                  </a:solidFill>
                  <a:latin typeface="Calibri"/>
                </a:rPr>
                <a:t>Oct. 13</a:t>
              </a:r>
              <a:endParaRPr b="0" lang="en-US" sz="1400" spc="-1" strike="noStrike">
                <a:latin typeface="Arial"/>
              </a:endParaRPr>
            </a:p>
          </p:txBody>
        </p:sp>
        <p:sp>
          <p:nvSpPr>
            <p:cNvPr id="397" name="CustomShape 55"/>
            <p:cNvSpPr/>
            <p:nvPr/>
          </p:nvSpPr>
          <p:spPr>
            <a:xfrm>
              <a:off x="8314920" y="5257440"/>
              <a:ext cx="897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ff9966"/>
                  </a:solidFill>
                  <a:latin typeface="Calibri"/>
                </a:rPr>
                <a:t>Oct. 17</a:t>
              </a:r>
              <a:endParaRPr b="0" lang="en-US" sz="1400" spc="-1" strike="noStrike">
                <a:latin typeface="Arial"/>
              </a:endParaRPr>
            </a:p>
          </p:txBody>
        </p:sp>
      </p:grpSp>
      <p:sp>
        <p:nvSpPr>
          <p:cNvPr id="398" name="CustomShape 56"/>
          <p:cNvSpPr/>
          <p:nvPr/>
        </p:nvSpPr>
        <p:spPr>
          <a:xfrm flipH="1" rot="3460800">
            <a:off x="2910240" y="3941280"/>
            <a:ext cx="120240" cy="89640"/>
          </a:xfrm>
          <a:prstGeom prst="triangle">
            <a:avLst>
              <a:gd name="adj" fmla="val 50000"/>
            </a:avLst>
          </a:prstGeom>
          <a:solidFill>
            <a:srgbClr val="996633"/>
          </a:solidFill>
          <a:ln w="3240">
            <a:solidFill>
              <a:schemeClr val="tx1"/>
            </a:solidFill>
          </a:ln>
        </p:spPr>
        <p:style>
          <a:lnRef idx="2">
            <a:schemeClr val="accent1">
              <a:shade val="50000"/>
            </a:schemeClr>
          </a:lnRef>
          <a:fillRef idx="1">
            <a:schemeClr val="accent1"/>
          </a:fillRef>
          <a:effectRef idx="0">
            <a:schemeClr val="accent1"/>
          </a:effectRef>
          <a:fontRef idx="minor"/>
        </p:style>
      </p:sp>
      <p:sp>
        <p:nvSpPr>
          <p:cNvPr id="399" name="CustomShape 57"/>
          <p:cNvSpPr/>
          <p:nvPr/>
        </p:nvSpPr>
        <p:spPr>
          <a:xfrm rot="16200000">
            <a:off x="-1335240" y="3434760"/>
            <a:ext cx="4219200" cy="5774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31859c"/>
                </a:solidFill>
                <a:latin typeface="Times New Roman"/>
              </a:rPr>
              <a:t>Field-testing Retrievals</a:t>
            </a:r>
            <a:endParaRPr b="0" lang="en-US" sz="3200" spc="-1" strike="noStrike">
              <a:latin typeface="Arial"/>
            </a:endParaRPr>
          </a:p>
        </p:txBody>
      </p:sp>
      <p:sp>
        <p:nvSpPr>
          <p:cNvPr id="400" name="CustomShape 58"/>
          <p:cNvSpPr/>
          <p:nvPr/>
        </p:nvSpPr>
        <p:spPr>
          <a:xfrm>
            <a:off x="7058160" y="6500880"/>
            <a:ext cx="5483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2013 Geophys. Res. Lett.  40, 4355-4360  </a:t>
            </a:r>
            <a:endParaRPr b="0" lang="en-US" sz="1400" spc="-1" strike="noStrike">
              <a:latin typeface="Arial"/>
            </a:endParaRPr>
          </a:p>
        </p:txBody>
      </p:sp>
      <p:sp>
        <p:nvSpPr>
          <p:cNvPr id="401" name="CustomShape 59"/>
          <p:cNvSpPr/>
          <p:nvPr/>
        </p:nvSpPr>
        <p:spPr>
          <a:xfrm>
            <a:off x="3110400" y="5473080"/>
            <a:ext cx="184320" cy="369000"/>
          </a:xfrm>
          <a:prstGeom prst="rect">
            <a:avLst/>
          </a:prstGeom>
          <a:noFill/>
          <a:ln>
            <a:noFill/>
          </a:ln>
        </p:spPr>
        <p:style>
          <a:lnRef idx="0"/>
          <a:fillRef idx="0"/>
          <a:effectRef idx="0"/>
          <a:fontRef idx="minor"/>
        </p:style>
      </p:sp>
      <p:sp>
        <p:nvSpPr>
          <p:cNvPr id="402" name="CustomShape 60"/>
          <p:cNvSpPr/>
          <p:nvPr/>
        </p:nvSpPr>
        <p:spPr>
          <a:xfrm>
            <a:off x="3166560" y="5255640"/>
            <a:ext cx="1609200" cy="913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Ship Track</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Flight Tracks</a:t>
            </a:r>
            <a:endParaRPr b="0" lang="en-US" sz="1800" spc="-1" strike="noStrike">
              <a:latin typeface="Arial"/>
            </a:endParaRPr>
          </a:p>
        </p:txBody>
      </p:sp>
      <p:sp>
        <p:nvSpPr>
          <p:cNvPr id="403" name="Line 61"/>
          <p:cNvSpPr/>
          <p:nvPr/>
        </p:nvSpPr>
        <p:spPr>
          <a:xfrm>
            <a:off x="2648880" y="5458680"/>
            <a:ext cx="474840" cy="360"/>
          </a:xfrm>
          <a:prstGeom prst="line">
            <a:avLst/>
          </a:prstGeom>
          <a:ln w="57240">
            <a:solidFill>
              <a:srgbClr val="000000"/>
            </a:solidFill>
            <a:round/>
          </a:ln>
        </p:spPr>
        <p:style>
          <a:lnRef idx="0"/>
          <a:fillRef idx="0"/>
          <a:effectRef idx="0"/>
          <a:fontRef idx="minor"/>
        </p:style>
      </p:sp>
      <p:sp>
        <p:nvSpPr>
          <p:cNvPr id="404" name="Line 62"/>
          <p:cNvSpPr/>
          <p:nvPr/>
        </p:nvSpPr>
        <p:spPr>
          <a:xfrm>
            <a:off x="2666520" y="5839560"/>
            <a:ext cx="474840" cy="360"/>
          </a:xfrm>
          <a:prstGeom prst="line">
            <a:avLst/>
          </a:prstGeom>
          <a:ln w="57240">
            <a:solidFill>
              <a:srgbClr val="e46c0a"/>
            </a:solidFill>
            <a:round/>
          </a:ln>
        </p:spPr>
        <p:style>
          <a:lnRef idx="0"/>
          <a:fillRef idx="0"/>
          <a:effectRef idx="0"/>
          <a:fontRef idx="minor"/>
        </p:style>
      </p:sp>
      <p:sp>
        <p:nvSpPr>
          <p:cNvPr id="405" name="Line 63"/>
          <p:cNvSpPr/>
          <p:nvPr/>
        </p:nvSpPr>
        <p:spPr>
          <a:xfrm>
            <a:off x="2666520" y="5992200"/>
            <a:ext cx="474840" cy="360"/>
          </a:xfrm>
          <a:prstGeom prst="line">
            <a:avLst/>
          </a:prstGeom>
          <a:ln w="57240">
            <a:solidFill>
              <a:srgbClr val="fac090"/>
            </a:solidFill>
            <a:custDash>
              <a:ds d="300000" sp="100000"/>
            </a:custDash>
            <a:round/>
          </a:ln>
        </p:spPr>
        <p:style>
          <a:lnRef idx="0"/>
          <a:fillRef idx="0"/>
          <a:effectRef idx="0"/>
          <a:fontRef idx="minor"/>
        </p:style>
      </p:sp>
      <p:sp>
        <p:nvSpPr>
          <p:cNvPr id="406" name="Line 64"/>
          <p:cNvSpPr/>
          <p:nvPr/>
        </p:nvSpPr>
        <p:spPr>
          <a:xfrm>
            <a:off x="2666520" y="6144480"/>
            <a:ext cx="474840" cy="360"/>
          </a:xfrm>
          <a:prstGeom prst="line">
            <a:avLst/>
          </a:prstGeom>
          <a:ln w="57240">
            <a:solidFill>
              <a:srgbClr val="984807"/>
            </a:solidFill>
            <a:custDash>
              <a:ds d="100000" sp="100000"/>
            </a:custDash>
            <a:round/>
          </a:ln>
        </p:spPr>
        <p:style>
          <a:lnRef idx="0"/>
          <a:fillRef idx="0"/>
          <a:effectRef idx="0"/>
          <a:fontRef idx="minor"/>
        </p:style>
      </p:sp>
      <p:pic>
        <p:nvPicPr>
          <p:cNvPr id="407" name="Picture 91" descr=""/>
          <p:cNvPicPr/>
          <p:nvPr/>
        </p:nvPicPr>
        <p:blipFill>
          <a:blip r:embed="rId4"/>
          <a:stretch/>
        </p:blipFill>
        <p:spPr>
          <a:xfrm>
            <a:off x="0" y="0"/>
            <a:ext cx="1033200" cy="774720"/>
          </a:xfrm>
          <a:prstGeom prst="rect">
            <a:avLst/>
          </a:prstGeom>
          <a:ln w="9360">
            <a:noFill/>
          </a:ln>
        </p:spPr>
      </p:pic>
      <p:sp>
        <p:nvSpPr>
          <p:cNvPr id="408" name="CustomShape 65"/>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409" name="CustomShape 66"/>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Proof-of-Concept</a:t>
            </a:r>
            <a:endParaRPr b="0" lang="en-US" sz="3200" spc="-1" strike="noStrike">
              <a:latin typeface="Arial"/>
            </a:endParaRPr>
          </a:p>
        </p:txBody>
      </p:sp>
      <p:sp>
        <p:nvSpPr>
          <p:cNvPr id="410" name="Line 67"/>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411" name="Line 68"/>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412" name="CustomShape 69"/>
          <p:cNvSpPr/>
          <p:nvPr/>
        </p:nvSpPr>
        <p:spPr>
          <a:xfrm>
            <a:off x="3251880" y="1139040"/>
            <a:ext cx="954000" cy="4561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2012</a:t>
            </a:r>
            <a:endParaRPr b="0" lang="en-US" sz="2400" spc="-1" strike="noStrike">
              <a:latin typeface="Arial"/>
            </a:endParaRPr>
          </a:p>
        </p:txBody>
      </p:sp>
    </p:spTree>
  </p:cSld>
  <p:timing>
    <p:tnLst>
      <p:par>
        <p:cTn id="44" dur="indefinite" restart="never" nodeType="tmRoot">
          <p:childTnLst>
            <p:seq>
              <p:cTn id="45" dur="indefinite" nodeType="mainSeq">
                <p:childTnLst>
                  <p:par>
                    <p:cTn id="46" fill="hold">
                      <p:stCondLst>
                        <p:cond delay="indefinite"/>
                      </p:stCondLst>
                      <p:childTnLst>
                        <p:par>
                          <p:cTn id="47" fill="hold">
                            <p:stCondLst>
                              <p:cond delay="0"/>
                            </p:stCondLst>
                            <p:childTnLst>
                              <p:par>
                                <p:cTn id="48" nodeType="clickEffect" fill="hold" presetClass="entr" presetID="1">
                                  <p:stCondLst>
                                    <p:cond delay="0"/>
                                  </p:stCondLst>
                                  <p:childTnLst>
                                    <p:set>
                                      <p:cBhvr>
                                        <p:cTn id="49"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CustomShape 1"/>
          <p:cNvSpPr/>
          <p:nvPr/>
        </p:nvSpPr>
        <p:spPr>
          <a:xfrm>
            <a:off x="6264000" y="1164600"/>
            <a:ext cx="3750120" cy="6998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4000" spc="-1" strike="noStrike">
                <a:solidFill>
                  <a:srgbClr val="31859c"/>
                </a:solidFill>
                <a:latin typeface="Times New Roman"/>
              </a:rPr>
              <a:t>A shiny new tool</a:t>
            </a:r>
            <a:endParaRPr b="0" lang="en-US" sz="4000" spc="-1" strike="noStrike">
              <a:latin typeface="Arial"/>
            </a:endParaRPr>
          </a:p>
        </p:txBody>
      </p:sp>
      <p:sp>
        <p:nvSpPr>
          <p:cNvPr id="414" name="CustomShape 2"/>
          <p:cNvSpPr/>
          <p:nvPr/>
        </p:nvSpPr>
        <p:spPr>
          <a:xfrm>
            <a:off x="5566320" y="2182680"/>
            <a:ext cx="5613120" cy="252792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global data set independent of ocean color</a:t>
            </a:r>
            <a:endParaRPr b="0" lang="en-US" sz="2800" spc="-1" strike="noStrike">
              <a:latin typeface="Arial"/>
            </a:endParaRPr>
          </a:p>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day &amp; night measurements</a:t>
            </a:r>
            <a:endParaRPr b="0" lang="en-US" sz="2800" spc="-1" strike="noStrike">
              <a:latin typeface="Arial"/>
            </a:endParaRPr>
          </a:p>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valid retrievals under challenging conditions (clouds, aerosols)</a:t>
            </a:r>
            <a:endParaRPr b="0" lang="en-US" sz="2800" spc="-1" strike="noStrike">
              <a:latin typeface="Arial"/>
            </a:endParaRPr>
          </a:p>
        </p:txBody>
      </p:sp>
      <p:pic>
        <p:nvPicPr>
          <p:cNvPr id="415" name="" descr=""/>
          <p:cNvPicPr/>
          <p:nvPr/>
        </p:nvPicPr>
        <p:blipFill>
          <a:blip r:embed="rId1"/>
          <a:stretch/>
        </p:blipFill>
        <p:spPr>
          <a:xfrm>
            <a:off x="952560" y="1511280"/>
            <a:ext cx="3962520" cy="403848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CustomShape 1"/>
          <p:cNvSpPr/>
          <p:nvPr/>
        </p:nvSpPr>
        <p:spPr>
          <a:xfrm>
            <a:off x="403560" y="2114640"/>
            <a:ext cx="6405120" cy="447840"/>
          </a:xfrm>
          <a:prstGeom prst="rect">
            <a:avLst/>
          </a:prstGeom>
          <a:noFill/>
          <a:ln>
            <a:noFill/>
          </a:ln>
        </p:spPr>
        <p:style>
          <a:lnRef idx="0"/>
          <a:fillRef idx="0"/>
          <a:effectRef idx="0"/>
          <a:fontRef idx="minor"/>
        </p:style>
        <p:txBody>
          <a:bodyPr lIns="90000" rIns="90000" tIns="45000" bIns="45000"/>
          <a:p>
            <a:pPr algn="ctr">
              <a:lnSpc>
                <a:spcPct val="100000"/>
              </a:lnSpc>
              <a:spcBef>
                <a:spcPts val="360"/>
              </a:spcBef>
            </a:pPr>
            <a:r>
              <a:rPr b="0" i="1" lang="en-US" sz="1800" spc="-1" strike="noStrike">
                <a:solidFill>
                  <a:srgbClr val="000000"/>
                </a:solidFill>
                <a:latin typeface="Times New Roman"/>
              </a:rPr>
              <a:t>Space-based lidar measurements of global ocean carbon stocks</a:t>
            </a:r>
            <a:endParaRPr b="0" lang="en-US" sz="1800" spc="-1" strike="noStrike">
              <a:latin typeface="Arial"/>
            </a:endParaRPr>
          </a:p>
        </p:txBody>
      </p:sp>
      <p:pic>
        <p:nvPicPr>
          <p:cNvPr id="417" name="Picture 11" descr=""/>
          <p:cNvPicPr/>
          <p:nvPr/>
        </p:nvPicPr>
        <p:blipFill>
          <a:blip r:embed="rId1"/>
          <a:stretch/>
        </p:blipFill>
        <p:spPr>
          <a:xfrm>
            <a:off x="0" y="0"/>
            <a:ext cx="1033200" cy="774720"/>
          </a:xfrm>
          <a:prstGeom prst="rect">
            <a:avLst/>
          </a:prstGeom>
          <a:ln w="9360">
            <a:noFill/>
          </a:ln>
        </p:spPr>
      </p:pic>
      <p:sp>
        <p:nvSpPr>
          <p:cNvPr id="418" name="CustomShape 2"/>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419" name="CustomShape 3"/>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Early results</a:t>
            </a:r>
            <a:endParaRPr b="0" lang="en-US" sz="3200" spc="-1" strike="noStrike">
              <a:latin typeface="Arial"/>
            </a:endParaRPr>
          </a:p>
        </p:txBody>
      </p:sp>
      <p:sp>
        <p:nvSpPr>
          <p:cNvPr id="420" name="Line 4"/>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421" name="Line 5"/>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422" name="CustomShape 6"/>
          <p:cNvSpPr/>
          <p:nvPr/>
        </p:nvSpPr>
        <p:spPr>
          <a:xfrm>
            <a:off x="7058160" y="6500880"/>
            <a:ext cx="5483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2013 Geophys. Res. Lett.  40, 4355-4360  </a:t>
            </a:r>
            <a:endParaRPr b="0" lang="en-US" sz="1400" spc="-1" strike="noStrike">
              <a:latin typeface="Arial"/>
            </a:endParaRPr>
          </a:p>
        </p:txBody>
      </p:sp>
      <p:grpSp>
        <p:nvGrpSpPr>
          <p:cNvPr id="423" name="Group 7"/>
          <p:cNvGrpSpPr/>
          <p:nvPr/>
        </p:nvGrpSpPr>
        <p:grpSpPr>
          <a:xfrm>
            <a:off x="1323360" y="2670120"/>
            <a:ext cx="4422600" cy="2964960"/>
            <a:chOff x="1323360" y="2670120"/>
            <a:chExt cx="4422600" cy="2964960"/>
          </a:xfrm>
        </p:grpSpPr>
        <p:pic>
          <p:nvPicPr>
            <p:cNvPr id="424" name="Picture 11" descr=""/>
            <p:cNvPicPr/>
            <p:nvPr/>
          </p:nvPicPr>
          <p:blipFill>
            <a:blip r:embed="rId2"/>
            <a:stretch/>
          </p:blipFill>
          <p:spPr>
            <a:xfrm>
              <a:off x="1326600" y="2670120"/>
              <a:ext cx="4419360" cy="2220480"/>
            </a:xfrm>
            <a:prstGeom prst="rect">
              <a:avLst/>
            </a:prstGeom>
            <a:ln>
              <a:noFill/>
            </a:ln>
          </p:spPr>
        </p:pic>
        <p:sp>
          <p:nvSpPr>
            <p:cNvPr id="425" name="CustomShape 8"/>
            <p:cNvSpPr/>
            <p:nvPr/>
          </p:nvSpPr>
          <p:spPr>
            <a:xfrm>
              <a:off x="1732680" y="5301360"/>
              <a:ext cx="38358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Particulate Organic Carbon (mg m</a:t>
              </a:r>
              <a:r>
                <a:rPr b="0" lang="en-US" sz="1600" spc="-1" strike="noStrike" baseline="30000">
                  <a:solidFill>
                    <a:srgbClr val="000000"/>
                  </a:solidFill>
                  <a:latin typeface="Calibri"/>
                </a:rPr>
                <a:t>-3</a:t>
              </a:r>
              <a:r>
                <a:rPr b="0" lang="en-US" sz="1600" spc="-1" strike="noStrike">
                  <a:solidFill>
                    <a:srgbClr val="000000"/>
                  </a:solidFill>
                  <a:latin typeface="Calibri"/>
                </a:rPr>
                <a:t>)</a:t>
              </a:r>
              <a:endParaRPr b="0" lang="en-US" sz="1600" spc="-1" strike="noStrike">
                <a:latin typeface="Arial"/>
              </a:endParaRPr>
            </a:p>
          </p:txBody>
        </p:sp>
        <p:sp>
          <p:nvSpPr>
            <p:cNvPr id="426" name="CustomShape 9"/>
            <p:cNvSpPr/>
            <p:nvPr/>
          </p:nvSpPr>
          <p:spPr>
            <a:xfrm>
              <a:off x="1323360" y="2670120"/>
              <a:ext cx="4419360" cy="2209320"/>
            </a:xfrm>
            <a:prstGeom prst="ellipse">
              <a:avLst/>
            </a:prstGeom>
            <a:noFill/>
            <a:ln w="6480">
              <a:solidFill>
                <a:schemeClr val="tx1"/>
              </a:solidFill>
            </a:ln>
          </p:spPr>
          <p:style>
            <a:lnRef idx="2">
              <a:schemeClr val="accent1">
                <a:shade val="50000"/>
              </a:schemeClr>
            </a:lnRef>
            <a:fillRef idx="1">
              <a:schemeClr val="accent1"/>
            </a:fillRef>
            <a:effectRef idx="0">
              <a:schemeClr val="accent1"/>
            </a:effectRef>
            <a:fontRef idx="minor"/>
          </p:style>
        </p:sp>
        <p:pic>
          <p:nvPicPr>
            <p:cNvPr id="427" name="Picture 64" descr=""/>
            <p:cNvPicPr/>
            <p:nvPr/>
          </p:nvPicPr>
          <p:blipFill>
            <a:blip r:embed="rId3"/>
            <a:stretch/>
          </p:blipFill>
          <p:spPr>
            <a:xfrm>
              <a:off x="1783800" y="4920480"/>
              <a:ext cx="3733560" cy="375840"/>
            </a:xfrm>
            <a:prstGeom prst="rect">
              <a:avLst/>
            </a:prstGeom>
            <a:ln>
              <a:noFill/>
            </a:ln>
          </p:spPr>
        </p:pic>
      </p:grpSp>
      <p:grpSp>
        <p:nvGrpSpPr>
          <p:cNvPr id="428" name="Group 10"/>
          <p:cNvGrpSpPr/>
          <p:nvPr/>
        </p:nvGrpSpPr>
        <p:grpSpPr>
          <a:xfrm>
            <a:off x="6996240" y="2439000"/>
            <a:ext cx="4542840" cy="3243600"/>
            <a:chOff x="6996240" y="2439000"/>
            <a:chExt cx="4542840" cy="3243600"/>
          </a:xfrm>
        </p:grpSpPr>
        <p:sp>
          <p:nvSpPr>
            <p:cNvPr id="429" name="CustomShape 11"/>
            <p:cNvSpPr/>
            <p:nvPr/>
          </p:nvSpPr>
          <p:spPr>
            <a:xfrm rot="16200000">
              <a:off x="6549480" y="3762360"/>
              <a:ext cx="122688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Frequency</a:t>
              </a:r>
              <a:endParaRPr b="0" lang="en-US" sz="1600" spc="-1" strike="noStrike">
                <a:latin typeface="Arial"/>
              </a:endParaRPr>
            </a:p>
          </p:txBody>
        </p:sp>
        <p:sp>
          <p:nvSpPr>
            <p:cNvPr id="430" name="CustomShape 12"/>
            <p:cNvSpPr/>
            <p:nvPr/>
          </p:nvSpPr>
          <p:spPr>
            <a:xfrm>
              <a:off x="7684920" y="5348880"/>
              <a:ext cx="376848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Particulate organic carbon (mg m</a:t>
              </a:r>
              <a:r>
                <a:rPr b="0" lang="en-US" sz="1600" spc="-1" strike="noStrike" baseline="30000">
                  <a:solidFill>
                    <a:srgbClr val="000000"/>
                  </a:solidFill>
                  <a:latin typeface="Calibri"/>
                </a:rPr>
                <a:t>-3</a:t>
              </a:r>
              <a:r>
                <a:rPr b="0" lang="en-US" sz="1600" spc="-1" strike="noStrike">
                  <a:solidFill>
                    <a:srgbClr val="000000"/>
                  </a:solidFill>
                  <a:latin typeface="Calibri"/>
                </a:rPr>
                <a:t>)</a:t>
              </a:r>
              <a:endParaRPr b="0" lang="en-US" sz="1600" spc="-1" strike="noStrike">
                <a:latin typeface="Arial"/>
              </a:endParaRPr>
            </a:p>
          </p:txBody>
        </p:sp>
        <p:graphicFrame>
          <p:nvGraphicFramePr>
            <p:cNvPr id="431" name="Chart 19"/>
            <p:cNvGraphicFramePr/>
            <p:nvPr/>
          </p:nvGraphicFramePr>
          <p:xfrm>
            <a:off x="7300800" y="2562840"/>
            <a:ext cx="4238280" cy="2866680"/>
          </p:xfrm>
          <a:graphic>
            <a:graphicData uri="http://schemas.openxmlformats.org/drawingml/2006/chart">
              <c:chart xmlns:c="http://schemas.openxmlformats.org/drawingml/2006/chart" xmlns:r="http://schemas.openxmlformats.org/officeDocument/2006/relationships" r:id="rId4"/>
            </a:graphicData>
          </a:graphic>
        </p:graphicFrame>
        <p:sp>
          <p:nvSpPr>
            <p:cNvPr id="432" name="Line 13"/>
            <p:cNvSpPr/>
            <p:nvPr/>
          </p:nvSpPr>
          <p:spPr>
            <a:xfrm>
              <a:off x="10028160" y="2591280"/>
              <a:ext cx="228600" cy="360"/>
            </a:xfrm>
            <a:prstGeom prst="line">
              <a:avLst/>
            </a:prstGeom>
            <a:ln w="28440">
              <a:solidFill>
                <a:srgbClr val="0000ff"/>
              </a:solidFill>
            </a:ln>
          </p:spPr>
          <p:style>
            <a:lnRef idx="1">
              <a:schemeClr val="accent1"/>
            </a:lnRef>
            <a:fillRef idx="0">
              <a:schemeClr val="accent1"/>
            </a:fillRef>
            <a:effectRef idx="0">
              <a:schemeClr val="accent1"/>
            </a:effectRef>
            <a:fontRef idx="minor"/>
          </p:style>
        </p:sp>
        <p:sp>
          <p:nvSpPr>
            <p:cNvPr id="433" name="Line 14"/>
            <p:cNvSpPr/>
            <p:nvPr/>
          </p:nvSpPr>
          <p:spPr>
            <a:xfrm>
              <a:off x="8808840" y="2591280"/>
              <a:ext cx="228600" cy="360"/>
            </a:xfrm>
            <a:prstGeom prst="line">
              <a:avLst/>
            </a:prstGeom>
            <a:ln w="28440">
              <a:solidFill>
                <a:srgbClr val="33cc33"/>
              </a:solidFill>
            </a:ln>
          </p:spPr>
          <p:style>
            <a:lnRef idx="1">
              <a:schemeClr val="accent1"/>
            </a:lnRef>
            <a:fillRef idx="0">
              <a:schemeClr val="accent1"/>
            </a:fillRef>
            <a:effectRef idx="0">
              <a:schemeClr val="accent1"/>
            </a:effectRef>
            <a:fontRef idx="minor"/>
          </p:style>
        </p:sp>
        <p:sp>
          <p:nvSpPr>
            <p:cNvPr id="434" name="Line 15"/>
            <p:cNvSpPr/>
            <p:nvPr/>
          </p:nvSpPr>
          <p:spPr>
            <a:xfrm>
              <a:off x="7910280" y="2591280"/>
              <a:ext cx="228600" cy="360"/>
            </a:xfrm>
            <a:prstGeom prst="line">
              <a:avLst/>
            </a:prstGeom>
            <a:ln w="28440">
              <a:solidFill>
                <a:srgbClr val="ff0000"/>
              </a:solidFill>
            </a:ln>
          </p:spPr>
          <p:style>
            <a:lnRef idx="1">
              <a:schemeClr val="accent1"/>
            </a:lnRef>
            <a:fillRef idx="0">
              <a:schemeClr val="accent1"/>
            </a:fillRef>
            <a:effectRef idx="0">
              <a:schemeClr val="accent1"/>
            </a:effectRef>
            <a:fontRef idx="minor"/>
          </p:style>
        </p:sp>
        <p:sp>
          <p:nvSpPr>
            <p:cNvPr id="435" name="CustomShape 16"/>
            <p:cNvSpPr/>
            <p:nvPr/>
          </p:nvSpPr>
          <p:spPr>
            <a:xfrm>
              <a:off x="8062200" y="2439000"/>
              <a:ext cx="7311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CALIOP</a:t>
              </a:r>
              <a:endParaRPr b="0" lang="en-US" sz="1200" spc="-1" strike="noStrike">
                <a:latin typeface="Arial"/>
              </a:endParaRPr>
            </a:p>
          </p:txBody>
        </p:sp>
        <p:sp>
          <p:nvSpPr>
            <p:cNvPr id="436" name="CustomShape 17"/>
            <p:cNvSpPr/>
            <p:nvPr/>
          </p:nvSpPr>
          <p:spPr>
            <a:xfrm>
              <a:off x="8975520" y="2439000"/>
              <a:ext cx="10818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MODIS GSM</a:t>
              </a:r>
              <a:endParaRPr b="0" lang="en-US" sz="1200" spc="-1" strike="noStrike">
                <a:latin typeface="Arial"/>
              </a:endParaRPr>
            </a:p>
          </p:txBody>
        </p:sp>
        <p:sp>
          <p:nvSpPr>
            <p:cNvPr id="437" name="CustomShape 18"/>
            <p:cNvSpPr/>
            <p:nvPr/>
          </p:nvSpPr>
          <p:spPr>
            <a:xfrm>
              <a:off x="10181520" y="2439000"/>
              <a:ext cx="10695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MODIS QAA</a:t>
              </a:r>
              <a:endParaRPr b="0" lang="en-US" sz="1200" spc="-1" strike="noStrike">
                <a:latin typeface="Arial"/>
              </a:endParaRPr>
            </a:p>
          </p:txBody>
        </p:sp>
      </p:grpSp>
      <p:sp>
        <p:nvSpPr>
          <p:cNvPr id="438" name="CustomShape 19"/>
          <p:cNvSpPr/>
          <p:nvPr/>
        </p:nvSpPr>
        <p:spPr>
          <a:xfrm>
            <a:off x="370440" y="867240"/>
            <a:ext cx="1054440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31859c"/>
                </a:solidFill>
                <a:latin typeface="Times New Roman"/>
              </a:rPr>
              <a:t>Independent global data set for quantifying plankton stocks</a:t>
            </a:r>
            <a:endParaRPr b="0" lang="en-US" sz="3200" spc="-1" strike="noStrike">
              <a:latin typeface="Arial"/>
            </a:endParaRPr>
          </a:p>
        </p:txBody>
      </p:sp>
    </p:spTree>
  </p:cSld>
  <p:timing>
    <p:tnLst>
      <p:par>
        <p:cTn id="50" dur="indefinite" restart="never" nodeType="tmRoot">
          <p:childTnLst>
            <p:seq>
              <p:cTn id="51" dur="indefinite" nodeType="mainSeq">
                <p:childTnLst>
                  <p:par>
                    <p:cTn id="52" fill="hold">
                      <p:stCondLst>
                        <p:cond delay="indefinite"/>
                      </p:stCondLst>
                      <p:childTnLst>
                        <p:par>
                          <p:cTn id="53" fill="hold">
                            <p:stCondLst>
                              <p:cond delay="0"/>
                            </p:stCondLst>
                            <p:childTnLst>
                              <p:par>
                                <p:cTn id="54" nodeType="clickEffect" fill="hold" presetClass="entr" presetID="1">
                                  <p:stCondLst>
                                    <p:cond delay="0"/>
                                  </p:stCondLst>
                                  <p:childTnLst>
                                    <p:set>
                                      <p:cBhvr>
                                        <p:cTn id="55" dur="1" fill="hold">
                                          <p:stCondLst>
                                            <p:cond delay="0"/>
                                          </p:stCondLst>
                                        </p:cTn>
                                        <p:tgtEl>
                                          <p:spTgt spid="416"/>
                                        </p:tgtEl>
                                        <p:attrNameLst>
                                          <p:attrName>style.visibility</p:attrName>
                                        </p:attrNameLst>
                                      </p:cBhvr>
                                      <p:to>
                                        <p:strVal val="visible"/>
                                      </p:to>
                                    </p:set>
                                  </p:childTnLst>
                                </p:cTn>
                              </p:par>
                              <p:par>
                                <p:cTn id="56" nodeType="withEffect" fill="hold" presetClass="entr" presetID="1">
                                  <p:stCondLst>
                                    <p:cond delay="0"/>
                                  </p:stCondLst>
                                  <p:childTnLst>
                                    <p:set>
                                      <p:cBhvr>
                                        <p:cTn id="57" dur="1" fill="hold">
                                          <p:stCondLst>
                                            <p:cond delay="0"/>
                                          </p:stCondLst>
                                        </p:cTn>
                                        <p:tgtEl>
                                          <p:spTgt spid="423"/>
                                        </p:tgtEl>
                                        <p:attrNameLst>
                                          <p:attrName>style.visibility</p:attrName>
                                        </p:attrNameLst>
                                      </p:cBhvr>
                                      <p:to>
                                        <p:strVal val="visible"/>
                                      </p:to>
                                    </p:set>
                                  </p:childTnLst>
                                </p:cTn>
                              </p:par>
                              <p:par>
                                <p:cTn id="58" nodeType="withEffect" fill="hold" presetClass="entr" presetID="1">
                                  <p:stCondLst>
                                    <p:cond delay="0"/>
                                  </p:stCondLst>
                                  <p:childTnLst>
                                    <p:set>
                                      <p:cBhvr>
                                        <p:cTn id="59" dur="1" fill="hold">
                                          <p:stCondLst>
                                            <p:cond delay="0"/>
                                          </p:stCondLst>
                                        </p:cTn>
                                        <p:tgtEl>
                                          <p:spTgt spid="428"/>
                                        </p:tgtEl>
                                        <p:attrNameLst>
                                          <p:attrName>style.visibility</p:attrName>
                                        </p:attrNameLst>
                                      </p:cBhvr>
                                      <p:to>
                                        <p:strVal val="visible"/>
                                      </p:to>
                                    </p:set>
                                  </p:childTnLst>
                                </p:cTn>
                              </p:par>
                              <p:par>
                                <p:cTn id="60" nodeType="withEffect" fill="hold" presetClass="entr" presetID="1">
                                  <p:stCondLst>
                                    <p:cond delay="0"/>
                                  </p:stCondLst>
                                  <p:childTnLst>
                                    <p:set>
                                      <p:cBhvr>
                                        <p:cTn id="61"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9" name="Picture 3" descr=""/>
          <p:cNvPicPr/>
          <p:nvPr/>
        </p:nvPicPr>
        <p:blipFill>
          <a:blip r:embed="rId1"/>
          <a:stretch/>
        </p:blipFill>
        <p:spPr>
          <a:xfrm>
            <a:off x="0" y="0"/>
            <a:ext cx="1033200" cy="774720"/>
          </a:xfrm>
          <a:prstGeom prst="rect">
            <a:avLst/>
          </a:prstGeom>
          <a:ln w="9360">
            <a:noFill/>
          </a:ln>
        </p:spPr>
      </p:pic>
      <p:sp>
        <p:nvSpPr>
          <p:cNvPr id="440"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441" name="CustomShape 2"/>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Early results</a:t>
            </a:r>
            <a:endParaRPr b="0" lang="en-US" sz="3200" spc="-1" strike="noStrike">
              <a:latin typeface="Arial"/>
            </a:endParaRPr>
          </a:p>
        </p:txBody>
      </p:sp>
      <p:sp>
        <p:nvSpPr>
          <p:cNvPr id="442" name="Line 3"/>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443" name="Line 4"/>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444" name="CustomShape 5"/>
          <p:cNvSpPr/>
          <p:nvPr/>
        </p:nvSpPr>
        <p:spPr>
          <a:xfrm>
            <a:off x="353520" y="867240"/>
            <a:ext cx="681660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31859c"/>
                </a:solidFill>
                <a:latin typeface="Times New Roman"/>
              </a:rPr>
              <a:t>Global data set to validate ocean color</a:t>
            </a:r>
            <a:endParaRPr b="0" lang="en-US" sz="3200" spc="-1" strike="noStrike">
              <a:latin typeface="Arial"/>
            </a:endParaRPr>
          </a:p>
        </p:txBody>
      </p:sp>
      <p:grpSp>
        <p:nvGrpSpPr>
          <p:cNvPr id="445" name="Group 6"/>
          <p:cNvGrpSpPr/>
          <p:nvPr/>
        </p:nvGrpSpPr>
        <p:grpSpPr>
          <a:xfrm>
            <a:off x="129960" y="2241720"/>
            <a:ext cx="10886040" cy="4638600"/>
            <a:chOff x="129960" y="2241720"/>
            <a:chExt cx="10886040" cy="4638600"/>
          </a:xfrm>
        </p:grpSpPr>
        <p:pic>
          <p:nvPicPr>
            <p:cNvPr id="446" name="Picture 2" descr=""/>
            <p:cNvPicPr/>
            <p:nvPr/>
          </p:nvPicPr>
          <p:blipFill>
            <a:blip r:embed="rId2"/>
            <a:stretch/>
          </p:blipFill>
          <p:spPr>
            <a:xfrm>
              <a:off x="327240" y="2273040"/>
              <a:ext cx="6791760" cy="2742840"/>
            </a:xfrm>
            <a:prstGeom prst="rect">
              <a:avLst/>
            </a:prstGeom>
            <a:ln>
              <a:noFill/>
            </a:ln>
          </p:spPr>
        </p:pic>
        <p:sp>
          <p:nvSpPr>
            <p:cNvPr id="447" name="CustomShape 7"/>
            <p:cNvSpPr/>
            <p:nvPr/>
          </p:nvSpPr>
          <p:spPr>
            <a:xfrm>
              <a:off x="129960" y="6364440"/>
              <a:ext cx="6018120" cy="5158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595959"/>
                  </a:solidFill>
                  <a:latin typeface="Calibri"/>
                </a:rPr>
                <a:t>Bisson et al. (2021) Geophysical Research Letters, 48, e2020GL090909.</a:t>
              </a:r>
              <a:endParaRPr b="0" lang="en-US" sz="1400" spc="-1" strike="noStrike">
                <a:latin typeface="Arial"/>
              </a:endParaRPr>
            </a:p>
          </p:txBody>
        </p:sp>
        <p:sp>
          <p:nvSpPr>
            <p:cNvPr id="448" name="CustomShape 8"/>
            <p:cNvSpPr/>
            <p:nvPr/>
          </p:nvSpPr>
          <p:spPr>
            <a:xfrm>
              <a:off x="350640" y="2241720"/>
              <a:ext cx="384840" cy="40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pic>
          <p:nvPicPr>
            <p:cNvPr id="449" name="Picture 9" descr=""/>
            <p:cNvPicPr/>
            <p:nvPr/>
          </p:nvPicPr>
          <p:blipFill>
            <a:blip r:embed="rId3"/>
            <a:srcRect l="0" t="0" r="78235" b="0"/>
            <a:stretch/>
          </p:blipFill>
          <p:spPr>
            <a:xfrm>
              <a:off x="7493760" y="2507040"/>
              <a:ext cx="1534320" cy="2698200"/>
            </a:xfrm>
            <a:prstGeom prst="rect">
              <a:avLst/>
            </a:prstGeom>
            <a:ln>
              <a:noFill/>
            </a:ln>
          </p:spPr>
        </p:pic>
        <p:pic>
          <p:nvPicPr>
            <p:cNvPr id="450" name="Picture 11" descr=""/>
            <p:cNvPicPr/>
            <p:nvPr/>
          </p:nvPicPr>
          <p:blipFill>
            <a:blip r:embed="rId4"/>
            <a:srcRect l="50964" t="0" r="26070" b="0"/>
            <a:stretch/>
          </p:blipFill>
          <p:spPr>
            <a:xfrm>
              <a:off x="9396720" y="2507040"/>
              <a:ext cx="1619280" cy="2698200"/>
            </a:xfrm>
            <a:prstGeom prst="rect">
              <a:avLst/>
            </a:prstGeom>
            <a:ln>
              <a:noFill/>
            </a:ln>
          </p:spPr>
        </p:pic>
        <p:sp>
          <p:nvSpPr>
            <p:cNvPr id="451" name="CustomShape 9"/>
            <p:cNvSpPr/>
            <p:nvPr/>
          </p:nvSpPr>
          <p:spPr>
            <a:xfrm>
              <a:off x="7301160" y="2400120"/>
              <a:ext cx="384840" cy="253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452" name="CustomShape 10"/>
            <p:cNvSpPr/>
            <p:nvPr/>
          </p:nvSpPr>
          <p:spPr>
            <a:xfrm>
              <a:off x="9396720" y="2359080"/>
              <a:ext cx="384840" cy="253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453" name="CustomShape 11"/>
            <p:cNvSpPr/>
            <p:nvPr/>
          </p:nvSpPr>
          <p:spPr>
            <a:xfrm>
              <a:off x="7977240" y="2680200"/>
              <a:ext cx="1050840" cy="1923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54" name="CustomShape 12"/>
            <p:cNvSpPr/>
            <p:nvPr/>
          </p:nvSpPr>
          <p:spPr>
            <a:xfrm>
              <a:off x="9965160" y="2680200"/>
              <a:ext cx="1050840" cy="1923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grpSp>
    </p:spTree>
  </p:cSld>
  <p:timing>
    <p:tnLst>
      <p:par>
        <p:cTn id="62" dur="indefinite" restart="never" nodeType="tmRoot">
          <p:childTnLst>
            <p:seq>
              <p:cTn id="63" dur="indefinite" nodeType="mainSeq">
                <p:childTnLst>
                  <p:par>
                    <p:cTn id="64" fill="hold">
                      <p:stCondLst>
                        <p:cond delay="indefinite"/>
                      </p:stCondLst>
                      <p:childTnLst>
                        <p:par>
                          <p:cTn id="65" fill="hold">
                            <p:stCondLst>
                              <p:cond delay="0"/>
                            </p:stCondLst>
                            <p:childTnLst>
                              <p:par>
                                <p:cTn id="66" nodeType="clickEffect" fill="hold" presetClass="entr" presetID="1">
                                  <p:stCondLst>
                                    <p:cond delay="0"/>
                                  </p:stCondLst>
                                  <p:childTnLst>
                                    <p:set>
                                      <p:cBhvr>
                                        <p:cTn id="67"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5" name="Picture 15" descr=""/>
          <p:cNvPicPr/>
          <p:nvPr/>
        </p:nvPicPr>
        <p:blipFill>
          <a:blip r:embed="rId1"/>
          <a:stretch/>
        </p:blipFill>
        <p:spPr>
          <a:xfrm>
            <a:off x="5788800" y="1965960"/>
            <a:ext cx="6161040" cy="3036240"/>
          </a:xfrm>
          <a:prstGeom prst="rect">
            <a:avLst/>
          </a:prstGeom>
          <a:ln>
            <a:noFill/>
          </a:ln>
        </p:spPr>
      </p:pic>
      <p:pic>
        <p:nvPicPr>
          <p:cNvPr id="456" name="Picture 3" descr=""/>
          <p:cNvPicPr/>
          <p:nvPr/>
        </p:nvPicPr>
        <p:blipFill>
          <a:blip r:embed="rId2"/>
          <a:stretch/>
        </p:blipFill>
        <p:spPr>
          <a:xfrm>
            <a:off x="0" y="0"/>
            <a:ext cx="1033200" cy="774720"/>
          </a:xfrm>
          <a:prstGeom prst="rect">
            <a:avLst/>
          </a:prstGeom>
          <a:ln w="9360">
            <a:noFill/>
          </a:ln>
        </p:spPr>
      </p:pic>
      <p:sp>
        <p:nvSpPr>
          <p:cNvPr id="457"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458" name="CustomShape 2"/>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Early results</a:t>
            </a:r>
            <a:endParaRPr b="0" lang="en-US" sz="3200" spc="-1" strike="noStrike">
              <a:latin typeface="Arial"/>
            </a:endParaRPr>
          </a:p>
        </p:txBody>
      </p:sp>
      <p:sp>
        <p:nvSpPr>
          <p:cNvPr id="459" name="Line 3"/>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460" name="Line 4"/>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461" name="CustomShape 5"/>
          <p:cNvSpPr/>
          <p:nvPr/>
        </p:nvSpPr>
        <p:spPr>
          <a:xfrm>
            <a:off x="129960" y="6364440"/>
            <a:ext cx="6018120" cy="303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595959"/>
                </a:solidFill>
                <a:latin typeface="Calibri"/>
              </a:rPr>
              <a:t>Bisson et al. (2021) Applied optics, 60(23), pp.6978-6988.</a:t>
            </a:r>
            <a:endParaRPr b="0" lang="en-US" sz="1400" spc="-1" strike="noStrike">
              <a:latin typeface="Arial"/>
            </a:endParaRPr>
          </a:p>
        </p:txBody>
      </p:sp>
      <p:pic>
        <p:nvPicPr>
          <p:cNvPr id="462" name="Picture 1" descr=""/>
          <p:cNvPicPr/>
          <p:nvPr/>
        </p:nvPicPr>
        <p:blipFill>
          <a:blip r:embed="rId3"/>
          <a:stretch/>
        </p:blipFill>
        <p:spPr>
          <a:xfrm>
            <a:off x="129960" y="2013480"/>
            <a:ext cx="5826600" cy="3099240"/>
          </a:xfrm>
          <a:prstGeom prst="rect">
            <a:avLst/>
          </a:prstGeom>
          <a:ln>
            <a:noFill/>
          </a:ln>
        </p:spPr>
      </p:pic>
      <p:sp>
        <p:nvSpPr>
          <p:cNvPr id="463" name="CustomShape 6"/>
          <p:cNvSpPr/>
          <p:nvPr/>
        </p:nvSpPr>
        <p:spPr>
          <a:xfrm>
            <a:off x="4474080" y="1883520"/>
            <a:ext cx="384840" cy="40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464" name="CustomShape 7"/>
          <p:cNvSpPr/>
          <p:nvPr/>
        </p:nvSpPr>
        <p:spPr>
          <a:xfrm>
            <a:off x="1569600" y="1893960"/>
            <a:ext cx="384840" cy="40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465" name="CustomShape 8"/>
          <p:cNvSpPr/>
          <p:nvPr/>
        </p:nvSpPr>
        <p:spPr>
          <a:xfrm>
            <a:off x="1451520" y="1828800"/>
            <a:ext cx="3561480" cy="6382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Eastern Equatorial Pacific example</a:t>
            </a:r>
            <a:endParaRPr b="0" lang="en-US" sz="1800" spc="-1" strike="noStrike">
              <a:latin typeface="Arial"/>
            </a:endParaRPr>
          </a:p>
        </p:txBody>
      </p:sp>
      <p:sp>
        <p:nvSpPr>
          <p:cNvPr id="466" name="CustomShape 9"/>
          <p:cNvSpPr/>
          <p:nvPr/>
        </p:nvSpPr>
        <p:spPr>
          <a:xfrm>
            <a:off x="620280" y="3815280"/>
            <a:ext cx="2175120" cy="77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467" name="CustomShape 10"/>
          <p:cNvSpPr/>
          <p:nvPr/>
        </p:nvSpPr>
        <p:spPr>
          <a:xfrm>
            <a:off x="420480" y="4303800"/>
            <a:ext cx="169560" cy="2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468" name="CustomShape 11"/>
          <p:cNvSpPr/>
          <p:nvPr/>
        </p:nvSpPr>
        <p:spPr>
          <a:xfrm>
            <a:off x="1569600" y="3712320"/>
            <a:ext cx="1033200" cy="333720"/>
          </a:xfrm>
          <a:prstGeom prst="rect">
            <a:avLst/>
          </a:prstGeom>
          <a:noFill/>
          <a:ln>
            <a:noFill/>
          </a:ln>
        </p:spPr>
        <p:style>
          <a:lnRef idx="0"/>
          <a:fillRef idx="0"/>
          <a:effectRef idx="0"/>
          <a:fontRef idx="minor"/>
        </p:style>
        <p:txBody>
          <a:bodyPr lIns="90000" rIns="90000" tIns="45000" bIns="45000"/>
          <a:p>
            <a:pPr>
              <a:lnSpc>
                <a:spcPct val="100000"/>
              </a:lnSpc>
            </a:pPr>
            <a:r>
              <a:rPr b="0" i="1" lang="en-US" sz="1600" spc="-1" strike="noStrike">
                <a:solidFill>
                  <a:srgbClr val="0000ff"/>
                </a:solidFill>
                <a:latin typeface="Calibri"/>
              </a:rPr>
              <a:t>CALIOP</a:t>
            </a:r>
            <a:endParaRPr b="0" lang="en-US" sz="1600" spc="-1" strike="noStrike">
              <a:latin typeface="Arial"/>
            </a:endParaRPr>
          </a:p>
        </p:txBody>
      </p:sp>
      <p:sp>
        <p:nvSpPr>
          <p:cNvPr id="469" name="CustomShape 12"/>
          <p:cNvSpPr/>
          <p:nvPr/>
        </p:nvSpPr>
        <p:spPr>
          <a:xfrm>
            <a:off x="934920" y="2498760"/>
            <a:ext cx="1033200" cy="333720"/>
          </a:xfrm>
          <a:prstGeom prst="rect">
            <a:avLst/>
          </a:prstGeom>
          <a:noFill/>
          <a:ln>
            <a:noFill/>
          </a:ln>
        </p:spPr>
        <p:style>
          <a:lnRef idx="0"/>
          <a:fillRef idx="0"/>
          <a:effectRef idx="0"/>
          <a:fontRef idx="minor"/>
        </p:style>
        <p:txBody>
          <a:bodyPr lIns="90000" rIns="90000" tIns="45000" bIns="45000"/>
          <a:p>
            <a:pPr>
              <a:lnSpc>
                <a:spcPct val="100000"/>
              </a:lnSpc>
            </a:pPr>
            <a:r>
              <a:rPr b="0" i="1" lang="en-US" sz="1600" spc="-1" strike="noStrike">
                <a:solidFill>
                  <a:srgbClr val="ff0000"/>
                </a:solidFill>
                <a:latin typeface="Calibri"/>
              </a:rPr>
              <a:t>MODIS</a:t>
            </a:r>
            <a:endParaRPr b="0" lang="en-US" sz="1600" spc="-1" strike="noStrike">
              <a:latin typeface="Arial"/>
            </a:endParaRPr>
          </a:p>
        </p:txBody>
      </p:sp>
      <p:sp>
        <p:nvSpPr>
          <p:cNvPr id="470" name="CustomShape 13"/>
          <p:cNvSpPr/>
          <p:nvPr/>
        </p:nvSpPr>
        <p:spPr>
          <a:xfrm>
            <a:off x="7505280" y="1828800"/>
            <a:ext cx="2947320" cy="36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471" name="CustomShape 14"/>
          <p:cNvSpPr/>
          <p:nvPr/>
        </p:nvSpPr>
        <p:spPr>
          <a:xfrm>
            <a:off x="7198200" y="1883520"/>
            <a:ext cx="3561480" cy="36468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latin typeface="Calibri"/>
              </a:rPr>
              <a:t>January</a:t>
            </a:r>
            <a:endParaRPr b="0" lang="en-US" sz="1800" spc="-1" strike="noStrike">
              <a:latin typeface="Arial"/>
            </a:endParaRPr>
          </a:p>
        </p:txBody>
      </p:sp>
      <p:pic>
        <p:nvPicPr>
          <p:cNvPr id="472" name="Picture 20" descr=""/>
          <p:cNvPicPr/>
          <p:nvPr/>
        </p:nvPicPr>
        <p:blipFill>
          <a:blip r:embed="rId4"/>
          <a:srcRect l="92515" t="0" r="0" b="0"/>
          <a:stretch/>
        </p:blipFill>
        <p:spPr>
          <a:xfrm rot="5400000">
            <a:off x="8680320" y="2935440"/>
            <a:ext cx="769320" cy="5067000"/>
          </a:xfrm>
          <a:prstGeom prst="rect">
            <a:avLst/>
          </a:prstGeom>
          <a:ln>
            <a:noFill/>
          </a:ln>
        </p:spPr>
      </p:pic>
      <p:sp>
        <p:nvSpPr>
          <p:cNvPr id="473" name="CustomShape 15"/>
          <p:cNvSpPr/>
          <p:nvPr/>
        </p:nvSpPr>
        <p:spPr>
          <a:xfrm>
            <a:off x="11485440" y="1874520"/>
            <a:ext cx="557640" cy="32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474" name="CustomShape 16"/>
          <p:cNvSpPr/>
          <p:nvPr/>
        </p:nvSpPr>
        <p:spPr>
          <a:xfrm>
            <a:off x="7209000" y="5547960"/>
            <a:ext cx="3561480" cy="36468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latin typeface="Calibri"/>
              </a:rPr>
              <a:t>MODIS:CALIOP ratio</a:t>
            </a:r>
            <a:endParaRPr b="0" lang="en-US" sz="1800" spc="-1" strike="noStrike">
              <a:latin typeface="Arial"/>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76" name="Group 1"/>
          <p:cNvGrpSpPr/>
          <p:nvPr/>
        </p:nvGrpSpPr>
        <p:grpSpPr>
          <a:xfrm>
            <a:off x="504360" y="1889280"/>
            <a:ext cx="5798160" cy="2894760"/>
            <a:chOff x="504360" y="1889280"/>
            <a:chExt cx="5798160" cy="2894760"/>
          </a:xfrm>
        </p:grpSpPr>
        <p:pic>
          <p:nvPicPr>
            <p:cNvPr id="177" name="Picture 2" descr=""/>
            <p:cNvPicPr/>
            <p:nvPr/>
          </p:nvPicPr>
          <p:blipFill>
            <a:blip r:embed="rId1"/>
            <a:stretch/>
          </p:blipFill>
          <p:spPr>
            <a:xfrm>
              <a:off x="504360" y="1889280"/>
              <a:ext cx="5798160" cy="2894760"/>
            </a:xfrm>
            <a:prstGeom prst="rect">
              <a:avLst/>
            </a:prstGeom>
            <a:ln w="9360">
              <a:noFill/>
            </a:ln>
          </p:spPr>
        </p:pic>
        <p:sp>
          <p:nvSpPr>
            <p:cNvPr id="178" name="CustomShape 2"/>
            <p:cNvSpPr/>
            <p:nvPr/>
          </p:nvSpPr>
          <p:spPr>
            <a:xfrm>
              <a:off x="504360" y="1889280"/>
              <a:ext cx="5798160" cy="2894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p:style>
        </p:sp>
      </p:grpSp>
      <p:sp>
        <p:nvSpPr>
          <p:cNvPr id="179" name="CustomShape 3"/>
          <p:cNvSpPr/>
          <p:nvPr/>
        </p:nvSpPr>
        <p:spPr>
          <a:xfrm>
            <a:off x="2894760" y="152280"/>
            <a:ext cx="6401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Passive Ocean Color Measurements</a:t>
            </a:r>
            <a:endParaRPr b="0" lang="en-US" sz="3200" spc="-1" strike="noStrike">
              <a:latin typeface="Arial"/>
            </a:endParaRPr>
          </a:p>
        </p:txBody>
      </p:sp>
      <p:sp>
        <p:nvSpPr>
          <p:cNvPr id="180" name="CustomShape 4"/>
          <p:cNvSpPr/>
          <p:nvPr/>
        </p:nvSpPr>
        <p:spPr>
          <a:xfrm>
            <a:off x="6485040" y="1020960"/>
            <a:ext cx="5107680" cy="458676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Times New Roman"/>
              </a:rPr>
              <a:t>A phenomenal tool for understanding and monitoring global ocean plankton ecosystems, but…</a:t>
            </a:r>
            <a:endParaRPr b="0" lang="en-US" sz="1800" spc="-1" strike="noStrike">
              <a:latin typeface="Arial"/>
            </a:endParaRPr>
          </a:p>
          <a:p>
            <a:pPr>
              <a:lnSpc>
                <a:spcPct val="100000"/>
              </a:lnSpc>
            </a:pP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atmosphere dominates measured signal and correction is challenging</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ocean component of signal dominated by upper ½ optical depth</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no direct information on vertical distribution of ocean constituents</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global sampling is compromised by aerosols, clouds, solar angle (in the extreme, polar night)</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no information on plankton properties at night</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difficult to truly validate at the global scale because of poor spatial-temporal coverage of independent field data sets</a:t>
            </a:r>
            <a:endParaRPr b="0" lang="en-US" sz="18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5" name="Picture 145" descr=""/>
          <p:cNvPicPr/>
          <p:nvPr/>
        </p:nvPicPr>
        <p:blipFill>
          <a:blip r:embed="rId1"/>
          <a:stretch/>
        </p:blipFill>
        <p:spPr>
          <a:xfrm>
            <a:off x="0" y="0"/>
            <a:ext cx="1033200" cy="774720"/>
          </a:xfrm>
          <a:prstGeom prst="rect">
            <a:avLst/>
          </a:prstGeom>
          <a:ln w="9360">
            <a:noFill/>
          </a:ln>
        </p:spPr>
      </p:pic>
      <p:sp>
        <p:nvSpPr>
          <p:cNvPr id="476"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477"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478"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grpSp>
        <p:nvGrpSpPr>
          <p:cNvPr id="479" name="Group 4"/>
          <p:cNvGrpSpPr/>
          <p:nvPr/>
        </p:nvGrpSpPr>
        <p:grpSpPr>
          <a:xfrm>
            <a:off x="2016720" y="1524240"/>
            <a:ext cx="10485720" cy="5298480"/>
            <a:chOff x="2016720" y="1524240"/>
            <a:chExt cx="10485720" cy="5298480"/>
          </a:xfrm>
        </p:grpSpPr>
        <p:sp>
          <p:nvSpPr>
            <p:cNvPr id="480" name="CustomShape 5"/>
            <p:cNvSpPr/>
            <p:nvPr/>
          </p:nvSpPr>
          <p:spPr>
            <a:xfrm>
              <a:off x="7450560" y="651924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pic>
          <p:nvPicPr>
            <p:cNvPr id="481" name="Picture 3" descr=""/>
            <p:cNvPicPr/>
            <p:nvPr/>
          </p:nvPicPr>
          <p:blipFill>
            <a:blip r:embed="rId2"/>
            <a:stretch/>
          </p:blipFill>
          <p:spPr>
            <a:xfrm>
              <a:off x="7390080" y="2176560"/>
              <a:ext cx="841320" cy="3663360"/>
            </a:xfrm>
            <a:prstGeom prst="rect">
              <a:avLst/>
            </a:prstGeom>
            <a:ln>
              <a:noFill/>
            </a:ln>
          </p:spPr>
        </p:pic>
        <p:pic>
          <p:nvPicPr>
            <p:cNvPr id="482" name="Picture 4" descr=""/>
            <p:cNvPicPr/>
            <p:nvPr/>
          </p:nvPicPr>
          <p:blipFill>
            <a:blip r:embed="rId3"/>
            <a:stretch/>
          </p:blipFill>
          <p:spPr>
            <a:xfrm>
              <a:off x="2016720" y="1524240"/>
              <a:ext cx="4982760" cy="4640760"/>
            </a:xfrm>
            <a:prstGeom prst="rect">
              <a:avLst/>
            </a:prstGeom>
            <a:ln>
              <a:noFill/>
            </a:ln>
          </p:spPr>
        </p:pic>
      </p:grpSp>
      <p:sp>
        <p:nvSpPr>
          <p:cNvPr id="483" name="CustomShape 6"/>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Early results</a:t>
            </a:r>
            <a:endParaRPr b="0" lang="en-US" sz="3200" spc="-1" strike="noStrike">
              <a:latin typeface="Arial"/>
            </a:endParaRPr>
          </a:p>
        </p:txBody>
      </p:sp>
      <p:sp>
        <p:nvSpPr>
          <p:cNvPr id="484" name="CustomShape 7"/>
          <p:cNvSpPr/>
          <p:nvPr/>
        </p:nvSpPr>
        <p:spPr>
          <a:xfrm>
            <a:off x="346680" y="867240"/>
            <a:ext cx="401400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31859c"/>
                </a:solidFill>
                <a:latin typeface="Times New Roman"/>
              </a:rPr>
              <a:t>Day &amp; night sampling</a:t>
            </a:r>
            <a:endParaRPr b="0" lang="en-US" sz="3200" spc="-1" strike="noStrike">
              <a:latin typeface="Arial"/>
            </a:endParaRPr>
          </a:p>
        </p:txBody>
      </p:sp>
    </p:spTree>
  </p:cSld>
  <p:timing>
    <p:tnLst>
      <p:par>
        <p:cTn id="68" dur="indefinite" restart="never" nodeType="tmRoot">
          <p:childTnLst>
            <p:seq>
              <p:cTn id="69" dur="indefinite" nodeType="mainSeq">
                <p:childTnLst>
                  <p:par>
                    <p:cTn id="70" fill="hold">
                      <p:stCondLst>
                        <p:cond delay="indefinite"/>
                      </p:stCondLst>
                      <p:childTnLst>
                        <p:par>
                          <p:cTn id="71" fill="hold">
                            <p:stCondLst>
                              <p:cond delay="0"/>
                            </p:stCondLst>
                            <p:childTnLst>
                              <p:par>
                                <p:cTn id="72" nodeType="clickEffect" fill="hold" presetClass="entr" presetID="1">
                                  <p:stCondLst>
                                    <p:cond delay="0"/>
                                  </p:stCondLst>
                                  <p:childTnLst>
                                    <p:set>
                                      <p:cBhvr>
                                        <p:cTn id="73"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CustomShape 1"/>
          <p:cNvSpPr/>
          <p:nvPr/>
        </p:nvSpPr>
        <p:spPr>
          <a:xfrm>
            <a:off x="10174680" y="1335240"/>
            <a:ext cx="1761480" cy="364680"/>
          </a:xfrm>
          <a:prstGeom prst="rect">
            <a:avLst/>
          </a:prstGeom>
          <a:noFill/>
          <a:ln w="9360">
            <a:noFill/>
          </a:ln>
        </p:spPr>
        <p:style>
          <a:lnRef idx="0"/>
          <a:fillRef idx="0"/>
          <a:effectRef idx="0"/>
          <a:fontRef idx="minor"/>
        </p:style>
        <p:txBody>
          <a:bodyPr lIns="90000" rIns="90000" tIns="45000" bIns="45000"/>
          <a:p>
            <a:pPr algn="r">
              <a:lnSpc>
                <a:spcPct val="100000"/>
              </a:lnSpc>
            </a:pPr>
            <a:r>
              <a:rPr b="1" lang="en-US" sz="1800" spc="-1" strike="noStrike">
                <a:solidFill>
                  <a:srgbClr val="ffffff"/>
                </a:solidFill>
                <a:latin typeface="Times New Roman"/>
              </a:rPr>
              <a:t>Satellite Lidar</a:t>
            </a:r>
            <a:endParaRPr b="0" lang="en-US" sz="1800" spc="-1" strike="noStrike">
              <a:latin typeface="Arial"/>
            </a:endParaRPr>
          </a:p>
        </p:txBody>
      </p:sp>
      <p:sp>
        <p:nvSpPr>
          <p:cNvPr id="486" name="CustomShape 2"/>
          <p:cNvSpPr/>
          <p:nvPr/>
        </p:nvSpPr>
        <p:spPr>
          <a:xfrm>
            <a:off x="1343520" y="943560"/>
            <a:ext cx="2383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North Polar Zone</a:t>
            </a:r>
            <a:endParaRPr b="0" lang="en-US" sz="1800" spc="-1" strike="noStrike">
              <a:latin typeface="Arial"/>
            </a:endParaRPr>
          </a:p>
        </p:txBody>
      </p:sp>
      <p:sp>
        <p:nvSpPr>
          <p:cNvPr id="487" name="CustomShape 3"/>
          <p:cNvSpPr/>
          <p:nvPr/>
        </p:nvSpPr>
        <p:spPr>
          <a:xfrm rot="16200000">
            <a:off x="-262080" y="1986120"/>
            <a:ext cx="2033280" cy="638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biomass rate </a:t>
            </a:r>
            <a:endParaRPr b="0" lang="en-US" sz="1800" spc="-1" strike="noStrike">
              <a:latin typeface="Arial"/>
            </a:endParaRPr>
          </a:p>
          <a:p>
            <a:pPr>
              <a:lnSpc>
                <a:spcPct val="100000"/>
              </a:lnSpc>
              <a:spcAft>
                <a:spcPts val="601"/>
              </a:spcAft>
            </a:pPr>
            <a:r>
              <a:rPr b="0" lang="en-US" sz="1800" spc="-1" strike="noStrike">
                <a:solidFill>
                  <a:srgbClr val="000000"/>
                </a:solidFill>
                <a:latin typeface="Calibri"/>
              </a:rPr>
              <a:t>of change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grpSp>
        <p:nvGrpSpPr>
          <p:cNvPr id="488" name="Group 4"/>
          <p:cNvGrpSpPr/>
          <p:nvPr/>
        </p:nvGrpSpPr>
        <p:grpSpPr>
          <a:xfrm>
            <a:off x="537120" y="2936160"/>
            <a:ext cx="165960" cy="457920"/>
            <a:chOff x="537120" y="2936160"/>
            <a:chExt cx="165960" cy="457920"/>
          </a:xfrm>
        </p:grpSpPr>
        <p:sp>
          <p:nvSpPr>
            <p:cNvPr id="489" name="Line 5"/>
            <p:cNvSpPr/>
            <p:nvPr/>
          </p:nvSpPr>
          <p:spPr>
            <a:xfrm>
              <a:off x="627120" y="2936160"/>
              <a:ext cx="360" cy="457920"/>
            </a:xfrm>
            <a:prstGeom prst="line">
              <a:avLst/>
            </a:prstGeom>
            <a:ln w="19080">
              <a:solidFill>
                <a:schemeClr val="tx1"/>
              </a:solidFill>
            </a:ln>
          </p:spPr>
          <p:style>
            <a:lnRef idx="1">
              <a:schemeClr val="accent1"/>
            </a:lnRef>
            <a:fillRef idx="0">
              <a:schemeClr val="accent1"/>
            </a:fillRef>
            <a:effectRef idx="0">
              <a:schemeClr val="accent1"/>
            </a:effectRef>
            <a:fontRef idx="minor"/>
          </p:style>
        </p:sp>
        <p:sp>
          <p:nvSpPr>
            <p:cNvPr id="490" name="CustomShape 6"/>
            <p:cNvSpPr/>
            <p:nvPr/>
          </p:nvSpPr>
          <p:spPr>
            <a:xfrm>
              <a:off x="537120" y="3077280"/>
              <a:ext cx="165960" cy="163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p:style>
        </p:sp>
      </p:grpSp>
      <p:sp>
        <p:nvSpPr>
          <p:cNvPr id="491" name="CustomShape 7"/>
          <p:cNvSpPr/>
          <p:nvPr/>
        </p:nvSpPr>
        <p:spPr>
          <a:xfrm>
            <a:off x="1510920" y="348768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492" name="CustomShape 8"/>
          <p:cNvSpPr/>
          <p:nvPr/>
        </p:nvSpPr>
        <p:spPr>
          <a:xfrm>
            <a:off x="2444760" y="348948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493" name="CustomShape 9"/>
          <p:cNvSpPr/>
          <p:nvPr/>
        </p:nvSpPr>
        <p:spPr>
          <a:xfrm>
            <a:off x="3427560" y="348948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494" name="CustomShape 10"/>
          <p:cNvSpPr/>
          <p:nvPr/>
        </p:nvSpPr>
        <p:spPr>
          <a:xfrm>
            <a:off x="2273040" y="370872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495" name="CustomShape 11"/>
          <p:cNvSpPr/>
          <p:nvPr/>
        </p:nvSpPr>
        <p:spPr>
          <a:xfrm>
            <a:off x="1785600" y="1516680"/>
            <a:ext cx="1855800" cy="1622520"/>
          </a:xfrm>
          <a:custGeom>
            <a:avLst/>
            <a:gdLst/>
            <a:ahLst/>
            <a:rect l="l" t="t" r="r" b="b"/>
            <a:pathLst>
              <a:path w="1519542" h="1888331">
                <a:moveTo>
                  <a:pt x="3968" y="1003300"/>
                </a:moveTo>
                <a:lnTo>
                  <a:pt x="123826" y="1038225"/>
                </a:lnTo>
                <a:lnTo>
                  <a:pt x="250826" y="989806"/>
                </a:lnTo>
                <a:lnTo>
                  <a:pt x="383381" y="746919"/>
                </a:lnTo>
                <a:lnTo>
                  <a:pt x="504031" y="245269"/>
                </a:lnTo>
                <a:lnTo>
                  <a:pt x="627856" y="0"/>
                </a:lnTo>
                <a:lnTo>
                  <a:pt x="754857" y="449263"/>
                </a:lnTo>
                <a:lnTo>
                  <a:pt x="889794" y="1271587"/>
                </a:lnTo>
                <a:lnTo>
                  <a:pt x="1012032" y="1615281"/>
                </a:lnTo>
                <a:lnTo>
                  <a:pt x="1138237" y="1509713"/>
                </a:lnTo>
                <a:lnTo>
                  <a:pt x="1266031" y="1274763"/>
                </a:lnTo>
                <a:lnTo>
                  <a:pt x="1399381" y="1172370"/>
                </a:lnTo>
                <a:lnTo>
                  <a:pt x="1519237" y="1006476"/>
                </a:lnTo>
                <a:cubicBezTo>
                  <a:pt x="1520295" y="1146176"/>
                  <a:pt x="1518180" y="1310481"/>
                  <a:pt x="1519238" y="1450181"/>
                </a:cubicBezTo>
                <a:lnTo>
                  <a:pt x="1392238" y="1330325"/>
                </a:lnTo>
                <a:lnTo>
                  <a:pt x="1262856" y="1436687"/>
                </a:lnTo>
                <a:lnTo>
                  <a:pt x="1139031" y="1714500"/>
                </a:lnTo>
                <a:lnTo>
                  <a:pt x="1019175" y="1888331"/>
                </a:lnTo>
                <a:lnTo>
                  <a:pt x="884238" y="1539875"/>
                </a:lnTo>
                <a:lnTo>
                  <a:pt x="759618" y="919957"/>
                </a:lnTo>
                <a:lnTo>
                  <a:pt x="635000" y="375444"/>
                </a:lnTo>
                <a:lnTo>
                  <a:pt x="504031" y="554831"/>
                </a:lnTo>
                <a:lnTo>
                  <a:pt x="378619" y="1070769"/>
                </a:lnTo>
                <a:lnTo>
                  <a:pt x="251619" y="1283494"/>
                </a:lnTo>
                <a:lnTo>
                  <a:pt x="124618" y="1304131"/>
                </a:lnTo>
                <a:cubicBezTo>
                  <a:pt x="82285" y="1352814"/>
                  <a:pt x="42333" y="1401498"/>
                  <a:pt x="0" y="1450181"/>
                </a:cubicBezTo>
                <a:cubicBezTo>
                  <a:pt x="1058" y="1310481"/>
                  <a:pt x="6085" y="1146175"/>
                  <a:pt x="3968" y="10033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496" name="Line 12"/>
          <p:cNvSpPr/>
          <p:nvPr/>
        </p:nvSpPr>
        <p:spPr>
          <a:xfrm>
            <a:off x="1770840" y="2449800"/>
            <a:ext cx="1787040" cy="360"/>
          </a:xfrm>
          <a:prstGeom prst="line">
            <a:avLst/>
          </a:prstGeom>
          <a:ln>
            <a:solidFill>
              <a:schemeClr val="tx1"/>
            </a:solidFill>
            <a:custDash>
              <a:ds d="1500000" sp="500000"/>
            </a:custDash>
          </a:ln>
        </p:spPr>
        <p:style>
          <a:lnRef idx="1">
            <a:schemeClr val="accent1"/>
          </a:lnRef>
          <a:fillRef idx="0">
            <a:schemeClr val="accent1"/>
          </a:fillRef>
          <a:effectRef idx="0">
            <a:schemeClr val="accent1"/>
          </a:effectRef>
          <a:fontRef idx="minor"/>
        </p:style>
      </p:sp>
      <p:sp>
        <p:nvSpPr>
          <p:cNvPr id="497" name="CustomShape 13"/>
          <p:cNvSpPr/>
          <p:nvPr/>
        </p:nvSpPr>
        <p:spPr>
          <a:xfrm>
            <a:off x="1484640" y="229536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498" name="CustomShape 14"/>
          <p:cNvSpPr/>
          <p:nvPr/>
        </p:nvSpPr>
        <p:spPr>
          <a:xfrm>
            <a:off x="1233720" y="157896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499" name="CustomShape 15"/>
          <p:cNvSpPr/>
          <p:nvPr/>
        </p:nvSpPr>
        <p:spPr>
          <a:xfrm>
            <a:off x="1175760" y="301284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500" name="Chart 83"/>
          <p:cNvGraphicFramePr/>
          <p:nvPr/>
        </p:nvGraphicFramePr>
        <p:xfrm>
          <a:off x="1611720" y="1274040"/>
          <a:ext cx="2200320" cy="2357280"/>
        </p:xfrm>
        <a:graphic>
          <a:graphicData uri="http://schemas.openxmlformats.org/drawingml/2006/chart">
            <c:chart xmlns:c="http://schemas.openxmlformats.org/drawingml/2006/chart" xmlns:r="http://schemas.openxmlformats.org/officeDocument/2006/relationships" r:id="rId1"/>
          </a:graphicData>
        </a:graphic>
      </p:graphicFrame>
      <p:pic>
        <p:nvPicPr>
          <p:cNvPr id="501" name="Picture 2" descr=""/>
          <p:cNvPicPr/>
          <p:nvPr/>
        </p:nvPicPr>
        <p:blipFill>
          <a:blip r:embed="rId2"/>
          <a:stretch/>
        </p:blipFill>
        <p:spPr>
          <a:xfrm rot="10800000">
            <a:off x="11926800" y="3961080"/>
            <a:ext cx="1910160" cy="1899720"/>
          </a:xfrm>
          <a:prstGeom prst="rect">
            <a:avLst/>
          </a:prstGeom>
          <a:ln>
            <a:noFill/>
          </a:ln>
        </p:spPr>
      </p:pic>
      <p:sp>
        <p:nvSpPr>
          <p:cNvPr id="502" name="CustomShape 16"/>
          <p:cNvSpPr/>
          <p:nvPr/>
        </p:nvSpPr>
        <p:spPr>
          <a:xfrm rot="10800000">
            <a:off x="11919600" y="3955680"/>
            <a:ext cx="1901520" cy="1885320"/>
          </a:xfrm>
          <a:prstGeom prst="ellipse">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sp>
        <p:nvSpPr>
          <p:cNvPr id="503" name="CustomShape 17"/>
          <p:cNvSpPr/>
          <p:nvPr/>
        </p:nvSpPr>
        <p:spPr>
          <a:xfrm rot="16200000">
            <a:off x="8827920" y="2836080"/>
            <a:ext cx="2023920" cy="33336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600" spc="-1" strike="noStrike">
                <a:solidFill>
                  <a:srgbClr val="0000ff"/>
                </a:solidFill>
                <a:latin typeface="Calibri"/>
              </a:rPr>
              <a:t>CALIOP biomass</a:t>
            </a:r>
            <a:endParaRPr b="0" lang="en-US" sz="1600" spc="-1" strike="noStrike">
              <a:latin typeface="Arial"/>
            </a:endParaRPr>
          </a:p>
        </p:txBody>
      </p:sp>
      <p:pic>
        <p:nvPicPr>
          <p:cNvPr id="504" name="Picture 6" descr=""/>
          <p:cNvPicPr/>
          <p:nvPr/>
        </p:nvPicPr>
        <p:blipFill>
          <a:blip r:embed="rId3"/>
          <a:stretch/>
        </p:blipFill>
        <p:spPr>
          <a:xfrm rot="5400000">
            <a:off x="10902600" y="3171240"/>
            <a:ext cx="95040" cy="1931040"/>
          </a:xfrm>
          <a:prstGeom prst="rect">
            <a:avLst/>
          </a:prstGeom>
          <a:ln w="9360">
            <a:solidFill>
              <a:schemeClr val="tx1"/>
            </a:solidFill>
            <a:miter/>
          </a:ln>
        </p:spPr>
      </p:pic>
      <p:sp>
        <p:nvSpPr>
          <p:cNvPr id="505" name="CustomShape 18"/>
          <p:cNvSpPr/>
          <p:nvPr/>
        </p:nvSpPr>
        <p:spPr>
          <a:xfrm>
            <a:off x="9554040" y="4290840"/>
            <a:ext cx="28148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Phytoplankton Biomass (mg C m</a:t>
            </a:r>
            <a:r>
              <a:rPr b="0" lang="en-US" sz="1200" spc="-1" strike="noStrike" baseline="30000">
                <a:solidFill>
                  <a:srgbClr val="000000"/>
                </a:solidFill>
                <a:latin typeface="Calibri"/>
              </a:rPr>
              <a:t>-3</a:t>
            </a:r>
            <a:r>
              <a:rPr b="0" lang="en-US" sz="1200" spc="-1" strike="noStrike">
                <a:solidFill>
                  <a:srgbClr val="000000"/>
                </a:solidFill>
                <a:latin typeface="Calibri"/>
              </a:rPr>
              <a:t>)</a:t>
            </a:r>
            <a:endParaRPr b="0" lang="en-US" sz="1200" spc="-1" strike="noStrike">
              <a:latin typeface="Arial"/>
            </a:endParaRPr>
          </a:p>
        </p:txBody>
      </p:sp>
      <p:sp>
        <p:nvSpPr>
          <p:cNvPr id="506" name="Line 19"/>
          <p:cNvSpPr/>
          <p:nvPr/>
        </p:nvSpPr>
        <p:spPr>
          <a:xfrm>
            <a:off x="11920320" y="4084920"/>
            <a:ext cx="360" cy="1526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507" name="Line 20"/>
          <p:cNvSpPr/>
          <p:nvPr/>
        </p:nvSpPr>
        <p:spPr>
          <a:xfrm>
            <a:off x="11191320" y="4084920"/>
            <a:ext cx="360" cy="1526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508" name="Line 21"/>
          <p:cNvSpPr/>
          <p:nvPr/>
        </p:nvSpPr>
        <p:spPr>
          <a:xfrm>
            <a:off x="10707840" y="4086720"/>
            <a:ext cx="360" cy="15228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509" name="Line 22"/>
          <p:cNvSpPr/>
          <p:nvPr/>
        </p:nvSpPr>
        <p:spPr>
          <a:xfrm>
            <a:off x="9978840" y="4084920"/>
            <a:ext cx="360" cy="1526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510" name="Line 23"/>
          <p:cNvSpPr/>
          <p:nvPr/>
        </p:nvSpPr>
        <p:spPr>
          <a:xfrm>
            <a:off x="11676960" y="4084920"/>
            <a:ext cx="360" cy="1526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511" name="CustomShape 24"/>
          <p:cNvSpPr/>
          <p:nvPr/>
        </p:nvSpPr>
        <p:spPr>
          <a:xfrm>
            <a:off x="9808200" y="418212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10</a:t>
            </a:r>
            <a:endParaRPr b="0" lang="en-US" sz="1000" spc="-1" strike="noStrike">
              <a:latin typeface="Arial"/>
            </a:endParaRPr>
          </a:p>
        </p:txBody>
      </p:sp>
      <p:sp>
        <p:nvSpPr>
          <p:cNvPr id="512" name="CustomShape 25"/>
          <p:cNvSpPr/>
          <p:nvPr/>
        </p:nvSpPr>
        <p:spPr>
          <a:xfrm>
            <a:off x="10533600" y="418212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20</a:t>
            </a:r>
            <a:endParaRPr b="0" lang="en-US" sz="1000" spc="-1" strike="noStrike">
              <a:latin typeface="Arial"/>
            </a:endParaRPr>
          </a:p>
        </p:txBody>
      </p:sp>
      <p:sp>
        <p:nvSpPr>
          <p:cNvPr id="513" name="CustomShape 26"/>
          <p:cNvSpPr/>
          <p:nvPr/>
        </p:nvSpPr>
        <p:spPr>
          <a:xfrm>
            <a:off x="11504880" y="418212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80</a:t>
            </a:r>
            <a:endParaRPr b="0" lang="en-US" sz="1000" spc="-1" strike="noStrike">
              <a:latin typeface="Arial"/>
            </a:endParaRPr>
          </a:p>
        </p:txBody>
      </p:sp>
      <p:sp>
        <p:nvSpPr>
          <p:cNvPr id="514" name="CustomShape 27"/>
          <p:cNvSpPr/>
          <p:nvPr/>
        </p:nvSpPr>
        <p:spPr>
          <a:xfrm>
            <a:off x="11022120" y="418212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40</a:t>
            </a:r>
            <a:endParaRPr b="0" lang="en-US" sz="1000" spc="-1" strike="noStrike">
              <a:latin typeface="Arial"/>
            </a:endParaRPr>
          </a:p>
        </p:txBody>
      </p:sp>
      <p:sp>
        <p:nvSpPr>
          <p:cNvPr id="515" name="CustomShape 28"/>
          <p:cNvSpPr/>
          <p:nvPr/>
        </p:nvSpPr>
        <p:spPr>
          <a:xfrm>
            <a:off x="11711880" y="4182120"/>
            <a:ext cx="42192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100</a:t>
            </a:r>
            <a:endParaRPr b="0" lang="en-US" sz="1000" spc="-1" strike="noStrike">
              <a:latin typeface="Arial"/>
            </a:endParaRPr>
          </a:p>
        </p:txBody>
      </p:sp>
      <p:grpSp>
        <p:nvGrpSpPr>
          <p:cNvPr id="516" name="Group 29"/>
          <p:cNvGrpSpPr/>
          <p:nvPr/>
        </p:nvGrpSpPr>
        <p:grpSpPr>
          <a:xfrm>
            <a:off x="10308960" y="2335680"/>
            <a:ext cx="1333440" cy="1331280"/>
            <a:chOff x="10308960" y="2335680"/>
            <a:chExt cx="1333440" cy="1331280"/>
          </a:xfrm>
        </p:grpSpPr>
        <p:sp>
          <p:nvSpPr>
            <p:cNvPr id="517" name="CustomShape 30"/>
            <p:cNvSpPr/>
            <p:nvPr/>
          </p:nvSpPr>
          <p:spPr>
            <a:xfrm>
              <a:off x="10308960" y="2335680"/>
              <a:ext cx="1333440" cy="1331280"/>
            </a:xfrm>
            <a:prstGeom prst="ellipse">
              <a:avLst/>
            </a:prstGeom>
            <a:noFill/>
            <a:ln w="28440">
              <a:solidFill>
                <a:srgbClr val="ffff00"/>
              </a:solidFill>
            </a:ln>
          </p:spPr>
          <p:style>
            <a:lnRef idx="2">
              <a:schemeClr val="accent1">
                <a:shade val="50000"/>
              </a:schemeClr>
            </a:lnRef>
            <a:fillRef idx="1">
              <a:schemeClr val="accent1"/>
            </a:fillRef>
            <a:effectRef idx="0">
              <a:schemeClr val="accent1"/>
            </a:effectRef>
            <a:fontRef idx="minor"/>
          </p:style>
        </p:sp>
        <p:sp>
          <p:nvSpPr>
            <p:cNvPr id="518" name="CustomShape 31"/>
            <p:cNvSpPr/>
            <p:nvPr/>
          </p:nvSpPr>
          <p:spPr>
            <a:xfrm>
              <a:off x="10356480" y="2517480"/>
              <a:ext cx="126324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ffff66"/>
                  </a:solidFill>
                  <a:latin typeface="Calibri"/>
                </a:rPr>
                <a:t>Polar Zone</a:t>
              </a:r>
              <a:endParaRPr b="0" lang="en-US" sz="1400" spc="-1" strike="noStrike">
                <a:latin typeface="Arial"/>
              </a:endParaRPr>
            </a:p>
          </p:txBody>
        </p:sp>
        <p:sp>
          <p:nvSpPr>
            <p:cNvPr id="519" name="CustomShape 32"/>
            <p:cNvSpPr/>
            <p:nvPr/>
          </p:nvSpPr>
          <p:spPr>
            <a:xfrm>
              <a:off x="10802520" y="2831760"/>
              <a:ext cx="345600" cy="345600"/>
            </a:xfrm>
            <a:prstGeom prst="ellipse">
              <a:avLst/>
            </a:prstGeom>
            <a:noFill/>
            <a:ln w="28440">
              <a:solidFill>
                <a:srgbClr val="ffff00"/>
              </a:solidFill>
            </a:ln>
          </p:spPr>
          <p:style>
            <a:lnRef idx="2">
              <a:schemeClr val="accent1">
                <a:shade val="50000"/>
              </a:schemeClr>
            </a:lnRef>
            <a:fillRef idx="1">
              <a:schemeClr val="accent1"/>
            </a:fillRef>
            <a:effectRef idx="0">
              <a:schemeClr val="accent1"/>
            </a:effectRef>
            <a:fontRef idx="minor"/>
          </p:style>
        </p:sp>
      </p:grpSp>
      <p:grpSp>
        <p:nvGrpSpPr>
          <p:cNvPr id="520" name="Group 33"/>
          <p:cNvGrpSpPr/>
          <p:nvPr/>
        </p:nvGrpSpPr>
        <p:grpSpPr>
          <a:xfrm>
            <a:off x="488880" y="4209840"/>
            <a:ext cx="3408840" cy="2088720"/>
            <a:chOff x="488880" y="4209840"/>
            <a:chExt cx="3408840" cy="2088720"/>
          </a:xfrm>
        </p:grpSpPr>
        <p:sp>
          <p:nvSpPr>
            <p:cNvPr id="521" name="CustomShape 34"/>
            <p:cNvSpPr/>
            <p:nvPr/>
          </p:nvSpPr>
          <p:spPr>
            <a:xfrm rot="16200000">
              <a:off x="221400" y="4807080"/>
              <a:ext cx="1173600" cy="638640"/>
            </a:xfrm>
            <a:prstGeom prst="rect">
              <a:avLst/>
            </a:prstGeom>
            <a:noFill/>
            <a:ln>
              <a:noFill/>
            </a:ln>
          </p:spPr>
          <p:style>
            <a:lnRef idx="0"/>
            <a:fillRef idx="0"/>
            <a:effectRef idx="0"/>
            <a:fontRef idx="minor"/>
          </p:style>
          <p:txBody>
            <a:bodyPr wrap="none" lIns="90000" rIns="90000" tIns="45000" bIns="45000"/>
            <a:p>
              <a:pPr algn="r">
                <a:lnSpc>
                  <a:spcPct val="100000"/>
                </a:lnSpc>
              </a:pPr>
              <a:r>
                <a:rPr b="0" lang="en-US" sz="1800" spc="-1" strike="noStrike">
                  <a:solidFill>
                    <a:srgbClr val="000000"/>
                  </a:solidFill>
                  <a:latin typeface="Calibri"/>
                </a:rPr>
                <a:t>division</a:t>
              </a:r>
              <a:endParaRPr b="0" lang="en-US" sz="1800" spc="-1" strike="noStrike">
                <a:latin typeface="Arial"/>
              </a:endParaRPr>
            </a:p>
            <a:p>
              <a:pPr algn="r">
                <a:lnSpc>
                  <a:spcPct val="100000"/>
                </a:lnSpc>
              </a:pPr>
              <a:r>
                <a:rPr b="0" lang="en-US" sz="1800" spc="-1" strike="noStrike">
                  <a:solidFill>
                    <a:srgbClr val="000000"/>
                  </a:solidFill>
                  <a:latin typeface="Calibri"/>
                </a:rPr>
                <a:t>rate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graphicFrame>
          <p:nvGraphicFramePr>
            <p:cNvPr id="522" name="Chart 42"/>
            <p:cNvGraphicFramePr/>
            <p:nvPr/>
          </p:nvGraphicFramePr>
          <p:xfrm>
            <a:off x="1563480" y="4209840"/>
            <a:ext cx="2281320" cy="1639080"/>
          </p:xfrm>
          <a:graphic>
            <a:graphicData uri="http://schemas.openxmlformats.org/drawingml/2006/chart">
              <c:chart xmlns:c="http://schemas.openxmlformats.org/drawingml/2006/chart" xmlns:r="http://schemas.openxmlformats.org/officeDocument/2006/relationships" r:id="rId4"/>
            </a:graphicData>
          </a:graphic>
        </p:graphicFrame>
        <p:sp>
          <p:nvSpPr>
            <p:cNvPr id="523" name="CustomShape 35"/>
            <p:cNvSpPr/>
            <p:nvPr/>
          </p:nvSpPr>
          <p:spPr>
            <a:xfrm>
              <a:off x="1444320" y="553572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524" name="CustomShape 36"/>
            <p:cNvSpPr/>
            <p:nvPr/>
          </p:nvSpPr>
          <p:spPr>
            <a:xfrm>
              <a:off x="1279800" y="4980240"/>
              <a:ext cx="502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0.5</a:t>
              </a:r>
              <a:endParaRPr b="0" lang="en-US" sz="1600" spc="-1" strike="noStrike">
                <a:latin typeface="Arial"/>
              </a:endParaRPr>
            </a:p>
          </p:txBody>
        </p:sp>
        <p:sp>
          <p:nvSpPr>
            <p:cNvPr id="525" name="CustomShape 37"/>
            <p:cNvSpPr/>
            <p:nvPr/>
          </p:nvSpPr>
          <p:spPr>
            <a:xfrm>
              <a:off x="1452960" y="441216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1</a:t>
              </a:r>
              <a:endParaRPr b="0" lang="en-US" sz="1600" spc="-1" strike="noStrike">
                <a:latin typeface="Arial"/>
              </a:endParaRPr>
            </a:p>
          </p:txBody>
        </p:sp>
        <p:sp>
          <p:nvSpPr>
            <p:cNvPr id="526" name="CustomShape 38"/>
            <p:cNvSpPr/>
            <p:nvPr/>
          </p:nvSpPr>
          <p:spPr>
            <a:xfrm>
              <a:off x="1487880" y="571284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527" name="CustomShape 39"/>
            <p:cNvSpPr/>
            <p:nvPr/>
          </p:nvSpPr>
          <p:spPr>
            <a:xfrm>
              <a:off x="2421720" y="571464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528" name="CustomShape 40"/>
            <p:cNvSpPr/>
            <p:nvPr/>
          </p:nvSpPr>
          <p:spPr>
            <a:xfrm>
              <a:off x="3404160" y="571464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529" name="CustomShape 41"/>
            <p:cNvSpPr/>
            <p:nvPr/>
          </p:nvSpPr>
          <p:spPr>
            <a:xfrm>
              <a:off x="2250000" y="593388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530" name="Line 42"/>
            <p:cNvSpPr/>
            <p:nvPr/>
          </p:nvSpPr>
          <p:spPr>
            <a:xfrm>
              <a:off x="676800" y="5482440"/>
              <a:ext cx="360" cy="246960"/>
            </a:xfrm>
            <a:prstGeom prst="line">
              <a:avLst/>
            </a:prstGeom>
            <a:ln w="19080">
              <a:solidFill>
                <a:srgbClr val="0000ff"/>
              </a:solidFill>
            </a:ln>
          </p:spPr>
          <p:style>
            <a:lnRef idx="1">
              <a:schemeClr val="accent1"/>
            </a:lnRef>
            <a:fillRef idx="0">
              <a:schemeClr val="accent1"/>
            </a:fillRef>
            <a:effectRef idx="0">
              <a:schemeClr val="accent1"/>
            </a:effectRef>
            <a:fontRef idx="minor"/>
          </p:style>
        </p:sp>
      </p:grpSp>
      <p:pic>
        <p:nvPicPr>
          <p:cNvPr id="531" name="Picture 52" descr=""/>
          <p:cNvPicPr/>
          <p:nvPr/>
        </p:nvPicPr>
        <p:blipFill>
          <a:blip r:embed="rId5"/>
          <a:stretch/>
        </p:blipFill>
        <p:spPr>
          <a:xfrm>
            <a:off x="0" y="0"/>
            <a:ext cx="1033200" cy="774720"/>
          </a:xfrm>
          <a:prstGeom prst="rect">
            <a:avLst/>
          </a:prstGeom>
          <a:ln w="9360">
            <a:noFill/>
          </a:ln>
        </p:spPr>
      </p:pic>
      <p:sp>
        <p:nvSpPr>
          <p:cNvPr id="532" name="CustomShape 43"/>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533" name="Line 44"/>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534" name="Line 45"/>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535" name="CustomShape 46"/>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Early results</a:t>
            </a:r>
            <a:endParaRPr b="0" lang="en-US" sz="3200" spc="-1" strike="noStrike">
              <a:latin typeface="Arial"/>
            </a:endParaRPr>
          </a:p>
        </p:txBody>
      </p:sp>
      <p:sp>
        <p:nvSpPr>
          <p:cNvPr id="536" name="CustomShape 47"/>
          <p:cNvSpPr/>
          <p:nvPr/>
        </p:nvSpPr>
        <p:spPr>
          <a:xfrm>
            <a:off x="7547400" y="655020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Tree>
  </p:cSld>
  <p:timing>
    <p:tnLst>
      <p:par>
        <p:cTn id="74" dur="indefinite" restart="never" nodeType="tmRoot">
          <p:childTnLst>
            <p:seq>
              <p:cTn id="75" dur="indefinite" nodeType="mainSeq">
                <p:childTnLst>
                  <p:par>
                    <p:cTn id="76" fill="hold">
                      <p:stCondLst>
                        <p:cond delay="indefinite"/>
                      </p:stCondLst>
                      <p:childTnLst>
                        <p:par>
                          <p:cTn id="77" fill="hold">
                            <p:stCondLst>
                              <p:cond delay="0"/>
                            </p:stCondLst>
                            <p:childTnLst>
                              <p:par>
                                <p:cTn id="78" nodeType="clickEffect" fill="hold" presetClass="entr" presetID="1">
                                  <p:stCondLst>
                                    <p:cond delay="0"/>
                                  </p:stCondLst>
                                  <p:childTnLst>
                                    <p:set>
                                      <p:cBhvr>
                                        <p:cTn id="79"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7" name="CustomShape 1"/>
          <p:cNvSpPr/>
          <p:nvPr/>
        </p:nvSpPr>
        <p:spPr>
          <a:xfrm rot="16200000">
            <a:off x="221400" y="4807080"/>
            <a:ext cx="1173600" cy="638640"/>
          </a:xfrm>
          <a:prstGeom prst="rect">
            <a:avLst/>
          </a:prstGeom>
          <a:noFill/>
          <a:ln>
            <a:noFill/>
          </a:ln>
        </p:spPr>
        <p:style>
          <a:lnRef idx="0"/>
          <a:fillRef idx="0"/>
          <a:effectRef idx="0"/>
          <a:fontRef idx="minor"/>
        </p:style>
        <p:txBody>
          <a:bodyPr wrap="none" lIns="90000" rIns="90000" tIns="45000" bIns="45000"/>
          <a:p>
            <a:pPr algn="r">
              <a:lnSpc>
                <a:spcPct val="100000"/>
              </a:lnSpc>
            </a:pPr>
            <a:r>
              <a:rPr b="0" lang="en-US" sz="1800" spc="-1" strike="noStrike">
                <a:solidFill>
                  <a:srgbClr val="000000"/>
                </a:solidFill>
                <a:latin typeface="Calibri"/>
              </a:rPr>
              <a:t>division</a:t>
            </a:r>
            <a:endParaRPr b="0" lang="en-US" sz="1800" spc="-1" strike="noStrike">
              <a:latin typeface="Arial"/>
            </a:endParaRPr>
          </a:p>
          <a:p>
            <a:pPr algn="r">
              <a:lnSpc>
                <a:spcPct val="100000"/>
              </a:lnSpc>
            </a:pPr>
            <a:r>
              <a:rPr b="0" lang="en-US" sz="1800" spc="-1" strike="noStrike">
                <a:solidFill>
                  <a:srgbClr val="000000"/>
                </a:solidFill>
                <a:latin typeface="Calibri"/>
              </a:rPr>
              <a:t>rate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sp>
        <p:nvSpPr>
          <p:cNvPr id="538" name="CustomShape 2"/>
          <p:cNvSpPr/>
          <p:nvPr/>
        </p:nvSpPr>
        <p:spPr>
          <a:xfrm>
            <a:off x="1339200" y="943560"/>
            <a:ext cx="2383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North Polar Zone</a:t>
            </a:r>
            <a:endParaRPr b="0" lang="en-US" sz="1800" spc="-1" strike="noStrike">
              <a:latin typeface="Arial"/>
            </a:endParaRPr>
          </a:p>
        </p:txBody>
      </p:sp>
      <p:sp>
        <p:nvSpPr>
          <p:cNvPr id="539" name="CustomShape 3"/>
          <p:cNvSpPr/>
          <p:nvPr/>
        </p:nvSpPr>
        <p:spPr>
          <a:xfrm rot="16200000">
            <a:off x="-266040" y="1986120"/>
            <a:ext cx="2033280" cy="638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biomass rate </a:t>
            </a:r>
            <a:endParaRPr b="0" lang="en-US" sz="1800" spc="-1" strike="noStrike">
              <a:latin typeface="Arial"/>
            </a:endParaRPr>
          </a:p>
          <a:p>
            <a:pPr>
              <a:lnSpc>
                <a:spcPct val="100000"/>
              </a:lnSpc>
              <a:spcAft>
                <a:spcPts val="601"/>
              </a:spcAft>
            </a:pPr>
            <a:r>
              <a:rPr b="0" lang="en-US" sz="1800" spc="-1" strike="noStrike">
                <a:solidFill>
                  <a:srgbClr val="000000"/>
                </a:solidFill>
                <a:latin typeface="Calibri"/>
              </a:rPr>
              <a:t>of change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grpSp>
        <p:nvGrpSpPr>
          <p:cNvPr id="540" name="Group 4"/>
          <p:cNvGrpSpPr/>
          <p:nvPr/>
        </p:nvGrpSpPr>
        <p:grpSpPr>
          <a:xfrm>
            <a:off x="532800" y="2936160"/>
            <a:ext cx="165960" cy="457920"/>
            <a:chOff x="532800" y="2936160"/>
            <a:chExt cx="165960" cy="457920"/>
          </a:xfrm>
        </p:grpSpPr>
        <p:sp>
          <p:nvSpPr>
            <p:cNvPr id="541" name="Line 5"/>
            <p:cNvSpPr/>
            <p:nvPr/>
          </p:nvSpPr>
          <p:spPr>
            <a:xfrm>
              <a:off x="622800" y="2936160"/>
              <a:ext cx="360" cy="457920"/>
            </a:xfrm>
            <a:prstGeom prst="line">
              <a:avLst/>
            </a:prstGeom>
            <a:ln w="19080">
              <a:solidFill>
                <a:schemeClr val="tx1"/>
              </a:solidFill>
            </a:ln>
          </p:spPr>
          <p:style>
            <a:lnRef idx="1">
              <a:schemeClr val="accent1"/>
            </a:lnRef>
            <a:fillRef idx="0">
              <a:schemeClr val="accent1"/>
            </a:fillRef>
            <a:effectRef idx="0">
              <a:schemeClr val="accent1"/>
            </a:effectRef>
            <a:fontRef idx="minor"/>
          </p:style>
        </p:sp>
        <p:sp>
          <p:nvSpPr>
            <p:cNvPr id="542" name="CustomShape 6"/>
            <p:cNvSpPr/>
            <p:nvPr/>
          </p:nvSpPr>
          <p:spPr>
            <a:xfrm>
              <a:off x="532800" y="3077280"/>
              <a:ext cx="165960" cy="163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p:style>
        </p:sp>
      </p:grpSp>
      <p:graphicFrame>
        <p:nvGraphicFramePr>
          <p:cNvPr id="543" name="Chart 26"/>
          <p:cNvGraphicFramePr/>
          <p:nvPr/>
        </p:nvGraphicFramePr>
        <p:xfrm>
          <a:off x="1563480" y="4209840"/>
          <a:ext cx="2281320" cy="1639080"/>
        </p:xfrm>
        <a:graphic>
          <a:graphicData uri="http://schemas.openxmlformats.org/drawingml/2006/chart">
            <c:chart xmlns:c="http://schemas.openxmlformats.org/drawingml/2006/chart" xmlns:r="http://schemas.openxmlformats.org/officeDocument/2006/relationships" r:id="rId1"/>
          </a:graphicData>
        </a:graphic>
      </p:graphicFrame>
      <p:sp>
        <p:nvSpPr>
          <p:cNvPr id="544" name="CustomShape 7"/>
          <p:cNvSpPr/>
          <p:nvPr/>
        </p:nvSpPr>
        <p:spPr>
          <a:xfrm>
            <a:off x="1444320" y="553572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545" name="CustomShape 8"/>
          <p:cNvSpPr/>
          <p:nvPr/>
        </p:nvSpPr>
        <p:spPr>
          <a:xfrm>
            <a:off x="1279800" y="4980240"/>
            <a:ext cx="502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0.5</a:t>
            </a:r>
            <a:endParaRPr b="0" lang="en-US" sz="1600" spc="-1" strike="noStrike">
              <a:latin typeface="Arial"/>
            </a:endParaRPr>
          </a:p>
        </p:txBody>
      </p:sp>
      <p:sp>
        <p:nvSpPr>
          <p:cNvPr id="546" name="CustomShape 9"/>
          <p:cNvSpPr/>
          <p:nvPr/>
        </p:nvSpPr>
        <p:spPr>
          <a:xfrm>
            <a:off x="1452960" y="441216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1</a:t>
            </a:r>
            <a:endParaRPr b="0" lang="en-US" sz="1600" spc="-1" strike="noStrike">
              <a:latin typeface="Arial"/>
            </a:endParaRPr>
          </a:p>
        </p:txBody>
      </p:sp>
      <p:sp>
        <p:nvSpPr>
          <p:cNvPr id="547" name="CustomShape 10"/>
          <p:cNvSpPr/>
          <p:nvPr/>
        </p:nvSpPr>
        <p:spPr>
          <a:xfrm>
            <a:off x="1487880" y="571284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548" name="CustomShape 11"/>
          <p:cNvSpPr/>
          <p:nvPr/>
        </p:nvSpPr>
        <p:spPr>
          <a:xfrm>
            <a:off x="2421720" y="571464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549" name="CustomShape 12"/>
          <p:cNvSpPr/>
          <p:nvPr/>
        </p:nvSpPr>
        <p:spPr>
          <a:xfrm>
            <a:off x="3404160" y="571464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550" name="CustomShape 13"/>
          <p:cNvSpPr/>
          <p:nvPr/>
        </p:nvSpPr>
        <p:spPr>
          <a:xfrm>
            <a:off x="2250000" y="593388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551" name="CustomShape 14"/>
          <p:cNvSpPr/>
          <p:nvPr/>
        </p:nvSpPr>
        <p:spPr>
          <a:xfrm>
            <a:off x="1781640" y="1516680"/>
            <a:ext cx="1855800" cy="1622520"/>
          </a:xfrm>
          <a:custGeom>
            <a:avLst/>
            <a:gdLst/>
            <a:ahLst/>
            <a:rect l="l" t="t" r="r" b="b"/>
            <a:pathLst>
              <a:path w="1519542" h="1888331">
                <a:moveTo>
                  <a:pt x="3968" y="1003300"/>
                </a:moveTo>
                <a:lnTo>
                  <a:pt x="123826" y="1038225"/>
                </a:lnTo>
                <a:lnTo>
                  <a:pt x="250826" y="989806"/>
                </a:lnTo>
                <a:lnTo>
                  <a:pt x="383381" y="746919"/>
                </a:lnTo>
                <a:lnTo>
                  <a:pt x="504031" y="245269"/>
                </a:lnTo>
                <a:lnTo>
                  <a:pt x="627856" y="0"/>
                </a:lnTo>
                <a:lnTo>
                  <a:pt x="754857" y="449263"/>
                </a:lnTo>
                <a:lnTo>
                  <a:pt x="889794" y="1271587"/>
                </a:lnTo>
                <a:lnTo>
                  <a:pt x="1012032" y="1615281"/>
                </a:lnTo>
                <a:lnTo>
                  <a:pt x="1138237" y="1509713"/>
                </a:lnTo>
                <a:lnTo>
                  <a:pt x="1266031" y="1274763"/>
                </a:lnTo>
                <a:lnTo>
                  <a:pt x="1399381" y="1172370"/>
                </a:lnTo>
                <a:lnTo>
                  <a:pt x="1519237" y="1006476"/>
                </a:lnTo>
                <a:cubicBezTo>
                  <a:pt x="1520295" y="1146176"/>
                  <a:pt x="1518180" y="1310481"/>
                  <a:pt x="1519238" y="1450181"/>
                </a:cubicBezTo>
                <a:lnTo>
                  <a:pt x="1392238" y="1330325"/>
                </a:lnTo>
                <a:lnTo>
                  <a:pt x="1262856" y="1436687"/>
                </a:lnTo>
                <a:lnTo>
                  <a:pt x="1139031" y="1714500"/>
                </a:lnTo>
                <a:lnTo>
                  <a:pt x="1019175" y="1888331"/>
                </a:lnTo>
                <a:lnTo>
                  <a:pt x="884238" y="1539875"/>
                </a:lnTo>
                <a:lnTo>
                  <a:pt x="759618" y="919957"/>
                </a:lnTo>
                <a:lnTo>
                  <a:pt x="635000" y="375444"/>
                </a:lnTo>
                <a:lnTo>
                  <a:pt x="504031" y="554831"/>
                </a:lnTo>
                <a:lnTo>
                  <a:pt x="378619" y="1070769"/>
                </a:lnTo>
                <a:lnTo>
                  <a:pt x="251619" y="1283494"/>
                </a:lnTo>
                <a:lnTo>
                  <a:pt x="124618" y="1304131"/>
                </a:lnTo>
                <a:cubicBezTo>
                  <a:pt x="82285" y="1352814"/>
                  <a:pt x="42333" y="1401498"/>
                  <a:pt x="0" y="1450181"/>
                </a:cubicBezTo>
                <a:cubicBezTo>
                  <a:pt x="1058" y="1310481"/>
                  <a:pt x="6085" y="1146175"/>
                  <a:pt x="3968" y="10033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552" name="Line 15"/>
          <p:cNvSpPr/>
          <p:nvPr/>
        </p:nvSpPr>
        <p:spPr>
          <a:xfrm>
            <a:off x="1766520" y="2449800"/>
            <a:ext cx="1787400" cy="360"/>
          </a:xfrm>
          <a:prstGeom prst="line">
            <a:avLst/>
          </a:prstGeom>
          <a:ln>
            <a:solidFill>
              <a:schemeClr val="tx1"/>
            </a:solidFill>
            <a:custDash>
              <a:ds d="1500000" sp="500000"/>
            </a:custDash>
          </a:ln>
        </p:spPr>
        <p:style>
          <a:lnRef idx="1">
            <a:schemeClr val="accent1"/>
          </a:lnRef>
          <a:fillRef idx="0">
            <a:schemeClr val="accent1"/>
          </a:fillRef>
          <a:effectRef idx="0">
            <a:schemeClr val="accent1"/>
          </a:effectRef>
          <a:fontRef idx="minor"/>
        </p:style>
      </p:sp>
      <p:sp>
        <p:nvSpPr>
          <p:cNvPr id="553" name="CustomShape 16"/>
          <p:cNvSpPr/>
          <p:nvPr/>
        </p:nvSpPr>
        <p:spPr>
          <a:xfrm>
            <a:off x="1480320" y="229536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554" name="CustomShape 17"/>
          <p:cNvSpPr/>
          <p:nvPr/>
        </p:nvSpPr>
        <p:spPr>
          <a:xfrm>
            <a:off x="1229400" y="157896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555" name="CustomShape 18"/>
          <p:cNvSpPr/>
          <p:nvPr/>
        </p:nvSpPr>
        <p:spPr>
          <a:xfrm>
            <a:off x="1171800" y="301284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556" name="Chart 39"/>
          <p:cNvGraphicFramePr/>
          <p:nvPr/>
        </p:nvGraphicFramePr>
        <p:xfrm>
          <a:off x="1607400" y="1274040"/>
          <a:ext cx="2200320" cy="2357280"/>
        </p:xfrm>
        <a:graphic>
          <a:graphicData uri="http://schemas.openxmlformats.org/drawingml/2006/chart">
            <c:chart xmlns:c="http://schemas.openxmlformats.org/drawingml/2006/chart" xmlns:r="http://schemas.openxmlformats.org/officeDocument/2006/relationships" r:id="rId2"/>
          </a:graphicData>
        </a:graphic>
      </p:graphicFrame>
      <p:sp>
        <p:nvSpPr>
          <p:cNvPr id="557" name="Line 19"/>
          <p:cNvSpPr/>
          <p:nvPr/>
        </p:nvSpPr>
        <p:spPr>
          <a:xfrm>
            <a:off x="676800" y="5482440"/>
            <a:ext cx="360" cy="246960"/>
          </a:xfrm>
          <a:prstGeom prst="line">
            <a:avLst/>
          </a:prstGeom>
          <a:ln w="19080">
            <a:solidFill>
              <a:srgbClr val="0000ff"/>
            </a:solidFill>
          </a:ln>
        </p:spPr>
        <p:style>
          <a:lnRef idx="1">
            <a:schemeClr val="accent1"/>
          </a:lnRef>
          <a:fillRef idx="0">
            <a:schemeClr val="accent1"/>
          </a:fillRef>
          <a:effectRef idx="0">
            <a:schemeClr val="accent1"/>
          </a:effectRef>
          <a:fontRef idx="minor"/>
        </p:style>
      </p:sp>
      <p:grpSp>
        <p:nvGrpSpPr>
          <p:cNvPr id="558" name="Group 20"/>
          <p:cNvGrpSpPr/>
          <p:nvPr/>
        </p:nvGrpSpPr>
        <p:grpSpPr>
          <a:xfrm>
            <a:off x="1840320" y="2056680"/>
            <a:ext cx="1463760" cy="3517920"/>
            <a:chOff x="1840320" y="2056680"/>
            <a:chExt cx="1463760" cy="3517920"/>
          </a:xfrm>
        </p:grpSpPr>
        <p:sp>
          <p:nvSpPr>
            <p:cNvPr id="559" name="CustomShape 21"/>
            <p:cNvSpPr/>
            <p:nvPr/>
          </p:nvSpPr>
          <p:spPr>
            <a:xfrm>
              <a:off x="1888920" y="5355720"/>
              <a:ext cx="367560" cy="218880"/>
            </a:xfrm>
            <a:prstGeom prst="rect">
              <a:avLst/>
            </a:prstGeom>
            <a:noFill/>
            <a:ln>
              <a:solidFill>
                <a:srgbClr val="cc00cc"/>
              </a:solidFill>
            </a:ln>
          </p:spPr>
          <p:style>
            <a:lnRef idx="2">
              <a:schemeClr val="accent1">
                <a:shade val="50000"/>
              </a:schemeClr>
            </a:lnRef>
            <a:fillRef idx="1">
              <a:schemeClr val="accent1"/>
            </a:fillRef>
            <a:effectRef idx="0">
              <a:schemeClr val="accent1"/>
            </a:effectRef>
            <a:fontRef idx="minor"/>
          </p:style>
        </p:sp>
        <p:sp>
          <p:nvSpPr>
            <p:cNvPr id="560" name="CustomShape 22"/>
            <p:cNvSpPr/>
            <p:nvPr/>
          </p:nvSpPr>
          <p:spPr>
            <a:xfrm>
              <a:off x="2733480" y="4560120"/>
              <a:ext cx="93960" cy="2394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p:style>
        </p:sp>
        <p:sp>
          <p:nvSpPr>
            <p:cNvPr id="561" name="CustomShape 23"/>
            <p:cNvSpPr/>
            <p:nvPr/>
          </p:nvSpPr>
          <p:spPr>
            <a:xfrm>
              <a:off x="2319120" y="4812840"/>
              <a:ext cx="293400" cy="415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562" name="CustomShape 24"/>
            <p:cNvSpPr/>
            <p:nvPr/>
          </p:nvSpPr>
          <p:spPr>
            <a:xfrm>
              <a:off x="2974680" y="4750920"/>
              <a:ext cx="235080" cy="47592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p:style>
        </p:sp>
        <p:sp>
          <p:nvSpPr>
            <p:cNvPr id="563" name="CustomShape 25"/>
            <p:cNvSpPr/>
            <p:nvPr/>
          </p:nvSpPr>
          <p:spPr>
            <a:xfrm flipV="1" rot="16200000">
              <a:off x="2041560" y="2485080"/>
              <a:ext cx="97920" cy="279000"/>
            </a:xfrm>
            <a:prstGeom prst="leftBracket">
              <a:avLst>
                <a:gd name="adj" fmla="val 0"/>
              </a:avLst>
            </a:prstGeom>
            <a:noFill/>
            <a:ln w="19080">
              <a:solidFill>
                <a:srgbClr val="cc00cc"/>
              </a:solidFill>
            </a:ln>
          </p:spPr>
          <p:style>
            <a:lnRef idx="1">
              <a:schemeClr val="accent1"/>
            </a:lnRef>
            <a:fillRef idx="0">
              <a:schemeClr val="accent1"/>
            </a:fillRef>
            <a:effectRef idx="0">
              <a:schemeClr val="accent1"/>
            </a:effectRef>
            <a:fontRef idx="minor"/>
          </p:style>
        </p:sp>
        <p:sp>
          <p:nvSpPr>
            <p:cNvPr id="564" name="CustomShape 26"/>
            <p:cNvSpPr/>
            <p:nvPr/>
          </p:nvSpPr>
          <p:spPr>
            <a:xfrm flipV="1" rot="16200000">
              <a:off x="3029400" y="3104640"/>
              <a:ext cx="100800" cy="232200"/>
            </a:xfrm>
            <a:prstGeom prst="leftBracket">
              <a:avLst>
                <a:gd name="adj" fmla="val 0"/>
              </a:avLst>
            </a:prstGeom>
            <a:noFill/>
            <a:ln w="19080">
              <a:solidFill>
                <a:schemeClr val="accent6">
                  <a:lumMod val="50000"/>
                </a:schemeClr>
              </a:solidFill>
            </a:ln>
          </p:spPr>
          <p:style>
            <a:lnRef idx="1">
              <a:schemeClr val="accent1"/>
            </a:lnRef>
            <a:fillRef idx="0">
              <a:schemeClr val="accent1"/>
            </a:fillRef>
            <a:effectRef idx="0">
              <a:schemeClr val="accent1"/>
            </a:effectRef>
            <a:fontRef idx="minor"/>
          </p:style>
        </p:sp>
        <p:sp>
          <p:nvSpPr>
            <p:cNvPr id="565" name="CustomShape 27"/>
            <p:cNvSpPr/>
            <p:nvPr/>
          </p:nvSpPr>
          <p:spPr>
            <a:xfrm rot="16200000">
              <a:off x="1453680" y="3779280"/>
              <a:ext cx="104580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cc00cc"/>
                  </a:solidFill>
                  <a:latin typeface="Calibri"/>
                </a:rPr>
                <a:t>initial rise</a:t>
              </a:r>
              <a:endParaRPr b="0" lang="en-US" sz="1200" spc="-1" strike="noStrike">
                <a:latin typeface="Arial"/>
              </a:endParaRPr>
            </a:p>
          </p:txBody>
        </p:sp>
        <p:sp>
          <p:nvSpPr>
            <p:cNvPr id="566" name="CustomShape 28"/>
            <p:cNvSpPr/>
            <p:nvPr/>
          </p:nvSpPr>
          <p:spPr>
            <a:xfrm flipV="1" rot="16200000">
              <a:off x="2702520" y="2488320"/>
              <a:ext cx="159120" cy="102240"/>
            </a:xfrm>
            <a:prstGeom prst="leftBracket">
              <a:avLst>
                <a:gd name="adj" fmla="val 0"/>
              </a:avLst>
            </a:prstGeom>
            <a:noFill/>
            <a:ln w="19080">
              <a:solidFill>
                <a:srgbClr val="00ff00"/>
              </a:solidFill>
            </a:ln>
          </p:spPr>
          <p:style>
            <a:lnRef idx="1">
              <a:schemeClr val="accent1"/>
            </a:lnRef>
            <a:fillRef idx="0">
              <a:schemeClr val="accent1"/>
            </a:fillRef>
            <a:effectRef idx="0">
              <a:schemeClr val="accent1"/>
            </a:effectRef>
            <a:fontRef idx="minor"/>
          </p:style>
        </p:sp>
        <p:sp>
          <p:nvSpPr>
            <p:cNvPr id="567" name="CustomShape 29"/>
            <p:cNvSpPr/>
            <p:nvPr/>
          </p:nvSpPr>
          <p:spPr>
            <a:xfrm flipV="1" rot="16200000">
              <a:off x="2426040" y="1965240"/>
              <a:ext cx="97920" cy="280800"/>
            </a:xfrm>
            <a:prstGeom prst="leftBracket">
              <a:avLst>
                <a:gd name="adj" fmla="val 0"/>
              </a:avLst>
            </a:prstGeom>
            <a:noFill/>
            <a:ln w="19080">
              <a:solidFill>
                <a:schemeClr val="tx1"/>
              </a:solidFill>
            </a:ln>
          </p:spPr>
          <p:style>
            <a:lnRef idx="1">
              <a:schemeClr val="accent1"/>
            </a:lnRef>
            <a:fillRef idx="0">
              <a:schemeClr val="accent1"/>
            </a:fillRef>
            <a:effectRef idx="0">
              <a:schemeClr val="accent1"/>
            </a:effectRef>
            <a:fontRef idx="minor"/>
          </p:style>
        </p:sp>
        <p:sp>
          <p:nvSpPr>
            <p:cNvPr id="568" name="CustomShape 30"/>
            <p:cNvSpPr/>
            <p:nvPr/>
          </p:nvSpPr>
          <p:spPr>
            <a:xfrm>
              <a:off x="2330640" y="3255480"/>
              <a:ext cx="151920" cy="113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69" name="CustomShape 31"/>
            <p:cNvSpPr/>
            <p:nvPr/>
          </p:nvSpPr>
          <p:spPr>
            <a:xfrm rot="16200000">
              <a:off x="1281600" y="3694320"/>
              <a:ext cx="220248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000000"/>
                  </a:solidFill>
                  <a:latin typeface="Calibri"/>
                </a:rPr>
                <a:t>maximum increase rate</a:t>
              </a:r>
              <a:endParaRPr b="0" lang="en-US" sz="1200" spc="-1" strike="noStrike">
                <a:latin typeface="Arial"/>
              </a:endParaRPr>
            </a:p>
          </p:txBody>
        </p:sp>
        <p:sp>
          <p:nvSpPr>
            <p:cNvPr id="570" name="CustomShape 32"/>
            <p:cNvSpPr/>
            <p:nvPr/>
          </p:nvSpPr>
          <p:spPr>
            <a:xfrm rot="16200000">
              <a:off x="2082600" y="3789000"/>
              <a:ext cx="119052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009900"/>
                  </a:solidFill>
                  <a:latin typeface="Calibri"/>
                </a:rPr>
                <a:t>termination</a:t>
              </a:r>
              <a:endParaRPr b="0" lang="en-US" sz="1200" spc="-1" strike="noStrike">
                <a:latin typeface="Arial"/>
              </a:endParaRPr>
            </a:p>
          </p:txBody>
        </p:sp>
        <p:sp>
          <p:nvSpPr>
            <p:cNvPr id="571" name="Line 33"/>
            <p:cNvSpPr/>
            <p:nvPr/>
          </p:nvSpPr>
          <p:spPr>
            <a:xfrm>
              <a:off x="2478600" y="2164320"/>
              <a:ext cx="360" cy="2635560"/>
            </a:xfrm>
            <a:prstGeom prst="line">
              <a:avLst/>
            </a:prstGeom>
            <a:ln w="19080">
              <a:solidFill>
                <a:schemeClr val="tx1"/>
              </a:solidFill>
              <a:custDash>
                <a:ds d="800000" sp="300000"/>
              </a:custDash>
              <a:tailEnd len="lg" type="triangle" w="lg"/>
            </a:ln>
          </p:spPr>
          <p:style>
            <a:lnRef idx="1">
              <a:schemeClr val="accent1"/>
            </a:lnRef>
            <a:fillRef idx="0">
              <a:schemeClr val="accent1"/>
            </a:fillRef>
            <a:effectRef idx="0">
              <a:schemeClr val="accent1"/>
            </a:effectRef>
            <a:fontRef idx="minor"/>
          </p:style>
        </p:sp>
        <p:sp>
          <p:nvSpPr>
            <p:cNvPr id="572" name="Line 34"/>
            <p:cNvSpPr/>
            <p:nvPr/>
          </p:nvSpPr>
          <p:spPr>
            <a:xfrm>
              <a:off x="2780280" y="2635560"/>
              <a:ext cx="1440" cy="1860480"/>
            </a:xfrm>
            <a:prstGeom prst="line">
              <a:avLst/>
            </a:prstGeom>
            <a:ln w="19080">
              <a:solidFill>
                <a:srgbClr val="00ff00"/>
              </a:solidFill>
              <a:custDash>
                <a:ds d="800000" sp="300000"/>
              </a:custDash>
              <a:tailEnd len="lg" type="triangle" w="lg"/>
            </a:ln>
          </p:spPr>
          <p:style>
            <a:lnRef idx="1">
              <a:schemeClr val="accent1"/>
            </a:lnRef>
            <a:fillRef idx="0">
              <a:schemeClr val="accent1"/>
            </a:fillRef>
            <a:effectRef idx="0">
              <a:schemeClr val="accent1"/>
            </a:effectRef>
            <a:fontRef idx="minor"/>
          </p:style>
        </p:sp>
        <p:sp>
          <p:nvSpPr>
            <p:cNvPr id="573" name="Line 35"/>
            <p:cNvSpPr/>
            <p:nvPr/>
          </p:nvSpPr>
          <p:spPr>
            <a:xfrm flipV="1">
              <a:off x="2085120" y="2678040"/>
              <a:ext cx="10800" cy="2610000"/>
            </a:xfrm>
            <a:prstGeom prst="line">
              <a:avLst/>
            </a:prstGeom>
            <a:ln w="19080">
              <a:solidFill>
                <a:srgbClr val="cc00cc"/>
              </a:solidFill>
              <a:custDash>
                <a:ds d="800000" sp="300000"/>
              </a:custDash>
              <a:headEnd len="lg" type="triangle" w="lg"/>
            </a:ln>
          </p:spPr>
          <p:style>
            <a:lnRef idx="1">
              <a:schemeClr val="accent1"/>
            </a:lnRef>
            <a:fillRef idx="0">
              <a:schemeClr val="accent1"/>
            </a:fillRef>
            <a:effectRef idx="0">
              <a:schemeClr val="accent1"/>
            </a:effectRef>
            <a:fontRef idx="minor"/>
          </p:style>
        </p:sp>
        <p:sp>
          <p:nvSpPr>
            <p:cNvPr id="574" name="CustomShape 36"/>
            <p:cNvSpPr/>
            <p:nvPr/>
          </p:nvSpPr>
          <p:spPr>
            <a:xfrm>
              <a:off x="3101400" y="3314520"/>
              <a:ext cx="150840" cy="125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75" name="CustomShape 37"/>
            <p:cNvSpPr/>
            <p:nvPr/>
          </p:nvSpPr>
          <p:spPr>
            <a:xfrm rot="16200000">
              <a:off x="2471760" y="3757680"/>
              <a:ext cx="106992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984807"/>
                  </a:solidFill>
                  <a:latin typeface="Calibri"/>
                </a:rPr>
                <a:t>maximum </a:t>
              </a:r>
              <a:endParaRPr b="0" lang="en-US" sz="1200" spc="-1" strike="noStrike">
                <a:latin typeface="Arial"/>
              </a:endParaRPr>
            </a:p>
          </p:txBody>
        </p:sp>
        <p:sp>
          <p:nvSpPr>
            <p:cNvPr id="576" name="CustomShape 38"/>
            <p:cNvSpPr/>
            <p:nvPr/>
          </p:nvSpPr>
          <p:spPr>
            <a:xfrm rot="16200000">
              <a:off x="2484720" y="3806640"/>
              <a:ext cx="136584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984807"/>
                  </a:solidFill>
                  <a:latin typeface="Calibri"/>
                </a:rPr>
                <a:t>decrease rate</a:t>
              </a:r>
              <a:endParaRPr b="0" lang="en-US" sz="1200" spc="-1" strike="noStrike">
                <a:latin typeface="Arial"/>
              </a:endParaRPr>
            </a:p>
          </p:txBody>
        </p:sp>
        <p:sp>
          <p:nvSpPr>
            <p:cNvPr id="577" name="Line 39"/>
            <p:cNvSpPr/>
            <p:nvPr/>
          </p:nvSpPr>
          <p:spPr>
            <a:xfrm flipV="1">
              <a:off x="3092040" y="3266280"/>
              <a:ext cx="360" cy="1453320"/>
            </a:xfrm>
            <a:prstGeom prst="line">
              <a:avLst/>
            </a:prstGeom>
            <a:ln w="19080">
              <a:solidFill>
                <a:schemeClr val="accent6">
                  <a:lumMod val="50000"/>
                </a:schemeClr>
              </a:solidFill>
              <a:custDash>
                <a:ds d="800000" sp="300000"/>
              </a:custDash>
              <a:headEnd len="lg" type="triangle" w="lg"/>
            </a:ln>
          </p:spPr>
          <p:style>
            <a:lnRef idx="1">
              <a:schemeClr val="accent1"/>
            </a:lnRef>
            <a:fillRef idx="0">
              <a:schemeClr val="accent1"/>
            </a:fillRef>
            <a:effectRef idx="0">
              <a:schemeClr val="accent1"/>
            </a:effectRef>
            <a:fontRef idx="minor"/>
          </p:style>
        </p:sp>
      </p:grpSp>
      <p:grpSp>
        <p:nvGrpSpPr>
          <p:cNvPr id="578" name="Group 40"/>
          <p:cNvGrpSpPr/>
          <p:nvPr/>
        </p:nvGrpSpPr>
        <p:grpSpPr>
          <a:xfrm>
            <a:off x="117720" y="2580120"/>
            <a:ext cx="2983320" cy="2209320"/>
            <a:chOff x="117720" y="2580120"/>
            <a:chExt cx="2983320" cy="2209320"/>
          </a:xfrm>
        </p:grpSpPr>
        <p:sp>
          <p:nvSpPr>
            <p:cNvPr id="579" name="CustomShape 41"/>
            <p:cNvSpPr/>
            <p:nvPr/>
          </p:nvSpPr>
          <p:spPr>
            <a:xfrm flipV="1">
              <a:off x="959760" y="2233440"/>
              <a:ext cx="837720" cy="1278000"/>
            </a:xfrm>
            <a:prstGeom prst="bentArrow">
              <a:avLst>
                <a:gd name="adj1" fmla="val 25000"/>
                <a:gd name="adj2" fmla="val 25000"/>
                <a:gd name="adj3" fmla="val 40584"/>
                <a:gd name="adj4" fmla="val 43750"/>
              </a:avLst>
            </a:prstGeom>
            <a:solidFill>
              <a:srgbClr val="ffff99"/>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p:style>
        </p:sp>
        <p:sp>
          <p:nvSpPr>
            <p:cNvPr id="580" name="CustomShape 42"/>
            <p:cNvSpPr/>
            <p:nvPr/>
          </p:nvSpPr>
          <p:spPr>
            <a:xfrm>
              <a:off x="117720" y="2580120"/>
              <a:ext cx="2983320" cy="1037160"/>
            </a:xfrm>
            <a:prstGeom prst="roundRect">
              <a:avLst>
                <a:gd name="adj" fmla="val 16667"/>
              </a:avLst>
            </a:prstGeom>
            <a:solidFill>
              <a:srgbClr val="ffff99"/>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000000"/>
                  </a:solidFill>
                  <a:latin typeface="Calibri"/>
                </a:rPr>
                <a:t>Now consider the derivative of this annual cycle…</a:t>
              </a:r>
              <a:endParaRPr b="0" lang="en-US" sz="1800" spc="-1" strike="noStrike">
                <a:latin typeface="Arial"/>
              </a:endParaRPr>
            </a:p>
          </p:txBody>
        </p:sp>
      </p:grpSp>
      <p:sp>
        <p:nvSpPr>
          <p:cNvPr id="581" name="CustomShape 43"/>
          <p:cNvSpPr/>
          <p:nvPr/>
        </p:nvSpPr>
        <p:spPr>
          <a:xfrm>
            <a:off x="10174680" y="1335240"/>
            <a:ext cx="1761480" cy="364680"/>
          </a:xfrm>
          <a:prstGeom prst="rect">
            <a:avLst/>
          </a:prstGeom>
          <a:noFill/>
          <a:ln w="9360">
            <a:noFill/>
          </a:ln>
        </p:spPr>
        <p:style>
          <a:lnRef idx="0"/>
          <a:fillRef idx="0"/>
          <a:effectRef idx="0"/>
          <a:fontRef idx="minor"/>
        </p:style>
        <p:txBody>
          <a:bodyPr lIns="90000" rIns="90000" tIns="45000" bIns="45000"/>
          <a:p>
            <a:pPr algn="r">
              <a:lnSpc>
                <a:spcPct val="100000"/>
              </a:lnSpc>
            </a:pPr>
            <a:r>
              <a:rPr b="1" lang="en-US" sz="1800" spc="-1" strike="noStrike">
                <a:solidFill>
                  <a:srgbClr val="ffffff"/>
                </a:solidFill>
                <a:latin typeface="Times New Roman"/>
              </a:rPr>
              <a:t>Satellite Lidar</a:t>
            </a:r>
            <a:endParaRPr b="0" lang="en-US" sz="1800" spc="-1" strike="noStrike">
              <a:latin typeface="Arial"/>
            </a:endParaRPr>
          </a:p>
        </p:txBody>
      </p:sp>
      <p:pic>
        <p:nvPicPr>
          <p:cNvPr id="582" name="Picture 2" descr=""/>
          <p:cNvPicPr/>
          <p:nvPr/>
        </p:nvPicPr>
        <p:blipFill>
          <a:blip r:embed="rId3"/>
          <a:stretch/>
        </p:blipFill>
        <p:spPr>
          <a:xfrm>
            <a:off x="4758840" y="2539800"/>
            <a:ext cx="6581520" cy="2438640"/>
          </a:xfrm>
          <a:prstGeom prst="rect">
            <a:avLst/>
          </a:prstGeom>
          <a:ln>
            <a:noFill/>
          </a:ln>
        </p:spPr>
      </p:pic>
      <p:pic>
        <p:nvPicPr>
          <p:cNvPr id="583" name="Picture 53" descr=""/>
          <p:cNvPicPr/>
          <p:nvPr/>
        </p:nvPicPr>
        <p:blipFill>
          <a:blip r:embed="rId4"/>
          <a:stretch/>
        </p:blipFill>
        <p:spPr>
          <a:xfrm>
            <a:off x="0" y="0"/>
            <a:ext cx="1033200" cy="774720"/>
          </a:xfrm>
          <a:prstGeom prst="rect">
            <a:avLst/>
          </a:prstGeom>
          <a:ln w="9360">
            <a:noFill/>
          </a:ln>
        </p:spPr>
      </p:pic>
      <p:sp>
        <p:nvSpPr>
          <p:cNvPr id="584" name="CustomShape 44"/>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585" name="Line 45"/>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586" name="Line 46"/>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587" name="CustomShape 47"/>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Early results</a:t>
            </a:r>
            <a:endParaRPr b="0" lang="en-US" sz="3200" spc="-1" strike="noStrike">
              <a:latin typeface="Arial"/>
            </a:endParaRPr>
          </a:p>
        </p:txBody>
      </p:sp>
      <p:sp>
        <p:nvSpPr>
          <p:cNvPr id="588" name="CustomShape 48"/>
          <p:cNvSpPr/>
          <p:nvPr/>
        </p:nvSpPr>
        <p:spPr>
          <a:xfrm>
            <a:off x="7547400" y="655020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
        <p:nvSpPr>
          <p:cNvPr id="589" name="CustomShape 49"/>
          <p:cNvSpPr/>
          <p:nvPr/>
        </p:nvSpPr>
        <p:spPr>
          <a:xfrm>
            <a:off x="4758840" y="5239440"/>
            <a:ext cx="6799680" cy="1186920"/>
          </a:xfrm>
          <a:prstGeom prst="rect">
            <a:avLst/>
          </a:prstGeom>
          <a:noFill/>
          <a:ln>
            <a:noFill/>
          </a:ln>
        </p:spPr>
        <p:style>
          <a:lnRef idx="0"/>
          <a:fillRef idx="0"/>
          <a:effectRef idx="0"/>
          <a:fontRef idx="minor"/>
        </p:style>
        <p:txBody>
          <a:bodyPr lIns="90000" rIns="90000" tIns="45000" bIns="45000"/>
          <a:p>
            <a:pPr algn="ctr">
              <a:lnSpc>
                <a:spcPct val="100000"/>
              </a:lnSpc>
              <a:spcAft>
                <a:spcPts val="4201"/>
              </a:spcAft>
            </a:pPr>
            <a:r>
              <a:rPr b="0" i="1" lang="en-US" sz="1800" spc="-1" strike="noStrike">
                <a:solidFill>
                  <a:srgbClr val="000000"/>
                </a:solidFill>
                <a:latin typeface="Times New Roman"/>
              </a:rPr>
              <a:t>Phytoplankton annual biomass cycles are driven by accelerations and decelerations in division rates because division and loss rates are always tightly coupled but with a short temporal lag in grazing pressure</a:t>
            </a:r>
            <a:endParaRPr b="0" lang="en-US" sz="1800" spc="-1" strike="noStrike">
              <a:latin typeface="Arial"/>
            </a:endParaRPr>
          </a:p>
        </p:txBody>
      </p:sp>
    </p:spTree>
  </p:cSld>
  <p:timing>
    <p:tnLst>
      <p:par>
        <p:cTn id="80" dur="indefinite" restart="never" nodeType="tmRoot">
          <p:childTnLst>
            <p:seq>
              <p:cTn id="81" dur="indefinite" nodeType="mainSeq">
                <p:childTnLst>
                  <p:par>
                    <p:cTn id="82" fill="hold">
                      <p:stCondLst>
                        <p:cond delay="indefinite"/>
                      </p:stCondLst>
                      <p:childTnLst>
                        <p:par>
                          <p:cTn id="83" fill="hold">
                            <p:stCondLst>
                              <p:cond delay="0"/>
                            </p:stCondLst>
                            <p:childTnLst>
                              <p:par>
                                <p:cTn id="84" nodeType="clickEffect" fill="hold" presetClass="entr" presetID="1">
                                  <p:stCondLst>
                                    <p:cond delay="0"/>
                                  </p:stCondLst>
                                  <p:childTnLst>
                                    <p:set>
                                      <p:cBhvr>
                                        <p:cTn id="85" dur="1" fill="hold">
                                          <p:stCondLst>
                                            <p:cond delay="0"/>
                                          </p:stCondLst>
                                        </p:cTn>
                                        <p:tgtEl>
                                          <p:spTgt spid="57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nodeType="clickEffect" fill="hold" presetClass="entr" presetID="1">
                                  <p:stCondLst>
                                    <p:cond delay="0"/>
                                  </p:stCondLst>
                                  <p:childTnLst>
                                    <p:set>
                                      <p:cBhvr>
                                        <p:cTn id="89" dur="1" fill="hold">
                                          <p:stCondLst>
                                            <p:cond delay="0"/>
                                          </p:stCondLst>
                                        </p:cTn>
                                        <p:tgtEl>
                                          <p:spTgt spid="58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nodeType="clickEffect" fill="hold" presetClass="entr" presetID="1">
                                  <p:stCondLst>
                                    <p:cond delay="0"/>
                                  </p:stCondLst>
                                  <p:childTnLst>
                                    <p:set>
                                      <p:cBhvr>
                                        <p:cTn id="93" dur="1" fill="hold">
                                          <p:stCondLst>
                                            <p:cond delay="0"/>
                                          </p:stCondLst>
                                        </p:cTn>
                                        <p:tgtEl>
                                          <p:spTgt spid="58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590" name="Picture 6" descr=""/>
          <p:cNvPicPr/>
          <p:nvPr/>
        </p:nvPicPr>
        <p:blipFill>
          <a:blip r:embed="rId1"/>
          <a:stretch/>
        </p:blipFill>
        <p:spPr>
          <a:xfrm>
            <a:off x="0" y="0"/>
            <a:ext cx="4502160" cy="6857640"/>
          </a:xfrm>
          <a:prstGeom prst="rect">
            <a:avLst/>
          </a:prstGeom>
          <a:ln>
            <a:noFill/>
          </a:ln>
        </p:spPr>
      </p:pic>
      <p:sp>
        <p:nvSpPr>
          <p:cNvPr id="591" name="CustomShape 1"/>
          <p:cNvSpPr/>
          <p:nvPr/>
        </p:nvSpPr>
        <p:spPr>
          <a:xfrm>
            <a:off x="5147280" y="1942920"/>
            <a:ext cx="5866920" cy="216252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7200" spc="-1" strike="noStrike">
                <a:solidFill>
                  <a:srgbClr val="95b3d7"/>
                </a:solidFill>
                <a:latin typeface="Times New Roman"/>
              </a:rPr>
              <a:t>‘</a:t>
            </a:r>
            <a:r>
              <a:rPr b="1" lang="en-US" sz="7200" spc="-1" strike="noStrike">
                <a:solidFill>
                  <a:srgbClr val="95b3d7"/>
                </a:solidFill>
                <a:latin typeface="Times New Roman"/>
              </a:rPr>
              <a:t>DVM’</a:t>
            </a:r>
            <a:endParaRPr b="0" lang="en-US" sz="7200" spc="-1" strike="noStrike">
              <a:latin typeface="Arial"/>
            </a:endParaRPr>
          </a:p>
          <a:p>
            <a:pPr algn="ctr">
              <a:lnSpc>
                <a:spcPct val="100000"/>
              </a:lnSpc>
            </a:pPr>
            <a:endParaRPr b="0" lang="en-US" sz="7200" spc="-1" strike="noStrike">
              <a:latin typeface="Arial"/>
            </a:endParaRPr>
          </a:p>
          <a:p>
            <a:pPr algn="ctr">
              <a:lnSpc>
                <a:spcPct val="100000"/>
              </a:lnSpc>
            </a:pPr>
            <a:r>
              <a:rPr b="0" lang="en-US" sz="3200" spc="-1" strike="noStrike">
                <a:solidFill>
                  <a:srgbClr val="ffffff"/>
                </a:solidFill>
                <a:latin typeface="Times New Roman"/>
              </a:rPr>
              <a:t>Diel Vertical Migration</a:t>
            </a:r>
            <a:endParaRPr b="0" lang="en-US" sz="3200" spc="-1" strike="noStrike">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2" name="Picture 1" descr=""/>
          <p:cNvPicPr/>
          <p:nvPr/>
        </p:nvPicPr>
        <p:blipFill>
          <a:blip r:embed="rId1"/>
          <a:stretch/>
        </p:blipFill>
        <p:spPr>
          <a:xfrm>
            <a:off x="0" y="0"/>
            <a:ext cx="12191760" cy="6857640"/>
          </a:xfrm>
          <a:prstGeom prst="rect">
            <a:avLst/>
          </a:prstGeom>
          <a:ln>
            <a:noFill/>
          </a:ln>
        </p:spPr>
      </p:pic>
      <p:pic>
        <p:nvPicPr>
          <p:cNvPr id="593" name="Picture 2" descr=""/>
          <p:cNvPicPr/>
          <p:nvPr/>
        </p:nvPicPr>
        <p:blipFill>
          <a:blip r:embed="rId2"/>
          <a:srcRect l="0" t="3044" r="0" b="0"/>
          <a:stretch/>
        </p:blipFill>
        <p:spPr>
          <a:xfrm>
            <a:off x="204480" y="167400"/>
            <a:ext cx="1795320" cy="138780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4" name="Picture 1" descr=""/>
          <p:cNvPicPr/>
          <p:nvPr/>
        </p:nvPicPr>
        <p:blipFill>
          <a:blip r:embed="rId1"/>
          <a:stretch/>
        </p:blipFill>
        <p:spPr>
          <a:xfrm>
            <a:off x="0" y="0"/>
            <a:ext cx="1033200" cy="774720"/>
          </a:xfrm>
          <a:prstGeom prst="rect">
            <a:avLst/>
          </a:prstGeom>
          <a:ln w="9360">
            <a:noFill/>
          </a:ln>
        </p:spPr>
      </p:pic>
      <p:sp>
        <p:nvSpPr>
          <p:cNvPr id="595"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596" name="CustomShape 2"/>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
        <p:nvSpPr>
          <p:cNvPr id="597" name="Line 3"/>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598" name="Line 4"/>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pic>
        <p:nvPicPr>
          <p:cNvPr id="599" name="Picture 52" descr=""/>
          <p:cNvPicPr/>
          <p:nvPr/>
        </p:nvPicPr>
        <p:blipFill>
          <a:blip r:embed="rId2"/>
          <a:stretch/>
        </p:blipFill>
        <p:spPr>
          <a:xfrm>
            <a:off x="964080" y="1851480"/>
            <a:ext cx="9600840" cy="3187440"/>
          </a:xfrm>
          <a:prstGeom prst="rect">
            <a:avLst/>
          </a:prstGeom>
          <a:ln>
            <a:noFill/>
          </a:ln>
        </p:spPr>
      </p:pic>
      <p:sp>
        <p:nvSpPr>
          <p:cNvPr id="600" name="CustomShape 5"/>
          <p:cNvSpPr/>
          <p:nvPr/>
        </p:nvSpPr>
        <p:spPr>
          <a:xfrm>
            <a:off x="4939200" y="6480360"/>
            <a:ext cx="7877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Burt W. J. &amp; Tortell, P. D. 2018. </a:t>
            </a:r>
            <a:r>
              <a:rPr b="0" i="1" lang="en-US" sz="1400" spc="-1" strike="noStrike">
                <a:solidFill>
                  <a:srgbClr val="595959"/>
                </a:solidFill>
                <a:latin typeface="Calibri"/>
              </a:rPr>
              <a:t>Geophys, Res. Lett.</a:t>
            </a:r>
            <a:r>
              <a:rPr b="0" lang="en-US" sz="1400" spc="-1" strike="noStrike">
                <a:solidFill>
                  <a:srgbClr val="595959"/>
                </a:solidFill>
                <a:latin typeface="Calibri"/>
              </a:rPr>
              <a:t> </a:t>
            </a:r>
            <a:r>
              <a:rPr b="0" i="1" lang="en-US" sz="1400" spc="-1" strike="noStrike">
                <a:solidFill>
                  <a:srgbClr val="595959"/>
                </a:solidFill>
                <a:latin typeface="Calibri"/>
              </a:rPr>
              <a:t>45</a:t>
            </a:r>
            <a:r>
              <a:rPr b="0" lang="en-US" sz="1400" spc="-1" strike="noStrike">
                <a:solidFill>
                  <a:srgbClr val="595959"/>
                </a:solidFill>
                <a:latin typeface="Calibri"/>
              </a:rPr>
              <a:t>. doi.org/10.1029/2018GL079992</a:t>
            </a:r>
            <a:endParaRPr b="0" lang="en-US" sz="1400" spc="-1" strike="noStrike">
              <a:latin typeface="Arial"/>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1" name="Picture 1" descr=""/>
          <p:cNvPicPr/>
          <p:nvPr/>
        </p:nvPicPr>
        <p:blipFill>
          <a:blip r:embed="rId1"/>
          <a:stretch/>
        </p:blipFill>
        <p:spPr>
          <a:xfrm>
            <a:off x="0" y="0"/>
            <a:ext cx="1033200" cy="774720"/>
          </a:xfrm>
          <a:prstGeom prst="rect">
            <a:avLst/>
          </a:prstGeom>
          <a:ln w="9360">
            <a:noFill/>
          </a:ln>
        </p:spPr>
      </p:pic>
      <p:sp>
        <p:nvSpPr>
          <p:cNvPr id="602"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603"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604"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605" name="CustomShape 4"/>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pic>
        <p:nvPicPr>
          <p:cNvPr id="606" name="Picture 8" descr=""/>
          <p:cNvPicPr/>
          <p:nvPr/>
        </p:nvPicPr>
        <p:blipFill>
          <a:blip r:embed="rId2"/>
          <a:stretch/>
        </p:blipFill>
        <p:spPr>
          <a:xfrm>
            <a:off x="767160" y="2378160"/>
            <a:ext cx="3327840" cy="2495880"/>
          </a:xfrm>
          <a:prstGeom prst="rect">
            <a:avLst/>
          </a:prstGeom>
          <a:ln w="9360">
            <a:noFill/>
          </a:ln>
        </p:spPr>
      </p:pic>
      <p:sp>
        <p:nvSpPr>
          <p:cNvPr id="607" name="CustomShape 5"/>
          <p:cNvSpPr/>
          <p:nvPr/>
        </p:nvSpPr>
        <p:spPr>
          <a:xfrm>
            <a:off x="4173480" y="2456640"/>
            <a:ext cx="7009200" cy="2314440"/>
          </a:xfrm>
          <a:prstGeom prst="rect">
            <a:avLst/>
          </a:prstGeom>
          <a:noFill/>
          <a:ln>
            <a:noFill/>
          </a:ln>
        </p:spPr>
        <p:style>
          <a:lnRef idx="0"/>
          <a:fillRef idx="0"/>
          <a:effectRef idx="0"/>
          <a:fontRef idx="minor"/>
        </p:style>
        <p:txBody>
          <a:bodyPr lIns="90000" rIns="90000" tIns="45000" bIns="45000"/>
          <a:p>
            <a:pPr>
              <a:lnSpc>
                <a:spcPct val="100000"/>
              </a:lnSpc>
            </a:pPr>
            <a:r>
              <a:rPr b="1" lang="en-US" sz="3200" spc="-1" strike="noStrike">
                <a:solidFill>
                  <a:srgbClr val="31859c"/>
                </a:solidFill>
                <a:latin typeface="Times New Roman"/>
              </a:rPr>
              <a:t>Idea: The night-day difference between CALIOP bbp data for a given location should include a signal (night increase) from DVM animals</a:t>
            </a:r>
            <a:endParaRPr b="0" lang="en-US" sz="3200" spc="-1" strike="noStrike">
              <a:latin typeface="Arial"/>
            </a:endParaRPr>
          </a:p>
          <a:p>
            <a:pPr>
              <a:lnSpc>
                <a:spcPct val="100000"/>
              </a:lnSpc>
            </a:pPr>
            <a:r>
              <a:rPr b="0" lang="en-US" sz="1800" spc="-1" strike="noStrike">
                <a:solidFill>
                  <a:srgbClr val="000000"/>
                </a:solidFill>
                <a:latin typeface="Times New Roman"/>
              </a:rPr>
              <a:t>(recall Jim Churnside’s lidar measurements of zooplankton and fish)</a:t>
            </a:r>
            <a:endParaRPr b="0" lang="en-US" sz="1800" spc="-1" strike="noStrike">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8" name="Picture 1" descr=""/>
          <p:cNvPicPr/>
          <p:nvPr/>
        </p:nvPicPr>
        <p:blipFill>
          <a:blip r:embed="rId1"/>
          <a:stretch/>
        </p:blipFill>
        <p:spPr>
          <a:xfrm>
            <a:off x="0" y="0"/>
            <a:ext cx="1033200" cy="774720"/>
          </a:xfrm>
          <a:prstGeom prst="rect">
            <a:avLst/>
          </a:prstGeom>
          <a:ln w="9360">
            <a:noFill/>
          </a:ln>
        </p:spPr>
      </p:pic>
      <p:sp>
        <p:nvSpPr>
          <p:cNvPr id="609"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610"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611"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pic>
        <p:nvPicPr>
          <p:cNvPr id="612" name="Picture 6" descr=""/>
          <p:cNvPicPr/>
          <p:nvPr/>
        </p:nvPicPr>
        <p:blipFill>
          <a:blip r:embed="rId2"/>
          <a:stretch/>
        </p:blipFill>
        <p:spPr>
          <a:xfrm>
            <a:off x="3120480" y="1438560"/>
            <a:ext cx="5342040" cy="2710080"/>
          </a:xfrm>
          <a:prstGeom prst="rect">
            <a:avLst/>
          </a:prstGeom>
          <a:ln>
            <a:noFill/>
          </a:ln>
        </p:spPr>
      </p:pic>
      <p:pic>
        <p:nvPicPr>
          <p:cNvPr id="613" name="Picture 7" descr=""/>
          <p:cNvPicPr/>
          <p:nvPr/>
        </p:nvPicPr>
        <p:blipFill>
          <a:blip r:embed="rId3"/>
          <a:stretch/>
        </p:blipFill>
        <p:spPr>
          <a:xfrm rot="5400000">
            <a:off x="5752080" y="2806920"/>
            <a:ext cx="169560" cy="3125520"/>
          </a:xfrm>
          <a:prstGeom prst="rect">
            <a:avLst/>
          </a:prstGeom>
          <a:ln>
            <a:noFill/>
          </a:ln>
        </p:spPr>
      </p:pic>
      <p:sp>
        <p:nvSpPr>
          <p:cNvPr id="614" name="CustomShape 4"/>
          <p:cNvSpPr/>
          <p:nvPr/>
        </p:nvSpPr>
        <p:spPr>
          <a:xfrm>
            <a:off x="4074480" y="448164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-8</a:t>
            </a:r>
            <a:endParaRPr b="0" lang="en-US" sz="1600" spc="-1" strike="noStrike">
              <a:latin typeface="Arial"/>
            </a:endParaRPr>
          </a:p>
        </p:txBody>
      </p:sp>
      <p:sp>
        <p:nvSpPr>
          <p:cNvPr id="615" name="CustomShape 5"/>
          <p:cNvSpPr/>
          <p:nvPr/>
        </p:nvSpPr>
        <p:spPr>
          <a:xfrm>
            <a:off x="4459320" y="448164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-6</a:t>
            </a:r>
            <a:endParaRPr b="0" lang="en-US" sz="1600" spc="-1" strike="noStrike">
              <a:latin typeface="Arial"/>
            </a:endParaRPr>
          </a:p>
        </p:txBody>
      </p:sp>
      <p:sp>
        <p:nvSpPr>
          <p:cNvPr id="616" name="CustomShape 6"/>
          <p:cNvSpPr/>
          <p:nvPr/>
        </p:nvSpPr>
        <p:spPr>
          <a:xfrm>
            <a:off x="4847040" y="448020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-4</a:t>
            </a:r>
            <a:endParaRPr b="0" lang="en-US" sz="1600" spc="-1" strike="noStrike">
              <a:latin typeface="Arial"/>
            </a:endParaRPr>
          </a:p>
        </p:txBody>
      </p:sp>
      <p:sp>
        <p:nvSpPr>
          <p:cNvPr id="617" name="CustomShape 7"/>
          <p:cNvSpPr/>
          <p:nvPr/>
        </p:nvSpPr>
        <p:spPr>
          <a:xfrm>
            <a:off x="5240520" y="448092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sp>
        <p:nvSpPr>
          <p:cNvPr id="618" name="CustomShape 8"/>
          <p:cNvSpPr/>
          <p:nvPr/>
        </p:nvSpPr>
        <p:spPr>
          <a:xfrm>
            <a:off x="5679720" y="448236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619" name="CustomShape 9"/>
          <p:cNvSpPr/>
          <p:nvPr/>
        </p:nvSpPr>
        <p:spPr>
          <a:xfrm rot="5400000">
            <a:off x="4383000" y="41731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20" name="CustomShape 10"/>
          <p:cNvSpPr/>
          <p:nvPr/>
        </p:nvSpPr>
        <p:spPr>
          <a:xfrm rot="5400000">
            <a:off x="4773600" y="41731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21" name="CustomShape 11"/>
          <p:cNvSpPr/>
          <p:nvPr/>
        </p:nvSpPr>
        <p:spPr>
          <a:xfrm rot="5400000">
            <a:off x="5164200" y="41731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22" name="CustomShape 12"/>
          <p:cNvSpPr/>
          <p:nvPr/>
        </p:nvSpPr>
        <p:spPr>
          <a:xfrm rot="5400000">
            <a:off x="5554800" y="41731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23" name="CustomShape 13"/>
          <p:cNvSpPr/>
          <p:nvPr/>
        </p:nvSpPr>
        <p:spPr>
          <a:xfrm rot="5400000">
            <a:off x="5945400" y="41731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24" name="CustomShape 14"/>
          <p:cNvSpPr/>
          <p:nvPr/>
        </p:nvSpPr>
        <p:spPr>
          <a:xfrm rot="5400000">
            <a:off x="6337440" y="41731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25" name="CustomShape 15"/>
          <p:cNvSpPr/>
          <p:nvPr/>
        </p:nvSpPr>
        <p:spPr>
          <a:xfrm rot="5400000">
            <a:off x="6728040" y="41731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26" name="CustomShape 16"/>
          <p:cNvSpPr/>
          <p:nvPr/>
        </p:nvSpPr>
        <p:spPr>
          <a:xfrm rot="5400000">
            <a:off x="7118640" y="41731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27" name="CustomShape 17"/>
          <p:cNvSpPr/>
          <p:nvPr/>
        </p:nvSpPr>
        <p:spPr>
          <a:xfrm>
            <a:off x="7242840" y="448272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8</a:t>
            </a:r>
            <a:endParaRPr b="0" lang="en-US" sz="1600" spc="-1" strike="noStrike">
              <a:latin typeface="Arial"/>
            </a:endParaRPr>
          </a:p>
        </p:txBody>
      </p:sp>
      <p:sp>
        <p:nvSpPr>
          <p:cNvPr id="628" name="CustomShape 18"/>
          <p:cNvSpPr/>
          <p:nvPr/>
        </p:nvSpPr>
        <p:spPr>
          <a:xfrm>
            <a:off x="6857280" y="448524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6</a:t>
            </a:r>
            <a:endParaRPr b="0" lang="en-US" sz="1600" spc="-1" strike="noStrike">
              <a:latin typeface="Arial"/>
            </a:endParaRPr>
          </a:p>
        </p:txBody>
      </p:sp>
      <p:sp>
        <p:nvSpPr>
          <p:cNvPr id="629" name="CustomShape 19"/>
          <p:cNvSpPr/>
          <p:nvPr/>
        </p:nvSpPr>
        <p:spPr>
          <a:xfrm>
            <a:off x="6466680" y="447696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4</a:t>
            </a:r>
            <a:endParaRPr b="0" lang="en-US" sz="1600" spc="-1" strike="noStrike">
              <a:latin typeface="Arial"/>
            </a:endParaRPr>
          </a:p>
        </p:txBody>
      </p:sp>
      <p:sp>
        <p:nvSpPr>
          <p:cNvPr id="630" name="CustomShape 20"/>
          <p:cNvSpPr/>
          <p:nvPr/>
        </p:nvSpPr>
        <p:spPr>
          <a:xfrm>
            <a:off x="6072480" y="448380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sp>
        <p:nvSpPr>
          <p:cNvPr id="631" name="CustomShape 21"/>
          <p:cNvSpPr/>
          <p:nvPr/>
        </p:nvSpPr>
        <p:spPr>
          <a:xfrm>
            <a:off x="5169960" y="4754160"/>
            <a:ext cx="1356120" cy="39528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000" spc="-1" strike="noStrike">
                <a:solidFill>
                  <a:srgbClr val="000000"/>
                </a:solidFill>
                <a:latin typeface="Calibri"/>
              </a:rPr>
              <a:t>∆</a:t>
            </a:r>
            <a:r>
              <a:rPr b="0" i="1" lang="en-US" sz="2000" spc="-1" strike="noStrike">
                <a:solidFill>
                  <a:srgbClr val="000000"/>
                </a:solidFill>
                <a:latin typeface="Calibri"/>
              </a:rPr>
              <a:t>bbp </a:t>
            </a:r>
            <a:r>
              <a:rPr b="0" lang="en-US" sz="2000" spc="-1" strike="noStrike">
                <a:solidFill>
                  <a:srgbClr val="000000"/>
                </a:solidFill>
                <a:latin typeface="Calibri"/>
              </a:rPr>
              <a:t>(%)</a:t>
            </a:r>
            <a:endParaRPr b="0" lang="en-US" sz="2000" spc="-1" strike="noStrike">
              <a:latin typeface="Arial"/>
            </a:endParaRPr>
          </a:p>
        </p:txBody>
      </p:sp>
      <p:sp>
        <p:nvSpPr>
          <p:cNvPr id="632" name="Line 22"/>
          <p:cNvSpPr/>
          <p:nvPr/>
        </p:nvSpPr>
        <p:spPr>
          <a:xfrm>
            <a:off x="7394760" y="42825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33" name="Line 23"/>
          <p:cNvSpPr/>
          <p:nvPr/>
        </p:nvSpPr>
        <p:spPr>
          <a:xfrm>
            <a:off x="7010640" y="4289400"/>
            <a:ext cx="360" cy="25812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34" name="Line 24"/>
          <p:cNvSpPr/>
          <p:nvPr/>
        </p:nvSpPr>
        <p:spPr>
          <a:xfrm>
            <a:off x="6618960" y="4289400"/>
            <a:ext cx="360" cy="25812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35" name="Line 25"/>
          <p:cNvSpPr/>
          <p:nvPr/>
        </p:nvSpPr>
        <p:spPr>
          <a:xfrm>
            <a:off x="6226200" y="429048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36" name="Line 26"/>
          <p:cNvSpPr/>
          <p:nvPr/>
        </p:nvSpPr>
        <p:spPr>
          <a:xfrm>
            <a:off x="5835600" y="42825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37" name="Line 27"/>
          <p:cNvSpPr/>
          <p:nvPr/>
        </p:nvSpPr>
        <p:spPr>
          <a:xfrm>
            <a:off x="5447520" y="42825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38" name="Line 28"/>
          <p:cNvSpPr/>
          <p:nvPr/>
        </p:nvSpPr>
        <p:spPr>
          <a:xfrm>
            <a:off x="5054400" y="42825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39" name="Line 29"/>
          <p:cNvSpPr/>
          <p:nvPr/>
        </p:nvSpPr>
        <p:spPr>
          <a:xfrm>
            <a:off x="4660200" y="42825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40" name="Line 30"/>
          <p:cNvSpPr/>
          <p:nvPr/>
        </p:nvSpPr>
        <p:spPr>
          <a:xfrm>
            <a:off x="4280400" y="42825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41" name="CustomShape 31"/>
          <p:cNvSpPr/>
          <p:nvPr/>
        </p:nvSpPr>
        <p:spPr>
          <a:xfrm rot="16200000">
            <a:off x="-1019520" y="3487320"/>
            <a:ext cx="3943440" cy="455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31859c"/>
                </a:solidFill>
                <a:latin typeface="Times New Roman"/>
              </a:rPr>
              <a:t>CALIOP night-day differences</a:t>
            </a:r>
            <a:endParaRPr b="0" lang="en-US" sz="2400" spc="-1" strike="noStrike">
              <a:latin typeface="Arial"/>
            </a:endParaRPr>
          </a:p>
        </p:txBody>
      </p:sp>
      <p:pic>
        <p:nvPicPr>
          <p:cNvPr id="642" name="Picture 36" descr=""/>
          <p:cNvPicPr/>
          <p:nvPr/>
        </p:nvPicPr>
        <p:blipFill>
          <a:blip r:embed="rId4"/>
          <a:stretch/>
        </p:blipFill>
        <p:spPr>
          <a:xfrm>
            <a:off x="3920040" y="4804920"/>
            <a:ext cx="3991320" cy="548280"/>
          </a:xfrm>
          <a:prstGeom prst="rect">
            <a:avLst/>
          </a:prstGeom>
          <a:ln>
            <a:noFill/>
          </a:ln>
        </p:spPr>
      </p:pic>
      <p:grpSp>
        <p:nvGrpSpPr>
          <p:cNvPr id="643" name="Group 32"/>
          <p:cNvGrpSpPr/>
          <p:nvPr/>
        </p:nvGrpSpPr>
        <p:grpSpPr>
          <a:xfrm>
            <a:off x="4430880" y="5293080"/>
            <a:ext cx="5237280" cy="911880"/>
            <a:chOff x="4430880" y="5293080"/>
            <a:chExt cx="5237280" cy="911880"/>
          </a:xfrm>
        </p:grpSpPr>
        <p:grpSp>
          <p:nvGrpSpPr>
            <p:cNvPr id="644" name="Group 33"/>
            <p:cNvGrpSpPr/>
            <p:nvPr/>
          </p:nvGrpSpPr>
          <p:grpSpPr>
            <a:xfrm>
              <a:off x="4430880" y="5293080"/>
              <a:ext cx="822960" cy="712800"/>
              <a:chOff x="4430880" y="5293080"/>
              <a:chExt cx="822960" cy="712800"/>
            </a:xfrm>
          </p:grpSpPr>
          <p:sp>
            <p:nvSpPr>
              <p:cNvPr id="645" name="CustomShape 34"/>
              <p:cNvSpPr/>
              <p:nvPr/>
            </p:nvSpPr>
            <p:spPr>
              <a:xfrm flipV="1">
                <a:off x="4441320" y="4580280"/>
                <a:ext cx="360" cy="712800"/>
              </a:xfrm>
              <a:custGeom>
                <a:avLst/>
                <a:gdLst/>
                <a:ahLst/>
                <a:rect l="l" t="t" r="r" b="b"/>
                <a:pathLst>
                  <a:path w="21600" h="21600">
                    <a:moveTo>
                      <a:pt x="0" y="0"/>
                    </a:moveTo>
                    <a:lnTo>
                      <a:pt x="21600" y="21600"/>
                    </a:lnTo>
                  </a:path>
                </a:pathLst>
              </a:custGeom>
              <a:noFill/>
              <a:ln w="38160">
                <a:solidFill>
                  <a:schemeClr val="tx1"/>
                </a:solidFill>
                <a:tailEnd len="lg" type="triangle" w="lg"/>
              </a:ln>
            </p:spPr>
            <p:style>
              <a:lnRef idx="1">
                <a:schemeClr val="accent1"/>
              </a:lnRef>
              <a:fillRef idx="0">
                <a:schemeClr val="accent1"/>
              </a:fillRef>
              <a:effectRef idx="0">
                <a:schemeClr val="accent1"/>
              </a:effectRef>
              <a:fontRef idx="minor"/>
            </p:style>
          </p:sp>
          <p:sp>
            <p:nvSpPr>
              <p:cNvPr id="646" name="Line 35"/>
              <p:cNvSpPr/>
              <p:nvPr/>
            </p:nvSpPr>
            <p:spPr>
              <a:xfrm flipH="1">
                <a:off x="4430880" y="5997960"/>
                <a:ext cx="822960" cy="360"/>
              </a:xfrm>
              <a:prstGeom prst="line">
                <a:avLst/>
              </a:prstGeom>
              <a:ln w="38160">
                <a:solidFill>
                  <a:schemeClr val="tx1"/>
                </a:solidFill>
              </a:ln>
            </p:spPr>
            <p:style>
              <a:lnRef idx="1">
                <a:schemeClr val="accent1"/>
              </a:lnRef>
              <a:fillRef idx="0">
                <a:schemeClr val="accent1"/>
              </a:fillRef>
              <a:effectRef idx="0">
                <a:schemeClr val="accent1"/>
              </a:effectRef>
              <a:fontRef idx="minor"/>
            </p:style>
          </p:sp>
        </p:grpSp>
        <p:sp>
          <p:nvSpPr>
            <p:cNvPr id="647" name="CustomShape 36"/>
            <p:cNvSpPr/>
            <p:nvPr/>
          </p:nvSpPr>
          <p:spPr>
            <a:xfrm>
              <a:off x="5225760" y="5809680"/>
              <a:ext cx="4442400" cy="3952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2000" spc="-1" strike="noStrike">
                  <a:solidFill>
                    <a:srgbClr val="000000"/>
                  </a:solidFill>
                  <a:latin typeface="Times New Roman"/>
                </a:rPr>
                <a:t>Two components: </a:t>
              </a:r>
              <a:r>
                <a:rPr b="0" lang="en-US" sz="2000" spc="-1" strike="noStrike">
                  <a:solidFill>
                    <a:srgbClr val="000000"/>
                  </a:solidFill>
                  <a:latin typeface="Times New Roman"/>
                </a:rPr>
                <a:t>Phytoplankton &amp; DVM</a:t>
              </a:r>
              <a:endParaRPr b="0" lang="en-US" sz="2000" spc="-1" strike="noStrike">
                <a:latin typeface="Arial"/>
              </a:endParaRPr>
            </a:p>
          </p:txBody>
        </p:sp>
      </p:grpSp>
      <p:sp>
        <p:nvSpPr>
          <p:cNvPr id="648" name="CustomShape 37"/>
          <p:cNvSpPr/>
          <p:nvPr/>
        </p:nvSpPr>
        <p:spPr>
          <a:xfrm>
            <a:off x="8294040" y="6512400"/>
            <a:ext cx="41054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2019 Nature 576, 257–261</a:t>
            </a:r>
            <a:endParaRPr b="0" lang="en-US" sz="1400" spc="-1" strike="noStrike">
              <a:latin typeface="Arial"/>
            </a:endParaRPr>
          </a:p>
        </p:txBody>
      </p:sp>
      <p:grpSp>
        <p:nvGrpSpPr>
          <p:cNvPr id="649" name="Group 38"/>
          <p:cNvGrpSpPr/>
          <p:nvPr/>
        </p:nvGrpSpPr>
        <p:grpSpPr>
          <a:xfrm>
            <a:off x="8195040" y="4163040"/>
            <a:ext cx="3229560" cy="395280"/>
            <a:chOff x="8195040" y="4163040"/>
            <a:chExt cx="3229560" cy="395280"/>
          </a:xfrm>
        </p:grpSpPr>
        <p:sp>
          <p:nvSpPr>
            <p:cNvPr id="650" name="CustomShape 39"/>
            <p:cNvSpPr/>
            <p:nvPr/>
          </p:nvSpPr>
          <p:spPr>
            <a:xfrm rot="16200000">
              <a:off x="8159040" y="4210200"/>
              <a:ext cx="378360" cy="306360"/>
            </a:xfrm>
            <a:prstGeom prst="triangle">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651" name="CustomShape 40"/>
            <p:cNvSpPr/>
            <p:nvPr/>
          </p:nvSpPr>
          <p:spPr>
            <a:xfrm>
              <a:off x="8591760" y="4163040"/>
              <a:ext cx="2832840" cy="39528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2000" spc="-1" strike="noStrike">
                  <a:solidFill>
                    <a:srgbClr val="000000"/>
                  </a:solidFill>
                  <a:latin typeface="Times New Roman"/>
                </a:rPr>
                <a:t>Why are there negatives?</a:t>
              </a:r>
              <a:endParaRPr b="0" lang="en-US" sz="2000" spc="-1" strike="noStrike">
                <a:latin typeface="Arial"/>
              </a:endParaRPr>
            </a:p>
          </p:txBody>
        </p:sp>
      </p:grpSp>
      <p:sp>
        <p:nvSpPr>
          <p:cNvPr id="652" name="CustomShape 41"/>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
        <p:nvSpPr>
          <p:cNvPr id="653" name="CustomShape 42"/>
          <p:cNvSpPr/>
          <p:nvPr/>
        </p:nvSpPr>
        <p:spPr>
          <a:xfrm>
            <a:off x="3357360" y="996840"/>
            <a:ext cx="5116680" cy="638280"/>
          </a:xfrm>
          <a:prstGeom prst="rect">
            <a:avLst/>
          </a:prstGeom>
          <a:noFill/>
          <a:ln>
            <a:noFill/>
          </a:ln>
        </p:spPr>
        <p:style>
          <a:lnRef idx="0"/>
          <a:fillRef idx="0"/>
          <a:effectRef idx="0"/>
          <a:fontRef idx="minor"/>
        </p:style>
        <p:txBody>
          <a:bodyPr lIns="90000" rIns="90000" tIns="45000" bIns="45000"/>
          <a:p>
            <a:pPr>
              <a:lnSpc>
                <a:spcPct val="100000"/>
              </a:lnSpc>
            </a:pPr>
            <a:r>
              <a:rPr b="0" i="1" lang="en-US" sz="1800" spc="-1" strike="noStrike">
                <a:solidFill>
                  <a:srgbClr val="000000"/>
                </a:solidFill>
                <a:latin typeface="Calibri"/>
              </a:rPr>
              <a:t>2° × 2° bin means for the 2008–2017 CALIOP record</a:t>
            </a:r>
            <a:endParaRPr b="0" lang="en-US" sz="1800" spc="-1" strike="noStrike">
              <a:latin typeface="Arial"/>
            </a:endParaRPr>
          </a:p>
        </p:txBody>
      </p:sp>
    </p:spTree>
  </p:cSld>
  <p:timing>
    <p:tnLst>
      <p:par>
        <p:cTn id="94" dur="indefinite" restart="never" nodeType="tmRoot">
          <p:childTnLst>
            <p:seq>
              <p:cTn id="95" dur="indefinite" nodeType="mainSeq">
                <p:childTnLst>
                  <p:par>
                    <p:cTn id="96" fill="hold">
                      <p:stCondLst>
                        <p:cond delay="indefinite"/>
                      </p:stCondLst>
                      <p:childTnLst>
                        <p:par>
                          <p:cTn id="97" fill="hold">
                            <p:stCondLst>
                              <p:cond delay="0"/>
                            </p:stCondLst>
                            <p:childTnLst>
                              <p:par>
                                <p:cTn id="98" nodeType="clickEffect" fill="hold" presetClass="entr" presetID="1">
                                  <p:stCondLst>
                                    <p:cond delay="0"/>
                                  </p:stCondLst>
                                  <p:childTnLst>
                                    <p:set>
                                      <p:cBhvr>
                                        <p:cTn id="99" dur="1" fill="hold">
                                          <p:stCondLst>
                                            <p:cond delay="0"/>
                                          </p:stCondLst>
                                        </p:cTn>
                                        <p:tgtEl>
                                          <p:spTgt spid="649"/>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nodeType="clickEffect" fill="hold" presetClass="entr" presetID="1">
                                  <p:stCondLst>
                                    <p:cond delay="0"/>
                                  </p:stCondLst>
                                  <p:childTnLst>
                                    <p:set>
                                      <p:cBhvr>
                                        <p:cTn id="103" dur="1" fill="hold">
                                          <p:stCondLst>
                                            <p:cond delay="0"/>
                                          </p:stCondLst>
                                        </p:cTn>
                                        <p:tgtEl>
                                          <p:spTgt spid="643"/>
                                        </p:tgtEl>
                                        <p:attrNameLst>
                                          <p:attrName>style.visibility</p:attrName>
                                        </p:attrNameLst>
                                      </p:cBhvr>
                                      <p:to>
                                        <p:strVal val="visible"/>
                                      </p:to>
                                    </p:set>
                                  </p:childTnLst>
                                </p:cTn>
                              </p:par>
                              <p:par>
                                <p:cTn id="104" nodeType="withEffect" fill="hold" presetClass="exit" presetID="1">
                                  <p:stCondLst>
                                    <p:cond delay="0"/>
                                  </p:stCondLst>
                                  <p:childTnLst>
                                    <p:set>
                                      <p:cBhvr>
                                        <p:cTn id="105" dur="1" fill="hold">
                                          <p:stCondLst>
                                            <p:cond delay="0"/>
                                          </p:stCondLst>
                                        </p:cTn>
                                        <p:tgtEl>
                                          <p:spTgt spid="649"/>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4" name="Picture 1" descr=""/>
          <p:cNvPicPr/>
          <p:nvPr/>
        </p:nvPicPr>
        <p:blipFill>
          <a:blip r:embed="rId1"/>
          <a:stretch/>
        </p:blipFill>
        <p:spPr>
          <a:xfrm>
            <a:off x="0" y="0"/>
            <a:ext cx="1033200" cy="774720"/>
          </a:xfrm>
          <a:prstGeom prst="rect">
            <a:avLst/>
          </a:prstGeom>
          <a:ln w="9360">
            <a:noFill/>
          </a:ln>
        </p:spPr>
      </p:pic>
      <p:sp>
        <p:nvSpPr>
          <p:cNvPr id="655"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656"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657"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pic>
        <p:nvPicPr>
          <p:cNvPr id="658" name="Picture 68" descr=""/>
          <p:cNvPicPr/>
          <p:nvPr/>
        </p:nvPicPr>
        <p:blipFill>
          <a:blip r:embed="rId2"/>
          <a:stretch/>
        </p:blipFill>
        <p:spPr>
          <a:xfrm>
            <a:off x="3621240" y="1056960"/>
            <a:ext cx="6128640" cy="2880720"/>
          </a:xfrm>
          <a:prstGeom prst="rect">
            <a:avLst/>
          </a:prstGeom>
          <a:ln>
            <a:noFill/>
          </a:ln>
        </p:spPr>
      </p:pic>
      <p:sp>
        <p:nvSpPr>
          <p:cNvPr id="659" name="CustomShape 4"/>
          <p:cNvSpPr/>
          <p:nvPr/>
        </p:nvSpPr>
        <p:spPr>
          <a:xfrm>
            <a:off x="8294040" y="6512400"/>
            <a:ext cx="41054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2019 Nature 576, 257–261</a:t>
            </a:r>
            <a:endParaRPr b="0" lang="en-US" sz="1400" spc="-1" strike="noStrike">
              <a:latin typeface="Arial"/>
            </a:endParaRPr>
          </a:p>
        </p:txBody>
      </p:sp>
      <p:sp>
        <p:nvSpPr>
          <p:cNvPr id="660" name="CustomShape 5"/>
          <p:cNvSpPr/>
          <p:nvPr/>
        </p:nvSpPr>
        <p:spPr>
          <a:xfrm>
            <a:off x="1038240" y="4232880"/>
            <a:ext cx="10117440" cy="1553400"/>
          </a:xfrm>
          <a:prstGeom prst="rect">
            <a:avLst/>
          </a:prstGeom>
          <a:noFill/>
          <a:ln>
            <a:noFill/>
          </a:ln>
        </p:spPr>
        <p:style>
          <a:lnRef idx="0"/>
          <a:fillRef idx="0"/>
          <a:effectRef idx="0"/>
          <a:fontRef idx="minor"/>
        </p:style>
        <p:txBody>
          <a:bodyPr lIns="90000" rIns="90000" tIns="45000" bIns="45000"/>
          <a:p>
            <a:pPr algn="ctr">
              <a:lnSpc>
                <a:spcPct val="100000"/>
              </a:lnSpc>
              <a:spcAft>
                <a:spcPts val="4201"/>
              </a:spcAft>
            </a:pPr>
            <a:r>
              <a:rPr b="0" i="1" lang="en-US" sz="2400" spc="-1" strike="noStrike">
                <a:solidFill>
                  <a:srgbClr val="000000"/>
                </a:solidFill>
                <a:latin typeface="Times New Roman"/>
              </a:rPr>
              <a:t>Main Point</a:t>
            </a:r>
            <a:r>
              <a:rPr b="0" lang="en-US" sz="2400" spc="-1" strike="noStrike">
                <a:solidFill>
                  <a:srgbClr val="000000"/>
                </a:solidFill>
                <a:latin typeface="Times New Roman"/>
              </a:rPr>
              <a:t>: In the absence of DVM animals the night-day difference in backscatter is expected to be negative due to the phytoplankton diel cycle.  The nighttime appearance of DVM animals increases backscatter above this baseline such that the night-day difference becomes less negative or even positive</a:t>
            </a:r>
            <a:endParaRPr b="0" lang="en-US" sz="2400" spc="-1" strike="noStrike">
              <a:latin typeface="Arial"/>
            </a:endParaRPr>
          </a:p>
        </p:txBody>
      </p:sp>
      <p:grpSp>
        <p:nvGrpSpPr>
          <p:cNvPr id="661" name="Group 6"/>
          <p:cNvGrpSpPr/>
          <p:nvPr/>
        </p:nvGrpSpPr>
        <p:grpSpPr>
          <a:xfrm>
            <a:off x="6690960" y="1702440"/>
            <a:ext cx="592560" cy="1231560"/>
            <a:chOff x="6690960" y="1702440"/>
            <a:chExt cx="592560" cy="1231560"/>
          </a:xfrm>
        </p:grpSpPr>
        <p:sp>
          <p:nvSpPr>
            <p:cNvPr id="662" name="CustomShape 7"/>
            <p:cNvSpPr/>
            <p:nvPr/>
          </p:nvSpPr>
          <p:spPr>
            <a:xfrm flipV="1">
              <a:off x="6690960" y="514440"/>
              <a:ext cx="592560" cy="1187640"/>
            </a:xfrm>
            <a:prstGeom prst="downArrow">
              <a:avLst>
                <a:gd name="adj1" fmla="val 50000"/>
                <a:gd name="adj2" fmla="val 500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663" name="CustomShape 8"/>
            <p:cNvSpPr/>
            <p:nvPr/>
          </p:nvSpPr>
          <p:spPr>
            <a:xfrm rot="16200000">
              <a:off x="6459120" y="2248200"/>
              <a:ext cx="1068480" cy="3031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Times New Roman"/>
                </a:rPr>
                <a:t>DVM signal</a:t>
              </a:r>
              <a:endParaRPr b="0" lang="en-US" sz="1400" spc="-1" strike="noStrike">
                <a:latin typeface="Arial"/>
              </a:endParaRPr>
            </a:p>
          </p:txBody>
        </p:sp>
      </p:grpSp>
      <p:sp>
        <p:nvSpPr>
          <p:cNvPr id="664" name="CustomShape 9"/>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Tree>
  </p:cSld>
  <p:timing>
    <p:tnLst>
      <p:par>
        <p:cTn id="106" dur="indefinite" restart="never" nodeType="tmRoot">
          <p:childTnLst>
            <p:seq>
              <p:cTn id="107" dur="indefinite" nodeType="mainSeq">
                <p:childTnLst>
                  <p:par>
                    <p:cTn id="108" fill="hold">
                      <p:stCondLst>
                        <p:cond delay="indefinite"/>
                      </p:stCondLst>
                      <p:childTnLst>
                        <p:par>
                          <p:cTn id="109" fill="hold">
                            <p:stCondLst>
                              <p:cond delay="0"/>
                            </p:stCondLst>
                            <p:childTnLst>
                              <p:par>
                                <p:cTn id="110" nodeType="clickEffect" fill="hold" presetClass="entr" presetID="22" presetSubtype="4">
                                  <p:stCondLst>
                                    <p:cond delay="0"/>
                                  </p:stCondLst>
                                  <p:childTnLst>
                                    <p:set>
                                      <p:cBhvr>
                                        <p:cTn id="111" dur="1" fill="hold">
                                          <p:stCondLst>
                                            <p:cond delay="0"/>
                                          </p:stCondLst>
                                        </p:cTn>
                                        <p:tgtEl>
                                          <p:spTgt spid="661"/>
                                        </p:tgtEl>
                                        <p:attrNameLst>
                                          <p:attrName>style.visibility</p:attrName>
                                        </p:attrNameLst>
                                      </p:cBhvr>
                                      <p:to>
                                        <p:strVal val="visible"/>
                                      </p:to>
                                    </p:set>
                                    <p:animEffect filter="wipe(down)" transition="in">
                                      <p:cBhvr additive="repl">
                                        <p:cTn id="112" dur="500"/>
                                        <p:tgtEl>
                                          <p:spTgt spid="661"/>
                                        </p:tgtEl>
                                      </p:cBhvr>
                                    </p:animEffect>
                                  </p:childTnLst>
                                </p:cTn>
                              </p:par>
                            </p:childTnLst>
                          </p:cTn>
                        </p:par>
                      </p:childTnLst>
                    </p:cTn>
                  </p:par>
                  <p:par>
                    <p:cTn id="113" fill="hold">
                      <p:stCondLst>
                        <p:cond delay="indefinite"/>
                      </p:stCondLst>
                      <p:childTnLst>
                        <p:par>
                          <p:cTn id="114" fill="hold">
                            <p:stCondLst>
                              <p:cond delay="0"/>
                            </p:stCondLst>
                            <p:childTnLst>
                              <p:par>
                                <p:cTn id="115" nodeType="clickEffect" fill="hold" presetClass="entr" presetID="1">
                                  <p:stCondLst>
                                    <p:cond delay="0"/>
                                  </p:stCondLst>
                                  <p:childTnLst>
                                    <p:set>
                                      <p:cBhvr>
                                        <p:cTn id="116" dur="1" fill="hold">
                                          <p:stCondLst>
                                            <p:cond delay="0"/>
                                          </p:stCondLst>
                                        </p:cTn>
                                        <p:tgtEl>
                                          <p:spTgt spid="66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5" name="Picture 1" descr=""/>
          <p:cNvPicPr/>
          <p:nvPr/>
        </p:nvPicPr>
        <p:blipFill>
          <a:blip r:embed="rId1"/>
          <a:stretch/>
        </p:blipFill>
        <p:spPr>
          <a:xfrm>
            <a:off x="0" y="0"/>
            <a:ext cx="1033200" cy="774720"/>
          </a:xfrm>
          <a:prstGeom prst="rect">
            <a:avLst/>
          </a:prstGeom>
          <a:ln w="9360">
            <a:noFill/>
          </a:ln>
        </p:spPr>
      </p:pic>
      <p:sp>
        <p:nvSpPr>
          <p:cNvPr id="666"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667"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668"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grpSp>
        <p:nvGrpSpPr>
          <p:cNvPr id="669" name="Group 4"/>
          <p:cNvGrpSpPr/>
          <p:nvPr/>
        </p:nvGrpSpPr>
        <p:grpSpPr>
          <a:xfrm>
            <a:off x="3424680" y="2039400"/>
            <a:ext cx="5342040" cy="3710520"/>
            <a:chOff x="3424680" y="2039400"/>
            <a:chExt cx="5342040" cy="3710520"/>
          </a:xfrm>
        </p:grpSpPr>
        <p:pic>
          <p:nvPicPr>
            <p:cNvPr id="670" name="Picture 6" descr=""/>
            <p:cNvPicPr/>
            <p:nvPr/>
          </p:nvPicPr>
          <p:blipFill>
            <a:blip r:embed="rId2"/>
            <a:stretch/>
          </p:blipFill>
          <p:spPr>
            <a:xfrm>
              <a:off x="3424680" y="2039400"/>
              <a:ext cx="5342040" cy="2710080"/>
            </a:xfrm>
            <a:prstGeom prst="rect">
              <a:avLst/>
            </a:prstGeom>
            <a:ln>
              <a:noFill/>
            </a:ln>
          </p:spPr>
        </p:pic>
        <p:pic>
          <p:nvPicPr>
            <p:cNvPr id="671" name="Picture 7" descr=""/>
            <p:cNvPicPr/>
            <p:nvPr/>
          </p:nvPicPr>
          <p:blipFill>
            <a:blip r:embed="rId3"/>
            <a:stretch/>
          </p:blipFill>
          <p:spPr>
            <a:xfrm rot="5400000">
              <a:off x="6056280" y="3407400"/>
              <a:ext cx="169560" cy="3125520"/>
            </a:xfrm>
            <a:prstGeom prst="rect">
              <a:avLst/>
            </a:prstGeom>
            <a:ln>
              <a:noFill/>
            </a:ln>
          </p:spPr>
        </p:pic>
        <p:sp>
          <p:nvSpPr>
            <p:cNvPr id="672" name="CustomShape 5"/>
            <p:cNvSpPr/>
            <p:nvPr/>
          </p:nvSpPr>
          <p:spPr>
            <a:xfrm>
              <a:off x="4379040" y="508248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-8</a:t>
              </a:r>
              <a:endParaRPr b="0" lang="en-US" sz="1600" spc="-1" strike="noStrike">
                <a:latin typeface="Arial"/>
              </a:endParaRPr>
            </a:p>
          </p:txBody>
        </p:sp>
        <p:sp>
          <p:nvSpPr>
            <p:cNvPr id="673" name="CustomShape 6"/>
            <p:cNvSpPr/>
            <p:nvPr/>
          </p:nvSpPr>
          <p:spPr>
            <a:xfrm>
              <a:off x="4763520" y="508248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-6</a:t>
              </a:r>
              <a:endParaRPr b="0" lang="en-US" sz="1600" spc="-1" strike="noStrike">
                <a:latin typeface="Arial"/>
              </a:endParaRPr>
            </a:p>
          </p:txBody>
        </p:sp>
        <p:sp>
          <p:nvSpPr>
            <p:cNvPr id="674" name="CustomShape 7"/>
            <p:cNvSpPr/>
            <p:nvPr/>
          </p:nvSpPr>
          <p:spPr>
            <a:xfrm>
              <a:off x="5151240" y="508068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-4</a:t>
              </a:r>
              <a:endParaRPr b="0" lang="en-US" sz="1600" spc="-1" strike="noStrike">
                <a:latin typeface="Arial"/>
              </a:endParaRPr>
            </a:p>
          </p:txBody>
        </p:sp>
        <p:sp>
          <p:nvSpPr>
            <p:cNvPr id="675" name="CustomShape 8"/>
            <p:cNvSpPr/>
            <p:nvPr/>
          </p:nvSpPr>
          <p:spPr>
            <a:xfrm>
              <a:off x="5545080" y="508176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sp>
          <p:nvSpPr>
            <p:cNvPr id="676" name="CustomShape 9"/>
            <p:cNvSpPr/>
            <p:nvPr/>
          </p:nvSpPr>
          <p:spPr>
            <a:xfrm>
              <a:off x="5983920" y="508284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677" name="CustomShape 10"/>
            <p:cNvSpPr/>
            <p:nvPr/>
          </p:nvSpPr>
          <p:spPr>
            <a:xfrm rot="5400000">
              <a:off x="4687560" y="477396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78" name="CustomShape 11"/>
            <p:cNvSpPr/>
            <p:nvPr/>
          </p:nvSpPr>
          <p:spPr>
            <a:xfrm rot="5400000">
              <a:off x="5078160" y="477396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79" name="CustomShape 12"/>
            <p:cNvSpPr/>
            <p:nvPr/>
          </p:nvSpPr>
          <p:spPr>
            <a:xfrm rot="5400000">
              <a:off x="5468760" y="477396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80" name="CustomShape 13"/>
            <p:cNvSpPr/>
            <p:nvPr/>
          </p:nvSpPr>
          <p:spPr>
            <a:xfrm rot="5400000">
              <a:off x="5859360" y="477396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81" name="CustomShape 14"/>
            <p:cNvSpPr/>
            <p:nvPr/>
          </p:nvSpPr>
          <p:spPr>
            <a:xfrm rot="5400000">
              <a:off x="6249960" y="477396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82" name="CustomShape 15"/>
            <p:cNvSpPr/>
            <p:nvPr/>
          </p:nvSpPr>
          <p:spPr>
            <a:xfrm rot="5400000">
              <a:off x="6641640" y="477396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83" name="CustomShape 16"/>
            <p:cNvSpPr/>
            <p:nvPr/>
          </p:nvSpPr>
          <p:spPr>
            <a:xfrm rot="5400000">
              <a:off x="7032240" y="477396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84" name="CustomShape 17"/>
            <p:cNvSpPr/>
            <p:nvPr/>
          </p:nvSpPr>
          <p:spPr>
            <a:xfrm rot="5400000">
              <a:off x="7422840" y="477396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685" name="CustomShape 18"/>
            <p:cNvSpPr/>
            <p:nvPr/>
          </p:nvSpPr>
          <p:spPr>
            <a:xfrm>
              <a:off x="7547400" y="508356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8</a:t>
              </a:r>
              <a:endParaRPr b="0" lang="en-US" sz="1600" spc="-1" strike="noStrike">
                <a:latin typeface="Arial"/>
              </a:endParaRPr>
            </a:p>
          </p:txBody>
        </p:sp>
        <p:sp>
          <p:nvSpPr>
            <p:cNvPr id="686" name="CustomShape 19"/>
            <p:cNvSpPr/>
            <p:nvPr/>
          </p:nvSpPr>
          <p:spPr>
            <a:xfrm>
              <a:off x="7161840" y="508608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6</a:t>
              </a:r>
              <a:endParaRPr b="0" lang="en-US" sz="1600" spc="-1" strike="noStrike">
                <a:latin typeface="Arial"/>
              </a:endParaRPr>
            </a:p>
          </p:txBody>
        </p:sp>
        <p:sp>
          <p:nvSpPr>
            <p:cNvPr id="687" name="CustomShape 20"/>
            <p:cNvSpPr/>
            <p:nvPr/>
          </p:nvSpPr>
          <p:spPr>
            <a:xfrm>
              <a:off x="6771240" y="507744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4</a:t>
              </a:r>
              <a:endParaRPr b="0" lang="en-US" sz="1600" spc="-1" strike="noStrike">
                <a:latin typeface="Arial"/>
              </a:endParaRPr>
            </a:p>
          </p:txBody>
        </p:sp>
        <p:sp>
          <p:nvSpPr>
            <p:cNvPr id="688" name="CustomShape 21"/>
            <p:cNvSpPr/>
            <p:nvPr/>
          </p:nvSpPr>
          <p:spPr>
            <a:xfrm>
              <a:off x="6377040" y="508428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sp>
          <p:nvSpPr>
            <p:cNvPr id="689" name="CustomShape 22"/>
            <p:cNvSpPr/>
            <p:nvPr/>
          </p:nvSpPr>
          <p:spPr>
            <a:xfrm>
              <a:off x="5474160" y="5354640"/>
              <a:ext cx="1356120" cy="39528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000" spc="-1" strike="noStrike">
                  <a:solidFill>
                    <a:srgbClr val="000000"/>
                  </a:solidFill>
                  <a:latin typeface="Calibri"/>
                </a:rPr>
                <a:t>∆</a:t>
              </a:r>
              <a:r>
                <a:rPr b="0" i="1" lang="en-US" sz="2000" spc="-1" strike="noStrike">
                  <a:solidFill>
                    <a:srgbClr val="000000"/>
                  </a:solidFill>
                  <a:latin typeface="Calibri"/>
                </a:rPr>
                <a:t>bbp </a:t>
              </a:r>
              <a:r>
                <a:rPr b="0" lang="en-US" sz="2000" spc="-1" strike="noStrike">
                  <a:solidFill>
                    <a:srgbClr val="000000"/>
                  </a:solidFill>
                  <a:latin typeface="Calibri"/>
                </a:rPr>
                <a:t>(%)</a:t>
              </a:r>
              <a:endParaRPr b="0" lang="en-US" sz="2000" spc="-1" strike="noStrike">
                <a:latin typeface="Arial"/>
              </a:endParaRPr>
            </a:p>
          </p:txBody>
        </p:sp>
        <p:sp>
          <p:nvSpPr>
            <p:cNvPr id="690" name="Line 23"/>
            <p:cNvSpPr/>
            <p:nvPr/>
          </p:nvSpPr>
          <p:spPr>
            <a:xfrm>
              <a:off x="7699320" y="488304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91" name="Line 24"/>
            <p:cNvSpPr/>
            <p:nvPr/>
          </p:nvSpPr>
          <p:spPr>
            <a:xfrm>
              <a:off x="7315200" y="489024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92" name="Line 25"/>
            <p:cNvSpPr/>
            <p:nvPr/>
          </p:nvSpPr>
          <p:spPr>
            <a:xfrm>
              <a:off x="6923520" y="489024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93" name="Line 26"/>
            <p:cNvSpPr/>
            <p:nvPr/>
          </p:nvSpPr>
          <p:spPr>
            <a:xfrm>
              <a:off x="6530400" y="489132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94" name="Line 27"/>
            <p:cNvSpPr/>
            <p:nvPr/>
          </p:nvSpPr>
          <p:spPr>
            <a:xfrm>
              <a:off x="6140160" y="488304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95" name="Line 28"/>
            <p:cNvSpPr/>
            <p:nvPr/>
          </p:nvSpPr>
          <p:spPr>
            <a:xfrm>
              <a:off x="5752080" y="488304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96" name="Line 29"/>
            <p:cNvSpPr/>
            <p:nvPr/>
          </p:nvSpPr>
          <p:spPr>
            <a:xfrm>
              <a:off x="5358960" y="488304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97" name="Line 30"/>
            <p:cNvSpPr/>
            <p:nvPr/>
          </p:nvSpPr>
          <p:spPr>
            <a:xfrm>
              <a:off x="4964760" y="488304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698" name="Line 31"/>
            <p:cNvSpPr/>
            <p:nvPr/>
          </p:nvSpPr>
          <p:spPr>
            <a:xfrm>
              <a:off x="4584960" y="488304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grpSp>
      <p:sp>
        <p:nvSpPr>
          <p:cNvPr id="699" name="CustomShape 32"/>
          <p:cNvSpPr/>
          <p:nvPr/>
        </p:nvSpPr>
        <p:spPr>
          <a:xfrm>
            <a:off x="8294040" y="6512400"/>
            <a:ext cx="41054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2019 Nature 576, 257–261</a:t>
            </a:r>
            <a:endParaRPr b="0" lang="en-US" sz="1400" spc="-1" strike="noStrike">
              <a:latin typeface="Arial"/>
            </a:endParaRPr>
          </a:p>
        </p:txBody>
      </p:sp>
      <p:sp>
        <p:nvSpPr>
          <p:cNvPr id="700" name="CustomShape 33"/>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
        <p:nvSpPr>
          <p:cNvPr id="701" name="CustomShape 34"/>
          <p:cNvSpPr/>
          <p:nvPr/>
        </p:nvSpPr>
        <p:spPr>
          <a:xfrm>
            <a:off x="3135240" y="1181520"/>
            <a:ext cx="5920560" cy="51696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2800" spc="-1" strike="noStrike">
                <a:solidFill>
                  <a:srgbClr val="000000"/>
                </a:solidFill>
                <a:latin typeface="Times New Roman"/>
              </a:rPr>
              <a:t>Are the lidar DVM signals reasonable?</a:t>
            </a:r>
            <a:endParaRPr b="0" lang="en-US" sz="2800" spc="-1" strike="noStrike">
              <a:latin typeface="Arial"/>
            </a:endParaRPr>
          </a:p>
        </p:txBody>
      </p:sp>
    </p:spTree>
  </p:cSld>
  <p:timing>
    <p:tnLst>
      <p:par>
        <p:cTn id="117" dur="indefinite" restart="never" nodeType="tmRoot">
          <p:childTnLst>
            <p:seq>
              <p:cTn id="118" dur="indefinite" nodeType="mainSeq">
                <p:childTnLst>
                  <p:par>
                    <p:cTn id="119" fill="hold">
                      <p:stCondLst>
                        <p:cond delay="indefinite"/>
                      </p:stCondLst>
                      <p:childTnLst>
                        <p:par>
                          <p:cTn id="120" fill="hold">
                            <p:stCondLst>
                              <p:cond delay="0"/>
                            </p:stCondLst>
                            <p:childTnLst>
                              <p:par>
                                <p:cTn id="121" nodeType="clickEffect" fill="hold" presetClass="entr" presetID="1">
                                  <p:stCondLst>
                                    <p:cond delay="0"/>
                                  </p:stCondLst>
                                  <p:childTnLst>
                                    <p:set>
                                      <p:cBhvr>
                                        <p:cTn id="122" dur="1" fill="hold">
                                          <p:stCondLst>
                                            <p:cond delay="0"/>
                                          </p:stCondLst>
                                        </p:cTn>
                                        <p:tgtEl>
                                          <p:spTgt spid="70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Picture 8" descr=""/>
          <p:cNvPicPr/>
          <p:nvPr/>
        </p:nvPicPr>
        <p:blipFill>
          <a:blip r:embed="rId1"/>
          <a:stretch/>
        </p:blipFill>
        <p:spPr>
          <a:xfrm>
            <a:off x="0" y="0"/>
            <a:ext cx="1033200" cy="774720"/>
          </a:xfrm>
          <a:prstGeom prst="rect">
            <a:avLst/>
          </a:prstGeom>
          <a:ln w="9360">
            <a:noFill/>
          </a:ln>
        </p:spPr>
      </p:pic>
      <p:pic>
        <p:nvPicPr>
          <p:cNvPr id="182" name="Picture 7" descr=""/>
          <p:cNvPicPr/>
          <p:nvPr/>
        </p:nvPicPr>
        <p:blipFill>
          <a:blip r:embed="rId2"/>
          <a:srcRect l="17047" t="3990" r="18870" b="21357"/>
          <a:stretch/>
        </p:blipFill>
        <p:spPr>
          <a:xfrm>
            <a:off x="380880" y="1296720"/>
            <a:ext cx="4478760" cy="5241960"/>
          </a:xfrm>
          <a:prstGeom prst="rect">
            <a:avLst/>
          </a:prstGeom>
          <a:ln w="9360">
            <a:solidFill>
              <a:schemeClr val="tx1"/>
            </a:solidFill>
            <a:miter/>
          </a:ln>
        </p:spPr>
      </p:pic>
      <p:sp>
        <p:nvSpPr>
          <p:cNvPr id="183" name="CustomShape 1"/>
          <p:cNvSpPr/>
          <p:nvPr/>
        </p:nvSpPr>
        <p:spPr>
          <a:xfrm>
            <a:off x="5168160" y="1955880"/>
            <a:ext cx="6540120" cy="28958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2f5597"/>
                </a:solidFill>
                <a:latin typeface="Times New Roman"/>
              </a:rPr>
              <a:t>Lidar (</a:t>
            </a:r>
            <a:r>
              <a:rPr b="1" lang="en-US" sz="2400" spc="-1" strike="noStrike" u="sng">
                <a:solidFill>
                  <a:srgbClr val="2f5597"/>
                </a:solidFill>
                <a:uFillTx/>
                <a:latin typeface="Times New Roman"/>
              </a:rPr>
              <a:t>Li</a:t>
            </a:r>
            <a:r>
              <a:rPr b="1" lang="en-US" sz="2400" spc="-1" strike="noStrike">
                <a:solidFill>
                  <a:srgbClr val="2f5597"/>
                </a:solidFill>
                <a:latin typeface="Times New Roman"/>
              </a:rPr>
              <a:t>ght </a:t>
            </a:r>
            <a:r>
              <a:rPr b="1" lang="en-US" sz="2400" spc="-1" strike="noStrike" u="sng">
                <a:solidFill>
                  <a:srgbClr val="2f5597"/>
                </a:solidFill>
                <a:uFillTx/>
                <a:latin typeface="Times New Roman"/>
              </a:rPr>
              <a:t>D</a:t>
            </a:r>
            <a:r>
              <a:rPr b="1" lang="en-US" sz="2400" spc="-1" strike="noStrike">
                <a:solidFill>
                  <a:srgbClr val="2f5597"/>
                </a:solidFill>
                <a:latin typeface="Times New Roman"/>
              </a:rPr>
              <a:t>etection </a:t>
            </a:r>
            <a:r>
              <a:rPr b="1" lang="en-US" sz="2400" spc="-1" strike="noStrike" u="sng">
                <a:solidFill>
                  <a:srgbClr val="2f5597"/>
                </a:solidFill>
                <a:uFillTx/>
                <a:latin typeface="Times New Roman"/>
              </a:rPr>
              <a:t>A</a:t>
            </a:r>
            <a:r>
              <a:rPr b="1" lang="en-US" sz="2400" spc="-1" strike="noStrike">
                <a:solidFill>
                  <a:srgbClr val="2f5597"/>
                </a:solidFill>
                <a:latin typeface="Times New Roman"/>
              </a:rPr>
              <a:t>nd </a:t>
            </a:r>
            <a:r>
              <a:rPr b="1" lang="en-US" sz="2400" spc="-1" strike="noStrike" u="sng">
                <a:solidFill>
                  <a:srgbClr val="2f5597"/>
                </a:solidFill>
                <a:uFillTx/>
                <a:latin typeface="Times New Roman"/>
              </a:rPr>
              <a:t>R</a:t>
            </a:r>
            <a:r>
              <a:rPr b="1" lang="en-US" sz="2400" spc="-1" strike="noStrike">
                <a:solidFill>
                  <a:srgbClr val="2f5597"/>
                </a:solidFill>
                <a:latin typeface="Times New Roman"/>
              </a:rPr>
              <a:t>anging)</a:t>
            </a:r>
            <a:endParaRPr b="0" lang="en-US" sz="2400" spc="-1" strike="noStrike">
              <a:latin typeface="Arial"/>
            </a:endParaRPr>
          </a:p>
          <a:p>
            <a:pPr>
              <a:lnSpc>
                <a:spcPct val="100000"/>
              </a:lnSpc>
            </a:pPr>
            <a:endParaRPr b="0" lang="en-US" sz="24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signal from a known source (laser) </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constant viewing geometry</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minimal atmosphere correction issues</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can resolve vertical structure</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valid retrievals through aerosols/thin clouds &amp; between clouds</a:t>
            </a:r>
            <a:endParaRPr b="0" lang="en-US" sz="2000" spc="-1" strike="noStrike">
              <a:latin typeface="Arial"/>
            </a:endParaRPr>
          </a:p>
        </p:txBody>
      </p:sp>
      <p:sp>
        <p:nvSpPr>
          <p:cNvPr id="184" name="CustomShape 2"/>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185" name="CustomShape 3"/>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Active Lidar Measurements</a:t>
            </a:r>
            <a:endParaRPr b="0" lang="en-US" sz="3200" spc="-1" strike="noStrike">
              <a:latin typeface="Arial"/>
            </a:endParaRPr>
          </a:p>
        </p:txBody>
      </p:sp>
      <p:sp>
        <p:nvSpPr>
          <p:cNvPr id="186" name="Line 4"/>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187" name="Line 5"/>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02" name="Picture 59" descr=""/>
          <p:cNvPicPr/>
          <p:nvPr/>
        </p:nvPicPr>
        <p:blipFill>
          <a:blip r:embed="rId1"/>
          <a:stretch/>
        </p:blipFill>
        <p:spPr>
          <a:xfrm>
            <a:off x="3491280" y="3654720"/>
            <a:ext cx="4539600" cy="2302920"/>
          </a:xfrm>
          <a:prstGeom prst="rect">
            <a:avLst/>
          </a:prstGeom>
          <a:ln>
            <a:noFill/>
          </a:ln>
        </p:spPr>
      </p:pic>
      <p:pic>
        <p:nvPicPr>
          <p:cNvPr id="703" name="Picture 1" descr=""/>
          <p:cNvPicPr/>
          <p:nvPr/>
        </p:nvPicPr>
        <p:blipFill>
          <a:blip r:embed="rId2"/>
          <a:stretch/>
        </p:blipFill>
        <p:spPr>
          <a:xfrm>
            <a:off x="0" y="0"/>
            <a:ext cx="1033200" cy="774720"/>
          </a:xfrm>
          <a:prstGeom prst="rect">
            <a:avLst/>
          </a:prstGeom>
          <a:ln w="9360">
            <a:noFill/>
          </a:ln>
        </p:spPr>
      </p:pic>
      <p:sp>
        <p:nvSpPr>
          <p:cNvPr id="704"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705"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706"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707" name="CustomShape 4"/>
          <p:cNvSpPr/>
          <p:nvPr/>
        </p:nvSpPr>
        <p:spPr>
          <a:xfrm>
            <a:off x="8294040" y="6512400"/>
            <a:ext cx="41054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2019 Nature 576, 257–261</a:t>
            </a:r>
            <a:endParaRPr b="0" lang="en-US" sz="1400" spc="-1" strike="noStrike">
              <a:latin typeface="Arial"/>
            </a:endParaRPr>
          </a:p>
        </p:txBody>
      </p:sp>
      <p:sp>
        <p:nvSpPr>
          <p:cNvPr id="708" name="CustomShape 5"/>
          <p:cNvSpPr/>
          <p:nvPr/>
        </p:nvSpPr>
        <p:spPr>
          <a:xfrm>
            <a:off x="5755680" y="4295880"/>
            <a:ext cx="222840" cy="223920"/>
          </a:xfrm>
          <a:prstGeom prst="star5">
            <a:avLst>
              <a:gd name="adj" fmla="val 19098"/>
              <a:gd name="hf" fmla="val 105146"/>
              <a:gd name="vf" fmla="val 110557"/>
            </a:avLst>
          </a:prstGeom>
          <a:solidFill>
            <a:srgbClr val="ffff00"/>
          </a:solid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709" name="CustomShape 6"/>
          <p:cNvSpPr/>
          <p:nvPr/>
        </p:nvSpPr>
        <p:spPr>
          <a:xfrm>
            <a:off x="6737400" y="4158000"/>
            <a:ext cx="222840" cy="223920"/>
          </a:xfrm>
          <a:prstGeom prst="star5">
            <a:avLst>
              <a:gd name="adj" fmla="val 19098"/>
              <a:gd name="hf" fmla="val 105146"/>
              <a:gd name="vf" fmla="val 110557"/>
            </a:avLst>
          </a:prstGeom>
          <a:solidFill>
            <a:srgbClr val="ffff00"/>
          </a:solid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710" name="CustomShape 7"/>
          <p:cNvSpPr/>
          <p:nvPr/>
        </p:nvSpPr>
        <p:spPr>
          <a:xfrm>
            <a:off x="6849720" y="3759120"/>
            <a:ext cx="360" cy="398160"/>
          </a:xfrm>
          <a:custGeom>
            <a:avLst/>
            <a:gdLst/>
            <a:ahLst/>
            <a:rect l="l" t="t" r="r" b="b"/>
            <a:pathLst>
              <a:path w="21600" h="21600">
                <a:moveTo>
                  <a:pt x="0" y="0"/>
                </a:moveTo>
                <a:lnTo>
                  <a:pt x="21600" y="21600"/>
                </a:lnTo>
              </a:path>
            </a:pathLst>
          </a:custGeom>
          <a:noFill/>
          <a:ln w="57240">
            <a:solidFill>
              <a:schemeClr val="bg1"/>
            </a:solidFill>
            <a:tailEnd len="lg" type="stealth" w="lg"/>
          </a:ln>
        </p:spPr>
        <p:style>
          <a:lnRef idx="1">
            <a:schemeClr val="accent1"/>
          </a:lnRef>
          <a:fillRef idx="0">
            <a:schemeClr val="accent1"/>
          </a:fillRef>
          <a:effectRef idx="0">
            <a:schemeClr val="accent1"/>
          </a:effectRef>
          <a:fontRef idx="minor"/>
        </p:style>
      </p:sp>
      <p:sp>
        <p:nvSpPr>
          <p:cNvPr id="711" name="CustomShape 8"/>
          <p:cNvSpPr/>
          <p:nvPr/>
        </p:nvSpPr>
        <p:spPr>
          <a:xfrm>
            <a:off x="5254200" y="3641040"/>
            <a:ext cx="554040" cy="672480"/>
          </a:xfrm>
          <a:custGeom>
            <a:avLst/>
            <a:gdLst/>
            <a:ahLst/>
            <a:rect l="l" t="t" r="r" b="b"/>
            <a:pathLst>
              <a:path w="21600" h="21600">
                <a:moveTo>
                  <a:pt x="0" y="0"/>
                </a:moveTo>
                <a:lnTo>
                  <a:pt x="21600" y="21600"/>
                </a:lnTo>
              </a:path>
            </a:pathLst>
          </a:custGeom>
          <a:noFill/>
          <a:ln w="57240">
            <a:solidFill>
              <a:schemeClr val="bg1"/>
            </a:solidFill>
            <a:tailEnd len="lg" type="stealth" w="lg"/>
          </a:ln>
        </p:spPr>
        <p:style>
          <a:lnRef idx="1">
            <a:schemeClr val="accent1"/>
          </a:lnRef>
          <a:fillRef idx="0">
            <a:schemeClr val="accent1"/>
          </a:fillRef>
          <a:effectRef idx="0">
            <a:schemeClr val="accent1"/>
          </a:effectRef>
          <a:fontRef idx="minor"/>
        </p:style>
      </p:sp>
      <p:sp>
        <p:nvSpPr>
          <p:cNvPr id="712" name="CustomShape 9"/>
          <p:cNvSpPr/>
          <p:nvPr/>
        </p:nvSpPr>
        <p:spPr>
          <a:xfrm flipH="1">
            <a:off x="6848280" y="3387960"/>
            <a:ext cx="360" cy="723960"/>
          </a:xfrm>
          <a:custGeom>
            <a:avLst/>
            <a:gdLst/>
            <a:ahLst/>
            <a:rect l="l" t="t" r="r" b="b"/>
            <a:pathLst>
              <a:path w="21600" h="21600">
                <a:moveTo>
                  <a:pt x="0" y="0"/>
                </a:moveTo>
                <a:lnTo>
                  <a:pt x="21600" y="21600"/>
                </a:lnTo>
              </a:path>
            </a:pathLst>
          </a:custGeom>
          <a:noFill/>
          <a:ln w="38160">
            <a:solidFill>
              <a:schemeClr val="tx1"/>
            </a:solidFill>
            <a:tailEnd len="lg" type="stealth" w="lg"/>
          </a:ln>
        </p:spPr>
        <p:style>
          <a:lnRef idx="1">
            <a:schemeClr val="accent1"/>
          </a:lnRef>
          <a:fillRef idx="0">
            <a:schemeClr val="accent1"/>
          </a:fillRef>
          <a:effectRef idx="0">
            <a:schemeClr val="accent1"/>
          </a:effectRef>
          <a:fontRef idx="minor"/>
        </p:style>
      </p:sp>
      <p:sp>
        <p:nvSpPr>
          <p:cNvPr id="713" name="CustomShape 10"/>
          <p:cNvSpPr/>
          <p:nvPr/>
        </p:nvSpPr>
        <p:spPr>
          <a:xfrm>
            <a:off x="5049720" y="3393000"/>
            <a:ext cx="721800" cy="880920"/>
          </a:xfrm>
          <a:custGeom>
            <a:avLst/>
            <a:gdLst/>
            <a:ahLst/>
            <a:rect l="l" t="t" r="r" b="b"/>
            <a:pathLst>
              <a:path w="21600" h="21600">
                <a:moveTo>
                  <a:pt x="0" y="0"/>
                </a:moveTo>
                <a:lnTo>
                  <a:pt x="21600" y="21600"/>
                </a:lnTo>
              </a:path>
            </a:pathLst>
          </a:custGeom>
          <a:noFill/>
          <a:ln w="38160">
            <a:solidFill>
              <a:schemeClr val="tx1"/>
            </a:solidFill>
            <a:tailEnd len="lg" type="stealth" w="lg"/>
          </a:ln>
        </p:spPr>
        <p:style>
          <a:lnRef idx="1">
            <a:schemeClr val="accent1"/>
          </a:lnRef>
          <a:fillRef idx="0">
            <a:schemeClr val="accent1"/>
          </a:fillRef>
          <a:effectRef idx="0">
            <a:schemeClr val="accent1"/>
          </a:effectRef>
          <a:fontRef idx="minor"/>
        </p:style>
      </p:sp>
      <p:sp>
        <p:nvSpPr>
          <p:cNvPr id="714" name="CustomShape 11"/>
          <p:cNvSpPr/>
          <p:nvPr/>
        </p:nvSpPr>
        <p:spPr>
          <a:xfrm>
            <a:off x="6809760" y="3252600"/>
            <a:ext cx="8136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Month</a:t>
            </a:r>
            <a:endParaRPr b="0" lang="en-US" sz="1600" spc="-1" strike="noStrike">
              <a:latin typeface="Arial"/>
            </a:endParaRPr>
          </a:p>
        </p:txBody>
      </p:sp>
      <p:graphicFrame>
        <p:nvGraphicFramePr>
          <p:cNvPr id="715" name="Chart 24"/>
          <p:cNvGraphicFramePr/>
          <p:nvPr/>
        </p:nvGraphicFramePr>
        <p:xfrm>
          <a:off x="5841720" y="1452600"/>
          <a:ext cx="2815920" cy="1828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16" name="Chart 25"/>
          <p:cNvGraphicFramePr/>
          <p:nvPr/>
        </p:nvGraphicFramePr>
        <p:xfrm>
          <a:off x="3031920" y="1445040"/>
          <a:ext cx="2742840" cy="1828440"/>
        </p:xfrm>
        <a:graphic>
          <a:graphicData uri="http://schemas.openxmlformats.org/drawingml/2006/chart">
            <c:chart xmlns:c="http://schemas.openxmlformats.org/drawingml/2006/chart" xmlns:r="http://schemas.openxmlformats.org/officeDocument/2006/relationships" r:id="rId4"/>
          </a:graphicData>
        </a:graphic>
      </p:graphicFrame>
      <p:sp>
        <p:nvSpPr>
          <p:cNvPr id="717" name="CustomShape 12"/>
          <p:cNvSpPr/>
          <p:nvPr/>
        </p:nvSpPr>
        <p:spPr>
          <a:xfrm rot="5400000">
            <a:off x="8286840" y="2275560"/>
            <a:ext cx="1114200" cy="57672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600" spc="-1" strike="noStrike">
                <a:solidFill>
                  <a:srgbClr val="000000"/>
                </a:solidFill>
                <a:latin typeface="Calibri"/>
              </a:rPr>
              <a:t>Lidar</a:t>
            </a:r>
            <a:endParaRPr b="0" lang="en-US" sz="1600" spc="-1" strike="noStrike">
              <a:latin typeface="Arial"/>
            </a:endParaRPr>
          </a:p>
          <a:p>
            <a:pPr algn="ctr">
              <a:lnSpc>
                <a:spcPct val="100000"/>
              </a:lnSpc>
            </a:pPr>
            <a:r>
              <a:rPr b="0" lang="en-US" sz="1600" spc="-1" strike="noStrike">
                <a:solidFill>
                  <a:srgbClr val="000000"/>
                </a:solidFill>
                <a:latin typeface="Calibri"/>
              </a:rPr>
              <a:t>∆</a:t>
            </a:r>
            <a:r>
              <a:rPr b="0" i="1" lang="en-US" sz="1600" spc="-1" strike="noStrike">
                <a:solidFill>
                  <a:srgbClr val="000000"/>
                </a:solidFill>
                <a:latin typeface="Calibri"/>
              </a:rPr>
              <a:t>bbp</a:t>
            </a:r>
            <a:r>
              <a:rPr b="0" lang="en-US" sz="1600" spc="-1" strike="noStrike">
                <a:solidFill>
                  <a:srgbClr val="000000"/>
                </a:solidFill>
                <a:latin typeface="Calibri"/>
              </a:rPr>
              <a:t> (%)</a:t>
            </a:r>
            <a:endParaRPr b="0" lang="en-US" sz="1600" spc="-1" strike="noStrike">
              <a:latin typeface="Arial"/>
            </a:endParaRPr>
          </a:p>
        </p:txBody>
      </p:sp>
      <p:sp>
        <p:nvSpPr>
          <p:cNvPr id="718" name="CustomShape 13"/>
          <p:cNvSpPr/>
          <p:nvPr/>
        </p:nvSpPr>
        <p:spPr>
          <a:xfrm rot="16200000">
            <a:off x="1898640" y="1828080"/>
            <a:ext cx="1748160" cy="1063080"/>
          </a:xfrm>
          <a:prstGeom prst="rect">
            <a:avLst/>
          </a:prstGeom>
          <a:noFill/>
          <a:ln>
            <a:noFill/>
          </a:ln>
        </p:spPr>
        <p:style>
          <a:lnRef idx="0"/>
          <a:fillRef idx="0"/>
          <a:effectRef idx="0"/>
          <a:fontRef idx="minor"/>
        </p:style>
        <p:txBody>
          <a:bodyPr lIns="0" rIns="0" tIns="45000" bIns="45000"/>
          <a:p>
            <a:pPr algn="ctr">
              <a:lnSpc>
                <a:spcPct val="100000"/>
              </a:lnSpc>
            </a:pPr>
            <a:r>
              <a:rPr b="0" lang="en-US" sz="1600" spc="-1" strike="noStrike">
                <a:solidFill>
                  <a:srgbClr val="000000"/>
                </a:solidFill>
                <a:latin typeface="Calibri"/>
              </a:rPr>
              <a:t>Net-based field measurements of DVM biomass (g m</a:t>
            </a:r>
            <a:r>
              <a:rPr b="0" lang="en-US" sz="1600" spc="-1" strike="noStrike" baseline="30000">
                <a:solidFill>
                  <a:srgbClr val="000000"/>
                </a:solidFill>
                <a:latin typeface="Calibri"/>
              </a:rPr>
              <a:t>-2</a:t>
            </a:r>
            <a:r>
              <a:rPr b="0" lang="en-US" sz="1600" spc="-1" strike="noStrike">
                <a:solidFill>
                  <a:srgbClr val="000000"/>
                </a:solidFill>
                <a:latin typeface="Calibri"/>
              </a:rPr>
              <a:t>)</a:t>
            </a:r>
            <a:endParaRPr b="0" lang="en-US" sz="1600" spc="-1" strike="noStrike">
              <a:latin typeface="Arial"/>
            </a:endParaRPr>
          </a:p>
        </p:txBody>
      </p:sp>
      <p:sp>
        <p:nvSpPr>
          <p:cNvPr id="719" name="CustomShape 14"/>
          <p:cNvSpPr/>
          <p:nvPr/>
        </p:nvSpPr>
        <p:spPr>
          <a:xfrm>
            <a:off x="4678560" y="1568160"/>
            <a:ext cx="72216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595959"/>
                </a:solidFill>
                <a:latin typeface="Calibri"/>
              </a:rPr>
              <a:t>HOT</a:t>
            </a:r>
            <a:endParaRPr b="0" lang="en-US" sz="1800" spc="-1" strike="noStrike">
              <a:latin typeface="Arial"/>
            </a:endParaRPr>
          </a:p>
        </p:txBody>
      </p:sp>
      <p:sp>
        <p:nvSpPr>
          <p:cNvPr id="720" name="CustomShape 15"/>
          <p:cNvSpPr/>
          <p:nvPr/>
        </p:nvSpPr>
        <p:spPr>
          <a:xfrm>
            <a:off x="7467840" y="1591200"/>
            <a:ext cx="83196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595959"/>
                </a:solidFill>
                <a:latin typeface="Calibri"/>
              </a:rPr>
              <a:t>BATS</a:t>
            </a:r>
            <a:endParaRPr b="0" lang="en-US" sz="1800" spc="-1" strike="noStrike">
              <a:latin typeface="Arial"/>
            </a:endParaRPr>
          </a:p>
        </p:txBody>
      </p:sp>
      <p:grpSp>
        <p:nvGrpSpPr>
          <p:cNvPr id="721" name="Group 16"/>
          <p:cNvGrpSpPr/>
          <p:nvPr/>
        </p:nvGrpSpPr>
        <p:grpSpPr>
          <a:xfrm>
            <a:off x="3407040" y="3109320"/>
            <a:ext cx="2001600" cy="257760"/>
            <a:chOff x="3407040" y="3109320"/>
            <a:chExt cx="2001600" cy="257760"/>
          </a:xfrm>
        </p:grpSpPr>
        <p:sp>
          <p:nvSpPr>
            <p:cNvPr id="722" name="CustomShape 17"/>
            <p:cNvSpPr/>
            <p:nvPr/>
          </p:nvSpPr>
          <p:spPr>
            <a:xfrm>
              <a:off x="3407040" y="3109320"/>
              <a:ext cx="22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J</a:t>
              </a:r>
              <a:endParaRPr b="0" lang="en-US" sz="1100" spc="-1" strike="noStrike">
                <a:latin typeface="Arial"/>
              </a:endParaRPr>
            </a:p>
          </p:txBody>
        </p:sp>
        <p:sp>
          <p:nvSpPr>
            <p:cNvPr id="723" name="CustomShape 18"/>
            <p:cNvSpPr/>
            <p:nvPr/>
          </p:nvSpPr>
          <p:spPr>
            <a:xfrm>
              <a:off x="3552480" y="3109320"/>
              <a:ext cx="26028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F</a:t>
              </a:r>
              <a:endParaRPr b="0" lang="en-US" sz="1100" spc="-1" strike="noStrike">
                <a:latin typeface="Arial"/>
              </a:endParaRPr>
            </a:p>
          </p:txBody>
        </p:sp>
        <p:sp>
          <p:nvSpPr>
            <p:cNvPr id="724" name="CustomShape 19"/>
            <p:cNvSpPr/>
            <p:nvPr/>
          </p:nvSpPr>
          <p:spPr>
            <a:xfrm>
              <a:off x="3692880" y="3109320"/>
              <a:ext cx="3013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M</a:t>
              </a:r>
              <a:endParaRPr b="0" lang="en-US" sz="1100" spc="-1" strike="noStrike">
                <a:latin typeface="Arial"/>
              </a:endParaRPr>
            </a:p>
          </p:txBody>
        </p:sp>
        <p:sp>
          <p:nvSpPr>
            <p:cNvPr id="725" name="CustomShape 20"/>
            <p:cNvSpPr/>
            <p:nvPr/>
          </p:nvSpPr>
          <p:spPr>
            <a:xfrm>
              <a:off x="3869640" y="3109320"/>
              <a:ext cx="27576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A</a:t>
              </a:r>
              <a:endParaRPr b="0" lang="en-US" sz="1100" spc="-1" strike="noStrike">
                <a:latin typeface="Arial"/>
              </a:endParaRPr>
            </a:p>
          </p:txBody>
        </p:sp>
        <p:sp>
          <p:nvSpPr>
            <p:cNvPr id="726" name="CustomShape 21"/>
            <p:cNvSpPr/>
            <p:nvPr/>
          </p:nvSpPr>
          <p:spPr>
            <a:xfrm>
              <a:off x="4011840" y="3109320"/>
              <a:ext cx="3013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M</a:t>
              </a:r>
              <a:endParaRPr b="0" lang="en-US" sz="1100" spc="-1" strike="noStrike">
                <a:latin typeface="Arial"/>
              </a:endParaRPr>
            </a:p>
          </p:txBody>
        </p:sp>
        <p:sp>
          <p:nvSpPr>
            <p:cNvPr id="727" name="CustomShape 22"/>
            <p:cNvSpPr/>
            <p:nvPr/>
          </p:nvSpPr>
          <p:spPr>
            <a:xfrm>
              <a:off x="4212000" y="3109320"/>
              <a:ext cx="22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J</a:t>
              </a:r>
              <a:endParaRPr b="0" lang="en-US" sz="1100" spc="-1" strike="noStrike">
                <a:latin typeface="Arial"/>
              </a:endParaRPr>
            </a:p>
          </p:txBody>
        </p:sp>
        <p:sp>
          <p:nvSpPr>
            <p:cNvPr id="728" name="CustomShape 23"/>
            <p:cNvSpPr/>
            <p:nvPr/>
          </p:nvSpPr>
          <p:spPr>
            <a:xfrm>
              <a:off x="4373280" y="3109320"/>
              <a:ext cx="22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J</a:t>
              </a:r>
              <a:endParaRPr b="0" lang="en-US" sz="1100" spc="-1" strike="noStrike">
                <a:latin typeface="Arial"/>
              </a:endParaRPr>
            </a:p>
          </p:txBody>
        </p:sp>
        <p:sp>
          <p:nvSpPr>
            <p:cNvPr id="729" name="CustomShape 24"/>
            <p:cNvSpPr/>
            <p:nvPr/>
          </p:nvSpPr>
          <p:spPr>
            <a:xfrm>
              <a:off x="4501080" y="3109320"/>
              <a:ext cx="27576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A</a:t>
              </a:r>
              <a:endParaRPr b="0" lang="en-US" sz="1100" spc="-1" strike="noStrike">
                <a:latin typeface="Arial"/>
              </a:endParaRPr>
            </a:p>
          </p:txBody>
        </p:sp>
        <p:sp>
          <p:nvSpPr>
            <p:cNvPr id="730" name="CustomShape 25"/>
            <p:cNvSpPr/>
            <p:nvPr/>
          </p:nvSpPr>
          <p:spPr>
            <a:xfrm>
              <a:off x="4665960" y="3109320"/>
              <a:ext cx="26820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S</a:t>
              </a:r>
              <a:endParaRPr b="0" lang="en-US" sz="1100" spc="-1" strike="noStrike">
                <a:latin typeface="Arial"/>
              </a:endParaRPr>
            </a:p>
          </p:txBody>
        </p:sp>
        <p:sp>
          <p:nvSpPr>
            <p:cNvPr id="731" name="CustomShape 26"/>
            <p:cNvSpPr/>
            <p:nvPr/>
          </p:nvSpPr>
          <p:spPr>
            <a:xfrm>
              <a:off x="4805640" y="3109320"/>
              <a:ext cx="28944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O</a:t>
              </a:r>
              <a:endParaRPr b="0" lang="en-US" sz="1100" spc="-1" strike="noStrike">
                <a:latin typeface="Arial"/>
              </a:endParaRPr>
            </a:p>
          </p:txBody>
        </p:sp>
        <p:sp>
          <p:nvSpPr>
            <p:cNvPr id="732" name="CustomShape 27"/>
            <p:cNvSpPr/>
            <p:nvPr/>
          </p:nvSpPr>
          <p:spPr>
            <a:xfrm>
              <a:off x="4968720" y="3109320"/>
              <a:ext cx="28476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N</a:t>
              </a:r>
              <a:endParaRPr b="0" lang="en-US" sz="1100" spc="-1" strike="noStrike">
                <a:latin typeface="Arial"/>
              </a:endParaRPr>
            </a:p>
          </p:txBody>
        </p:sp>
        <p:sp>
          <p:nvSpPr>
            <p:cNvPr id="733" name="CustomShape 28"/>
            <p:cNvSpPr/>
            <p:nvPr/>
          </p:nvSpPr>
          <p:spPr>
            <a:xfrm>
              <a:off x="5120640" y="3109320"/>
              <a:ext cx="28800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D</a:t>
              </a:r>
              <a:endParaRPr b="0" lang="en-US" sz="1100" spc="-1" strike="noStrike">
                <a:latin typeface="Arial"/>
              </a:endParaRPr>
            </a:p>
          </p:txBody>
        </p:sp>
      </p:grpSp>
      <p:grpSp>
        <p:nvGrpSpPr>
          <p:cNvPr id="734" name="Group 29"/>
          <p:cNvGrpSpPr/>
          <p:nvPr/>
        </p:nvGrpSpPr>
        <p:grpSpPr>
          <a:xfrm>
            <a:off x="6289560" y="3111120"/>
            <a:ext cx="2001600" cy="257760"/>
            <a:chOff x="6289560" y="3111120"/>
            <a:chExt cx="2001600" cy="257760"/>
          </a:xfrm>
        </p:grpSpPr>
        <p:sp>
          <p:nvSpPr>
            <p:cNvPr id="735" name="CustomShape 30"/>
            <p:cNvSpPr/>
            <p:nvPr/>
          </p:nvSpPr>
          <p:spPr>
            <a:xfrm>
              <a:off x="6289560" y="3111120"/>
              <a:ext cx="22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J</a:t>
              </a:r>
              <a:endParaRPr b="0" lang="en-US" sz="1100" spc="-1" strike="noStrike">
                <a:latin typeface="Arial"/>
              </a:endParaRPr>
            </a:p>
          </p:txBody>
        </p:sp>
        <p:sp>
          <p:nvSpPr>
            <p:cNvPr id="736" name="CustomShape 31"/>
            <p:cNvSpPr/>
            <p:nvPr/>
          </p:nvSpPr>
          <p:spPr>
            <a:xfrm>
              <a:off x="6435000" y="3111120"/>
              <a:ext cx="26028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F</a:t>
              </a:r>
              <a:endParaRPr b="0" lang="en-US" sz="1100" spc="-1" strike="noStrike">
                <a:latin typeface="Arial"/>
              </a:endParaRPr>
            </a:p>
          </p:txBody>
        </p:sp>
        <p:sp>
          <p:nvSpPr>
            <p:cNvPr id="737" name="CustomShape 32"/>
            <p:cNvSpPr/>
            <p:nvPr/>
          </p:nvSpPr>
          <p:spPr>
            <a:xfrm>
              <a:off x="6575400" y="3111120"/>
              <a:ext cx="3013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M</a:t>
              </a:r>
              <a:endParaRPr b="0" lang="en-US" sz="1100" spc="-1" strike="noStrike">
                <a:latin typeface="Arial"/>
              </a:endParaRPr>
            </a:p>
          </p:txBody>
        </p:sp>
        <p:sp>
          <p:nvSpPr>
            <p:cNvPr id="738" name="CustomShape 33"/>
            <p:cNvSpPr/>
            <p:nvPr/>
          </p:nvSpPr>
          <p:spPr>
            <a:xfrm>
              <a:off x="6752160" y="3111120"/>
              <a:ext cx="27576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A</a:t>
              </a:r>
              <a:endParaRPr b="0" lang="en-US" sz="1100" spc="-1" strike="noStrike">
                <a:latin typeface="Arial"/>
              </a:endParaRPr>
            </a:p>
          </p:txBody>
        </p:sp>
        <p:sp>
          <p:nvSpPr>
            <p:cNvPr id="739" name="CustomShape 34"/>
            <p:cNvSpPr/>
            <p:nvPr/>
          </p:nvSpPr>
          <p:spPr>
            <a:xfrm>
              <a:off x="6894360" y="3111120"/>
              <a:ext cx="3013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M</a:t>
              </a:r>
              <a:endParaRPr b="0" lang="en-US" sz="1100" spc="-1" strike="noStrike">
                <a:latin typeface="Arial"/>
              </a:endParaRPr>
            </a:p>
          </p:txBody>
        </p:sp>
        <p:sp>
          <p:nvSpPr>
            <p:cNvPr id="740" name="CustomShape 35"/>
            <p:cNvSpPr/>
            <p:nvPr/>
          </p:nvSpPr>
          <p:spPr>
            <a:xfrm>
              <a:off x="7094520" y="3111120"/>
              <a:ext cx="22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J</a:t>
              </a:r>
              <a:endParaRPr b="0" lang="en-US" sz="1100" spc="-1" strike="noStrike">
                <a:latin typeface="Arial"/>
              </a:endParaRPr>
            </a:p>
          </p:txBody>
        </p:sp>
        <p:sp>
          <p:nvSpPr>
            <p:cNvPr id="741" name="CustomShape 36"/>
            <p:cNvSpPr/>
            <p:nvPr/>
          </p:nvSpPr>
          <p:spPr>
            <a:xfrm>
              <a:off x="7255800" y="3111120"/>
              <a:ext cx="22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J</a:t>
              </a:r>
              <a:endParaRPr b="0" lang="en-US" sz="1100" spc="-1" strike="noStrike">
                <a:latin typeface="Arial"/>
              </a:endParaRPr>
            </a:p>
          </p:txBody>
        </p:sp>
        <p:sp>
          <p:nvSpPr>
            <p:cNvPr id="742" name="CustomShape 37"/>
            <p:cNvSpPr/>
            <p:nvPr/>
          </p:nvSpPr>
          <p:spPr>
            <a:xfrm>
              <a:off x="7383600" y="3111120"/>
              <a:ext cx="27576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A</a:t>
              </a:r>
              <a:endParaRPr b="0" lang="en-US" sz="1100" spc="-1" strike="noStrike">
                <a:latin typeface="Arial"/>
              </a:endParaRPr>
            </a:p>
          </p:txBody>
        </p:sp>
        <p:sp>
          <p:nvSpPr>
            <p:cNvPr id="743" name="CustomShape 38"/>
            <p:cNvSpPr/>
            <p:nvPr/>
          </p:nvSpPr>
          <p:spPr>
            <a:xfrm>
              <a:off x="7548480" y="3111120"/>
              <a:ext cx="26820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S</a:t>
              </a:r>
              <a:endParaRPr b="0" lang="en-US" sz="1100" spc="-1" strike="noStrike">
                <a:latin typeface="Arial"/>
              </a:endParaRPr>
            </a:p>
          </p:txBody>
        </p:sp>
        <p:sp>
          <p:nvSpPr>
            <p:cNvPr id="744" name="CustomShape 39"/>
            <p:cNvSpPr/>
            <p:nvPr/>
          </p:nvSpPr>
          <p:spPr>
            <a:xfrm>
              <a:off x="7688160" y="3111120"/>
              <a:ext cx="28944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O</a:t>
              </a:r>
              <a:endParaRPr b="0" lang="en-US" sz="1100" spc="-1" strike="noStrike">
                <a:latin typeface="Arial"/>
              </a:endParaRPr>
            </a:p>
          </p:txBody>
        </p:sp>
        <p:sp>
          <p:nvSpPr>
            <p:cNvPr id="745" name="CustomShape 40"/>
            <p:cNvSpPr/>
            <p:nvPr/>
          </p:nvSpPr>
          <p:spPr>
            <a:xfrm>
              <a:off x="7851240" y="3111120"/>
              <a:ext cx="28476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N</a:t>
              </a:r>
              <a:endParaRPr b="0" lang="en-US" sz="1100" spc="-1" strike="noStrike">
                <a:latin typeface="Arial"/>
              </a:endParaRPr>
            </a:p>
          </p:txBody>
        </p:sp>
        <p:sp>
          <p:nvSpPr>
            <p:cNvPr id="746" name="CustomShape 41"/>
            <p:cNvSpPr/>
            <p:nvPr/>
          </p:nvSpPr>
          <p:spPr>
            <a:xfrm>
              <a:off x="8003160" y="3111120"/>
              <a:ext cx="28800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D</a:t>
              </a:r>
              <a:endParaRPr b="0" lang="en-US" sz="1100" spc="-1" strike="noStrike">
                <a:latin typeface="Arial"/>
              </a:endParaRPr>
            </a:p>
          </p:txBody>
        </p:sp>
      </p:grpSp>
      <p:sp>
        <p:nvSpPr>
          <p:cNvPr id="747" name="CustomShape 42"/>
          <p:cNvSpPr/>
          <p:nvPr/>
        </p:nvSpPr>
        <p:spPr>
          <a:xfrm>
            <a:off x="3922200" y="3254040"/>
            <a:ext cx="8136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Month</a:t>
            </a:r>
            <a:endParaRPr b="0" lang="en-US" sz="1600" spc="-1" strike="noStrike">
              <a:latin typeface="Arial"/>
            </a:endParaRPr>
          </a:p>
        </p:txBody>
      </p:sp>
      <p:sp>
        <p:nvSpPr>
          <p:cNvPr id="748" name="CustomShape 43"/>
          <p:cNvSpPr/>
          <p:nvPr/>
        </p:nvSpPr>
        <p:spPr>
          <a:xfrm>
            <a:off x="2792520" y="3315600"/>
            <a:ext cx="151560" cy="144360"/>
          </a:xfrm>
          <a:prstGeom prst="ellipse">
            <a:avLst/>
          </a:prstGeom>
          <a:solidFill>
            <a:schemeClr val="accent2">
              <a:lumMod val="75000"/>
            </a:schemeClr>
          </a:solidFill>
          <a:ln w="6480">
            <a:noFill/>
          </a:ln>
        </p:spPr>
        <p:style>
          <a:lnRef idx="2">
            <a:schemeClr val="accent1">
              <a:shade val="50000"/>
            </a:schemeClr>
          </a:lnRef>
          <a:fillRef idx="1">
            <a:schemeClr val="accent1"/>
          </a:fillRef>
          <a:effectRef idx="0">
            <a:schemeClr val="accent1"/>
          </a:effectRef>
          <a:fontRef idx="minor"/>
        </p:style>
      </p:sp>
      <p:sp>
        <p:nvSpPr>
          <p:cNvPr id="749" name="CustomShape 44"/>
          <p:cNvSpPr/>
          <p:nvPr/>
        </p:nvSpPr>
        <p:spPr>
          <a:xfrm>
            <a:off x="8634960" y="1865160"/>
            <a:ext cx="151560" cy="144360"/>
          </a:xfrm>
          <a:prstGeom prst="ellipse">
            <a:avLst/>
          </a:prstGeom>
          <a:solidFill>
            <a:srgbClr val="008000"/>
          </a:solidFill>
          <a:ln w="6480">
            <a:noFill/>
          </a:ln>
        </p:spPr>
        <p:style>
          <a:lnRef idx="2">
            <a:schemeClr val="accent1">
              <a:shade val="50000"/>
            </a:schemeClr>
          </a:lnRef>
          <a:fillRef idx="1">
            <a:schemeClr val="accent1"/>
          </a:fillRef>
          <a:effectRef idx="0">
            <a:schemeClr val="accent1"/>
          </a:effectRef>
          <a:fontRef idx="minor"/>
        </p:style>
      </p:sp>
      <p:sp>
        <p:nvSpPr>
          <p:cNvPr id="750" name="Line 45"/>
          <p:cNvSpPr/>
          <p:nvPr/>
        </p:nvSpPr>
        <p:spPr>
          <a:xfrm>
            <a:off x="2864880" y="3260880"/>
            <a:ext cx="360" cy="258840"/>
          </a:xfrm>
          <a:prstGeom prst="line">
            <a:avLst/>
          </a:prstGeom>
          <a:ln w="19080">
            <a:solidFill>
              <a:schemeClr val="accent2">
                <a:lumMod val="75000"/>
              </a:schemeClr>
            </a:solidFill>
          </a:ln>
        </p:spPr>
        <p:style>
          <a:lnRef idx="1">
            <a:schemeClr val="accent1"/>
          </a:lnRef>
          <a:fillRef idx="0">
            <a:schemeClr val="accent1"/>
          </a:fillRef>
          <a:effectRef idx="0">
            <a:schemeClr val="accent1"/>
          </a:effectRef>
          <a:fontRef idx="minor"/>
        </p:style>
      </p:sp>
      <p:sp>
        <p:nvSpPr>
          <p:cNvPr id="751" name="Line 46"/>
          <p:cNvSpPr/>
          <p:nvPr/>
        </p:nvSpPr>
        <p:spPr>
          <a:xfrm>
            <a:off x="8710560" y="1801800"/>
            <a:ext cx="360" cy="258480"/>
          </a:xfrm>
          <a:prstGeom prst="line">
            <a:avLst/>
          </a:prstGeom>
          <a:ln w="19080">
            <a:solidFill>
              <a:srgbClr val="008000"/>
            </a:solidFill>
          </a:ln>
        </p:spPr>
        <p:style>
          <a:lnRef idx="1">
            <a:schemeClr val="accent1"/>
          </a:lnRef>
          <a:fillRef idx="0">
            <a:schemeClr val="accent1"/>
          </a:fillRef>
          <a:effectRef idx="0">
            <a:schemeClr val="accent1"/>
          </a:effectRef>
          <a:fontRef idx="minor"/>
        </p:style>
      </p:sp>
      <p:sp>
        <p:nvSpPr>
          <p:cNvPr id="752" name="CustomShape 47"/>
          <p:cNvSpPr/>
          <p:nvPr/>
        </p:nvSpPr>
        <p:spPr>
          <a:xfrm>
            <a:off x="7749720" y="5461200"/>
            <a:ext cx="3794400" cy="3646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800" spc="-1" strike="noStrike">
                <a:solidFill>
                  <a:srgbClr val="000000"/>
                </a:solidFill>
                <a:latin typeface="Times New Roman"/>
              </a:rPr>
              <a:t>… </a:t>
            </a:r>
            <a:r>
              <a:rPr b="0" i="1" lang="en-US" sz="1800" spc="-1" strike="noStrike">
                <a:solidFill>
                  <a:srgbClr val="000000"/>
                </a:solidFill>
                <a:latin typeface="Times New Roman"/>
              </a:rPr>
              <a:t>what other data can we compare to?</a:t>
            </a:r>
            <a:endParaRPr b="0" lang="en-US" sz="1800" spc="-1" strike="noStrike">
              <a:latin typeface="Arial"/>
            </a:endParaRPr>
          </a:p>
        </p:txBody>
      </p:sp>
      <p:sp>
        <p:nvSpPr>
          <p:cNvPr id="753" name="CustomShape 48"/>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Tree>
  </p:cSld>
  <p:timing>
    <p:tnLst>
      <p:par>
        <p:cTn id="123" dur="indefinite" restart="never" nodeType="tmRoot">
          <p:childTnLst>
            <p:seq>
              <p:cTn id="124" dur="indefinite" nodeType="mainSeq">
                <p:childTnLst>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75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4" name="Picture 1" descr=""/>
          <p:cNvPicPr/>
          <p:nvPr/>
        </p:nvPicPr>
        <p:blipFill>
          <a:blip r:embed="rId1"/>
          <a:stretch/>
        </p:blipFill>
        <p:spPr>
          <a:xfrm>
            <a:off x="0" y="0"/>
            <a:ext cx="1033200" cy="774720"/>
          </a:xfrm>
          <a:prstGeom prst="rect">
            <a:avLst/>
          </a:prstGeom>
          <a:ln w="9360">
            <a:noFill/>
          </a:ln>
        </p:spPr>
      </p:pic>
      <p:sp>
        <p:nvSpPr>
          <p:cNvPr id="755"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756"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757"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758" name="CustomShape 4"/>
          <p:cNvSpPr/>
          <p:nvPr/>
        </p:nvSpPr>
        <p:spPr>
          <a:xfrm>
            <a:off x="-237960" y="6495120"/>
            <a:ext cx="41054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2019 Nature 576, 257–261</a:t>
            </a:r>
            <a:endParaRPr b="0" lang="en-US" sz="1400" spc="-1" strike="noStrike">
              <a:latin typeface="Arial"/>
            </a:endParaRPr>
          </a:p>
        </p:txBody>
      </p:sp>
      <p:sp>
        <p:nvSpPr>
          <p:cNvPr id="759" name="CustomShape 5"/>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grpSp>
        <p:nvGrpSpPr>
          <p:cNvPr id="760" name="Group 6"/>
          <p:cNvGrpSpPr/>
          <p:nvPr/>
        </p:nvGrpSpPr>
        <p:grpSpPr>
          <a:xfrm>
            <a:off x="126000" y="1787400"/>
            <a:ext cx="5871240" cy="2511000"/>
            <a:chOff x="126000" y="1787400"/>
            <a:chExt cx="5871240" cy="2511000"/>
          </a:xfrm>
        </p:grpSpPr>
        <p:grpSp>
          <p:nvGrpSpPr>
            <p:cNvPr id="761" name="Group 7"/>
            <p:cNvGrpSpPr/>
            <p:nvPr/>
          </p:nvGrpSpPr>
          <p:grpSpPr>
            <a:xfrm>
              <a:off x="5232960" y="1987200"/>
              <a:ext cx="149400" cy="2032920"/>
              <a:chOff x="5232960" y="1987200"/>
              <a:chExt cx="149400" cy="2032920"/>
            </a:xfrm>
          </p:grpSpPr>
          <p:pic>
            <p:nvPicPr>
              <p:cNvPr id="762" name="Picture 130" descr=""/>
              <p:cNvPicPr/>
              <p:nvPr/>
            </p:nvPicPr>
            <p:blipFill>
              <a:blip r:embed="rId2"/>
              <a:srcRect l="84757" t="24905" r="12605" b="31330"/>
              <a:stretch/>
            </p:blipFill>
            <p:spPr>
              <a:xfrm>
                <a:off x="5232960" y="1990080"/>
                <a:ext cx="149400" cy="2030040"/>
              </a:xfrm>
              <a:prstGeom prst="rect">
                <a:avLst/>
              </a:prstGeom>
              <a:ln>
                <a:noFill/>
              </a:ln>
            </p:spPr>
          </p:pic>
          <p:sp>
            <p:nvSpPr>
              <p:cNvPr id="763" name="CustomShape 8"/>
              <p:cNvSpPr/>
              <p:nvPr/>
            </p:nvSpPr>
            <p:spPr>
              <a:xfrm>
                <a:off x="5232960" y="1987200"/>
                <a:ext cx="149400" cy="203256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grpSp>
        <p:sp>
          <p:nvSpPr>
            <p:cNvPr id="764" name="CustomShape 9"/>
            <p:cNvSpPr/>
            <p:nvPr/>
          </p:nvSpPr>
          <p:spPr>
            <a:xfrm>
              <a:off x="5350320" y="3870360"/>
              <a:ext cx="229680" cy="196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700" spc="-1" strike="noStrike">
                  <a:solidFill>
                    <a:srgbClr val="000000"/>
                  </a:solidFill>
                  <a:latin typeface="Arial"/>
                </a:rPr>
                <a:t>1</a:t>
              </a:r>
              <a:endParaRPr b="0" lang="en-US" sz="700" spc="-1" strike="noStrike">
                <a:latin typeface="Arial"/>
              </a:endParaRPr>
            </a:p>
          </p:txBody>
        </p:sp>
        <p:sp>
          <p:nvSpPr>
            <p:cNvPr id="765" name="CustomShape 10"/>
            <p:cNvSpPr/>
            <p:nvPr/>
          </p:nvSpPr>
          <p:spPr>
            <a:xfrm>
              <a:off x="5353200" y="3667680"/>
              <a:ext cx="405000" cy="196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700" spc="-1" strike="noStrike">
                  <a:solidFill>
                    <a:srgbClr val="000000"/>
                  </a:solidFill>
                  <a:latin typeface="Arial"/>
                </a:rPr>
                <a:t>2 or 3</a:t>
              </a:r>
              <a:endParaRPr b="0" lang="en-US" sz="700" spc="-1" strike="noStrike">
                <a:latin typeface="Arial"/>
              </a:endParaRPr>
            </a:p>
          </p:txBody>
        </p:sp>
        <p:sp>
          <p:nvSpPr>
            <p:cNvPr id="766" name="CustomShape 11"/>
            <p:cNvSpPr/>
            <p:nvPr/>
          </p:nvSpPr>
          <p:spPr>
            <a:xfrm>
              <a:off x="5353560" y="3387600"/>
              <a:ext cx="405000" cy="196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700" spc="-1" strike="noStrike">
                  <a:solidFill>
                    <a:srgbClr val="000000"/>
                  </a:solidFill>
                  <a:latin typeface="Arial"/>
                </a:rPr>
                <a:t>4 or 5</a:t>
              </a:r>
              <a:endParaRPr b="0" lang="en-US" sz="700" spc="-1" strike="noStrike">
                <a:latin typeface="Arial"/>
              </a:endParaRPr>
            </a:p>
          </p:txBody>
        </p:sp>
        <p:sp>
          <p:nvSpPr>
            <p:cNvPr id="767" name="CustomShape 12"/>
            <p:cNvSpPr/>
            <p:nvPr/>
          </p:nvSpPr>
          <p:spPr>
            <a:xfrm>
              <a:off x="5353200" y="3111120"/>
              <a:ext cx="429480" cy="196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700" spc="-1" strike="noStrike">
                  <a:solidFill>
                    <a:srgbClr val="000000"/>
                  </a:solidFill>
                  <a:latin typeface="Arial"/>
                </a:rPr>
                <a:t>6 or 7 </a:t>
              </a:r>
              <a:endParaRPr b="0" lang="en-US" sz="700" spc="-1" strike="noStrike">
                <a:latin typeface="Arial"/>
              </a:endParaRPr>
            </a:p>
          </p:txBody>
        </p:sp>
        <p:sp>
          <p:nvSpPr>
            <p:cNvPr id="768" name="CustomShape 13"/>
            <p:cNvSpPr/>
            <p:nvPr/>
          </p:nvSpPr>
          <p:spPr>
            <a:xfrm>
              <a:off x="5353200" y="2831760"/>
              <a:ext cx="405000" cy="196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700" spc="-1" strike="noStrike">
                  <a:solidFill>
                    <a:srgbClr val="000000"/>
                  </a:solidFill>
                  <a:latin typeface="Arial"/>
                </a:rPr>
                <a:t>8 or 9</a:t>
              </a:r>
              <a:endParaRPr b="0" lang="en-US" sz="700" spc="-1" strike="noStrike">
                <a:latin typeface="Arial"/>
              </a:endParaRPr>
            </a:p>
          </p:txBody>
        </p:sp>
        <p:sp>
          <p:nvSpPr>
            <p:cNvPr id="769" name="CustomShape 14"/>
            <p:cNvSpPr/>
            <p:nvPr/>
          </p:nvSpPr>
          <p:spPr>
            <a:xfrm>
              <a:off x="5357520" y="2557440"/>
              <a:ext cx="496440" cy="196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700" spc="-1" strike="noStrike">
                  <a:solidFill>
                    <a:srgbClr val="000000"/>
                  </a:solidFill>
                  <a:latin typeface="Arial"/>
                </a:rPr>
                <a:t>10 or 11</a:t>
              </a:r>
              <a:endParaRPr b="0" lang="en-US" sz="700" spc="-1" strike="noStrike">
                <a:latin typeface="Arial"/>
              </a:endParaRPr>
            </a:p>
          </p:txBody>
        </p:sp>
        <p:sp>
          <p:nvSpPr>
            <p:cNvPr id="770" name="CustomShape 15"/>
            <p:cNvSpPr/>
            <p:nvPr/>
          </p:nvSpPr>
          <p:spPr>
            <a:xfrm>
              <a:off x="5353560" y="2293920"/>
              <a:ext cx="502560" cy="196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700" spc="-1" strike="noStrike">
                  <a:solidFill>
                    <a:srgbClr val="000000"/>
                  </a:solidFill>
                  <a:latin typeface="Arial"/>
                </a:rPr>
                <a:t>12 or 13</a:t>
              </a:r>
              <a:endParaRPr b="0" lang="en-US" sz="700" spc="-1" strike="noStrike">
                <a:latin typeface="Arial"/>
              </a:endParaRPr>
            </a:p>
          </p:txBody>
        </p:sp>
        <p:sp>
          <p:nvSpPr>
            <p:cNvPr id="771" name="CustomShape 16"/>
            <p:cNvSpPr/>
            <p:nvPr/>
          </p:nvSpPr>
          <p:spPr>
            <a:xfrm>
              <a:off x="5356080" y="2014920"/>
              <a:ext cx="351720" cy="196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700" spc="-1" strike="noStrike">
                  <a:solidFill>
                    <a:srgbClr val="000000"/>
                  </a:solidFill>
                  <a:latin typeface="Arial"/>
                </a:rPr>
                <a:t>≥ </a:t>
              </a:r>
              <a:r>
                <a:rPr b="0" lang="en-US" sz="700" spc="-1" strike="noStrike">
                  <a:solidFill>
                    <a:srgbClr val="000000"/>
                  </a:solidFill>
                  <a:latin typeface="Arial"/>
                </a:rPr>
                <a:t>14</a:t>
              </a:r>
              <a:endParaRPr b="0" lang="en-US" sz="700" spc="-1" strike="noStrike">
                <a:latin typeface="Arial"/>
              </a:endParaRPr>
            </a:p>
          </p:txBody>
        </p:sp>
        <p:sp>
          <p:nvSpPr>
            <p:cNvPr id="772" name="CustomShape 17"/>
            <p:cNvSpPr/>
            <p:nvPr/>
          </p:nvSpPr>
          <p:spPr>
            <a:xfrm flipV="1" rot="16200000">
              <a:off x="4880880" y="2944440"/>
              <a:ext cx="2035440" cy="196920"/>
            </a:xfrm>
            <a:prstGeom prst="rect">
              <a:avLst/>
            </a:prstGeom>
            <a:noFill/>
            <a:ln>
              <a:noFill/>
            </a:ln>
          </p:spPr>
          <p:style>
            <a:lnRef idx="0"/>
            <a:fillRef idx="0"/>
            <a:effectRef idx="0"/>
            <a:fontRef idx="minor"/>
          </p:style>
          <p:txBody>
            <a:bodyPr lIns="90000" rIns="90000" tIns="45000" bIns="45000"/>
            <a:p>
              <a:pPr algn="ctr">
                <a:lnSpc>
                  <a:spcPct val="100000"/>
                </a:lnSpc>
              </a:pPr>
              <a:r>
                <a:rPr b="0" lang="en-US" sz="700" spc="-1" strike="noStrike">
                  <a:solidFill>
                    <a:srgbClr val="000000"/>
                  </a:solidFill>
                  <a:latin typeface="Arial"/>
                </a:rPr>
                <a:t>Number of days</a:t>
              </a:r>
              <a:endParaRPr b="0" lang="en-US" sz="700" spc="-1" strike="noStrike">
                <a:latin typeface="Arial"/>
              </a:endParaRPr>
            </a:p>
          </p:txBody>
        </p:sp>
        <p:pic>
          <p:nvPicPr>
            <p:cNvPr id="773" name="Picture 105" descr=""/>
            <p:cNvPicPr/>
            <p:nvPr/>
          </p:nvPicPr>
          <p:blipFill>
            <a:blip r:embed="rId3"/>
            <a:stretch/>
          </p:blipFill>
          <p:spPr>
            <a:xfrm>
              <a:off x="126000" y="1787400"/>
              <a:ext cx="4961520" cy="2511000"/>
            </a:xfrm>
            <a:prstGeom prst="rect">
              <a:avLst/>
            </a:prstGeom>
            <a:ln>
              <a:noFill/>
            </a:ln>
          </p:spPr>
        </p:pic>
        <p:sp>
          <p:nvSpPr>
            <p:cNvPr id="774" name="CustomShape 18"/>
            <p:cNvSpPr/>
            <p:nvPr/>
          </p:nvSpPr>
          <p:spPr>
            <a:xfrm>
              <a:off x="1925280" y="2365560"/>
              <a:ext cx="1142280" cy="85320"/>
            </a:xfrm>
            <a:custGeom>
              <a:avLst/>
              <a:gdLst/>
              <a:ahLst/>
              <a:rect l="l" t="t" r="r" b="b"/>
              <a:pathLst>
                <a:path w="1225550" h="92075">
                  <a:moveTo>
                    <a:pt x="0" y="22225"/>
                  </a:moveTo>
                  <a:lnTo>
                    <a:pt x="66675" y="22225"/>
                  </a:lnTo>
                  <a:lnTo>
                    <a:pt x="76200" y="22225"/>
                  </a:lnTo>
                  <a:lnTo>
                    <a:pt x="98425" y="22225"/>
                  </a:lnTo>
                  <a:lnTo>
                    <a:pt x="117475" y="15875"/>
                  </a:lnTo>
                  <a:lnTo>
                    <a:pt x="136525" y="12700"/>
                  </a:lnTo>
                  <a:lnTo>
                    <a:pt x="174625" y="12700"/>
                  </a:lnTo>
                  <a:lnTo>
                    <a:pt x="206375" y="19050"/>
                  </a:lnTo>
                  <a:lnTo>
                    <a:pt x="234950" y="15875"/>
                  </a:lnTo>
                  <a:lnTo>
                    <a:pt x="273050" y="15875"/>
                  </a:lnTo>
                  <a:lnTo>
                    <a:pt x="304800" y="9525"/>
                  </a:lnTo>
                  <a:lnTo>
                    <a:pt x="330200" y="9525"/>
                  </a:lnTo>
                  <a:lnTo>
                    <a:pt x="374650" y="12700"/>
                  </a:lnTo>
                  <a:lnTo>
                    <a:pt x="406400" y="19050"/>
                  </a:lnTo>
                  <a:lnTo>
                    <a:pt x="431800" y="19050"/>
                  </a:lnTo>
                  <a:lnTo>
                    <a:pt x="476250" y="12700"/>
                  </a:lnTo>
                  <a:lnTo>
                    <a:pt x="530225" y="12700"/>
                  </a:lnTo>
                  <a:lnTo>
                    <a:pt x="561975" y="19050"/>
                  </a:lnTo>
                  <a:lnTo>
                    <a:pt x="596900" y="22225"/>
                  </a:lnTo>
                  <a:lnTo>
                    <a:pt x="657225" y="19050"/>
                  </a:lnTo>
                  <a:lnTo>
                    <a:pt x="704850" y="22225"/>
                  </a:lnTo>
                  <a:lnTo>
                    <a:pt x="755650" y="19050"/>
                  </a:lnTo>
                  <a:lnTo>
                    <a:pt x="796925" y="15875"/>
                  </a:lnTo>
                  <a:lnTo>
                    <a:pt x="838200" y="9525"/>
                  </a:lnTo>
                  <a:lnTo>
                    <a:pt x="869950" y="9525"/>
                  </a:lnTo>
                  <a:lnTo>
                    <a:pt x="904875" y="6350"/>
                  </a:lnTo>
                  <a:lnTo>
                    <a:pt x="946150" y="3175"/>
                  </a:lnTo>
                  <a:lnTo>
                    <a:pt x="974725" y="0"/>
                  </a:lnTo>
                  <a:lnTo>
                    <a:pt x="1012825" y="3175"/>
                  </a:lnTo>
                  <a:lnTo>
                    <a:pt x="1044575" y="3175"/>
                  </a:lnTo>
                  <a:lnTo>
                    <a:pt x="1060450" y="6350"/>
                  </a:lnTo>
                  <a:lnTo>
                    <a:pt x="1085850" y="19050"/>
                  </a:lnTo>
                  <a:lnTo>
                    <a:pt x="1117600" y="41275"/>
                  </a:lnTo>
                  <a:lnTo>
                    <a:pt x="1143000" y="60325"/>
                  </a:lnTo>
                  <a:lnTo>
                    <a:pt x="1165225" y="73025"/>
                  </a:lnTo>
                  <a:lnTo>
                    <a:pt x="1174750" y="82550"/>
                  </a:lnTo>
                  <a:lnTo>
                    <a:pt x="1184275" y="88900"/>
                  </a:lnTo>
                  <a:lnTo>
                    <a:pt x="1206500" y="92075"/>
                  </a:lnTo>
                  <a:lnTo>
                    <a:pt x="1225550" y="88900"/>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775" name="CustomShape 19"/>
            <p:cNvSpPr/>
            <p:nvPr/>
          </p:nvSpPr>
          <p:spPr>
            <a:xfrm>
              <a:off x="1923840" y="2367720"/>
              <a:ext cx="1142280" cy="85320"/>
            </a:xfrm>
            <a:custGeom>
              <a:avLst/>
              <a:gdLst/>
              <a:ahLst/>
              <a:rect l="l" t="t" r="r" b="b"/>
              <a:pathLst>
                <a:path w="1225550" h="92075">
                  <a:moveTo>
                    <a:pt x="0" y="22225"/>
                  </a:moveTo>
                  <a:lnTo>
                    <a:pt x="66675" y="22225"/>
                  </a:lnTo>
                  <a:lnTo>
                    <a:pt x="76200" y="22225"/>
                  </a:lnTo>
                  <a:lnTo>
                    <a:pt x="98425" y="22225"/>
                  </a:lnTo>
                  <a:lnTo>
                    <a:pt x="117475" y="15875"/>
                  </a:lnTo>
                  <a:lnTo>
                    <a:pt x="136525" y="12700"/>
                  </a:lnTo>
                  <a:lnTo>
                    <a:pt x="174625" y="12700"/>
                  </a:lnTo>
                  <a:lnTo>
                    <a:pt x="206375" y="19050"/>
                  </a:lnTo>
                  <a:lnTo>
                    <a:pt x="234950" y="15875"/>
                  </a:lnTo>
                  <a:lnTo>
                    <a:pt x="273050" y="15875"/>
                  </a:lnTo>
                  <a:lnTo>
                    <a:pt x="304800" y="9525"/>
                  </a:lnTo>
                  <a:lnTo>
                    <a:pt x="330200" y="9525"/>
                  </a:lnTo>
                  <a:lnTo>
                    <a:pt x="374650" y="12700"/>
                  </a:lnTo>
                  <a:lnTo>
                    <a:pt x="406400" y="19050"/>
                  </a:lnTo>
                  <a:lnTo>
                    <a:pt x="431800" y="19050"/>
                  </a:lnTo>
                  <a:lnTo>
                    <a:pt x="476250" y="12700"/>
                  </a:lnTo>
                  <a:lnTo>
                    <a:pt x="530225" y="12700"/>
                  </a:lnTo>
                  <a:lnTo>
                    <a:pt x="561975" y="19050"/>
                  </a:lnTo>
                  <a:lnTo>
                    <a:pt x="596900" y="22225"/>
                  </a:lnTo>
                  <a:lnTo>
                    <a:pt x="657225" y="19050"/>
                  </a:lnTo>
                  <a:lnTo>
                    <a:pt x="704850" y="22225"/>
                  </a:lnTo>
                  <a:lnTo>
                    <a:pt x="755650" y="19050"/>
                  </a:lnTo>
                  <a:lnTo>
                    <a:pt x="796925" y="15875"/>
                  </a:lnTo>
                  <a:lnTo>
                    <a:pt x="838200" y="9525"/>
                  </a:lnTo>
                  <a:lnTo>
                    <a:pt x="869950" y="9525"/>
                  </a:lnTo>
                  <a:lnTo>
                    <a:pt x="904875" y="6350"/>
                  </a:lnTo>
                  <a:lnTo>
                    <a:pt x="946150" y="3175"/>
                  </a:lnTo>
                  <a:lnTo>
                    <a:pt x="974725" y="0"/>
                  </a:lnTo>
                  <a:lnTo>
                    <a:pt x="1012825" y="3175"/>
                  </a:lnTo>
                  <a:lnTo>
                    <a:pt x="1044575" y="3175"/>
                  </a:lnTo>
                  <a:lnTo>
                    <a:pt x="1060450" y="6350"/>
                  </a:lnTo>
                  <a:lnTo>
                    <a:pt x="1085850" y="19050"/>
                  </a:lnTo>
                  <a:lnTo>
                    <a:pt x="1117600" y="41275"/>
                  </a:lnTo>
                  <a:lnTo>
                    <a:pt x="1143000" y="60325"/>
                  </a:lnTo>
                  <a:lnTo>
                    <a:pt x="1165225" y="73025"/>
                  </a:lnTo>
                  <a:lnTo>
                    <a:pt x="1174750" y="82550"/>
                  </a:lnTo>
                  <a:lnTo>
                    <a:pt x="1184275" y="88900"/>
                  </a:lnTo>
                  <a:lnTo>
                    <a:pt x="1206500" y="92075"/>
                  </a:lnTo>
                  <a:lnTo>
                    <a:pt x="1225550" y="889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776" name="CustomShape 20"/>
            <p:cNvSpPr/>
            <p:nvPr/>
          </p:nvSpPr>
          <p:spPr>
            <a:xfrm>
              <a:off x="3605400" y="2271960"/>
              <a:ext cx="685800" cy="99360"/>
            </a:xfrm>
            <a:custGeom>
              <a:avLst/>
              <a:gdLst/>
              <a:ahLst/>
              <a:rect l="l" t="t" r="r" b="b"/>
              <a:pathLst>
                <a:path w="735806" h="107156">
                  <a:moveTo>
                    <a:pt x="0" y="102394"/>
                  </a:moveTo>
                  <a:lnTo>
                    <a:pt x="52387" y="107156"/>
                  </a:lnTo>
                  <a:lnTo>
                    <a:pt x="64293" y="102394"/>
                  </a:lnTo>
                  <a:lnTo>
                    <a:pt x="76200" y="90487"/>
                  </a:lnTo>
                  <a:lnTo>
                    <a:pt x="92868" y="83344"/>
                  </a:lnTo>
                  <a:lnTo>
                    <a:pt x="92868" y="83344"/>
                  </a:lnTo>
                  <a:lnTo>
                    <a:pt x="128587" y="73819"/>
                  </a:lnTo>
                  <a:lnTo>
                    <a:pt x="147637" y="73819"/>
                  </a:lnTo>
                  <a:lnTo>
                    <a:pt x="173831" y="71437"/>
                  </a:lnTo>
                  <a:lnTo>
                    <a:pt x="200025" y="71437"/>
                  </a:lnTo>
                  <a:lnTo>
                    <a:pt x="230981" y="76200"/>
                  </a:lnTo>
                  <a:lnTo>
                    <a:pt x="254793" y="80962"/>
                  </a:lnTo>
                  <a:lnTo>
                    <a:pt x="266700" y="83344"/>
                  </a:lnTo>
                  <a:lnTo>
                    <a:pt x="276225" y="66675"/>
                  </a:lnTo>
                  <a:lnTo>
                    <a:pt x="283368" y="42862"/>
                  </a:lnTo>
                  <a:lnTo>
                    <a:pt x="292893" y="30956"/>
                  </a:lnTo>
                  <a:lnTo>
                    <a:pt x="302418" y="14287"/>
                  </a:lnTo>
                  <a:lnTo>
                    <a:pt x="311943" y="2381"/>
                  </a:lnTo>
                  <a:lnTo>
                    <a:pt x="314325" y="0"/>
                  </a:lnTo>
                  <a:lnTo>
                    <a:pt x="330993" y="4762"/>
                  </a:lnTo>
                  <a:lnTo>
                    <a:pt x="357187" y="11906"/>
                  </a:lnTo>
                  <a:lnTo>
                    <a:pt x="385762" y="14287"/>
                  </a:lnTo>
                  <a:lnTo>
                    <a:pt x="419100" y="16669"/>
                  </a:lnTo>
                  <a:lnTo>
                    <a:pt x="450056" y="14287"/>
                  </a:lnTo>
                  <a:lnTo>
                    <a:pt x="485775" y="16669"/>
                  </a:lnTo>
                  <a:lnTo>
                    <a:pt x="526256" y="16669"/>
                  </a:lnTo>
                  <a:lnTo>
                    <a:pt x="554831" y="21431"/>
                  </a:lnTo>
                  <a:lnTo>
                    <a:pt x="585787" y="21431"/>
                  </a:lnTo>
                  <a:lnTo>
                    <a:pt x="616743" y="23812"/>
                  </a:lnTo>
                  <a:lnTo>
                    <a:pt x="654843" y="26194"/>
                  </a:lnTo>
                  <a:lnTo>
                    <a:pt x="673893" y="26194"/>
                  </a:lnTo>
                  <a:lnTo>
                    <a:pt x="690562" y="21431"/>
                  </a:lnTo>
                  <a:lnTo>
                    <a:pt x="711993" y="19050"/>
                  </a:lnTo>
                  <a:lnTo>
                    <a:pt x="721518" y="11906"/>
                  </a:lnTo>
                  <a:lnTo>
                    <a:pt x="735806" y="2381"/>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777" name="CustomShape 21"/>
            <p:cNvSpPr/>
            <p:nvPr/>
          </p:nvSpPr>
          <p:spPr>
            <a:xfrm>
              <a:off x="3603600" y="2271960"/>
              <a:ext cx="685800" cy="99360"/>
            </a:xfrm>
            <a:custGeom>
              <a:avLst/>
              <a:gdLst/>
              <a:ahLst/>
              <a:rect l="l" t="t" r="r" b="b"/>
              <a:pathLst>
                <a:path w="735806" h="107156">
                  <a:moveTo>
                    <a:pt x="0" y="102394"/>
                  </a:moveTo>
                  <a:lnTo>
                    <a:pt x="52387" y="107156"/>
                  </a:lnTo>
                  <a:lnTo>
                    <a:pt x="64293" y="102394"/>
                  </a:lnTo>
                  <a:lnTo>
                    <a:pt x="76200" y="90487"/>
                  </a:lnTo>
                  <a:lnTo>
                    <a:pt x="92868" y="83344"/>
                  </a:lnTo>
                  <a:lnTo>
                    <a:pt x="92868" y="83344"/>
                  </a:lnTo>
                  <a:lnTo>
                    <a:pt x="128587" y="73819"/>
                  </a:lnTo>
                  <a:lnTo>
                    <a:pt x="147637" y="73819"/>
                  </a:lnTo>
                  <a:lnTo>
                    <a:pt x="173831" y="71437"/>
                  </a:lnTo>
                  <a:lnTo>
                    <a:pt x="200025" y="71437"/>
                  </a:lnTo>
                  <a:lnTo>
                    <a:pt x="230981" y="76200"/>
                  </a:lnTo>
                  <a:lnTo>
                    <a:pt x="254793" y="80962"/>
                  </a:lnTo>
                  <a:lnTo>
                    <a:pt x="266700" y="83344"/>
                  </a:lnTo>
                  <a:lnTo>
                    <a:pt x="276225" y="66675"/>
                  </a:lnTo>
                  <a:lnTo>
                    <a:pt x="283368" y="42862"/>
                  </a:lnTo>
                  <a:lnTo>
                    <a:pt x="292893" y="30956"/>
                  </a:lnTo>
                  <a:lnTo>
                    <a:pt x="302418" y="14287"/>
                  </a:lnTo>
                  <a:lnTo>
                    <a:pt x="311943" y="2381"/>
                  </a:lnTo>
                  <a:lnTo>
                    <a:pt x="314325" y="0"/>
                  </a:lnTo>
                  <a:lnTo>
                    <a:pt x="330993" y="4762"/>
                  </a:lnTo>
                  <a:lnTo>
                    <a:pt x="357187" y="11906"/>
                  </a:lnTo>
                  <a:lnTo>
                    <a:pt x="385762" y="14287"/>
                  </a:lnTo>
                  <a:lnTo>
                    <a:pt x="419100" y="16669"/>
                  </a:lnTo>
                  <a:lnTo>
                    <a:pt x="450056" y="14287"/>
                  </a:lnTo>
                  <a:lnTo>
                    <a:pt x="485775" y="16669"/>
                  </a:lnTo>
                  <a:lnTo>
                    <a:pt x="526256" y="16669"/>
                  </a:lnTo>
                  <a:lnTo>
                    <a:pt x="554831" y="21431"/>
                  </a:lnTo>
                  <a:lnTo>
                    <a:pt x="585787" y="21431"/>
                  </a:lnTo>
                  <a:lnTo>
                    <a:pt x="616743" y="23812"/>
                  </a:lnTo>
                  <a:lnTo>
                    <a:pt x="654843" y="26194"/>
                  </a:lnTo>
                  <a:lnTo>
                    <a:pt x="673893" y="26194"/>
                  </a:lnTo>
                  <a:lnTo>
                    <a:pt x="690562" y="21431"/>
                  </a:lnTo>
                  <a:lnTo>
                    <a:pt x="711993" y="19050"/>
                  </a:lnTo>
                  <a:lnTo>
                    <a:pt x="721518" y="11906"/>
                  </a:lnTo>
                  <a:lnTo>
                    <a:pt x="735806" y="238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778" name="CustomShape 22"/>
            <p:cNvSpPr/>
            <p:nvPr/>
          </p:nvSpPr>
          <p:spPr>
            <a:xfrm>
              <a:off x="3791880" y="3641040"/>
              <a:ext cx="828000" cy="81720"/>
            </a:xfrm>
            <a:custGeom>
              <a:avLst/>
              <a:gdLst/>
              <a:ahLst/>
              <a:rect l="l" t="t" r="r" b="b"/>
              <a:pathLst>
                <a:path w="888206" h="88106">
                  <a:moveTo>
                    <a:pt x="0" y="23813"/>
                  </a:moveTo>
                  <a:lnTo>
                    <a:pt x="16668" y="11906"/>
                  </a:lnTo>
                  <a:lnTo>
                    <a:pt x="38100" y="4763"/>
                  </a:lnTo>
                  <a:lnTo>
                    <a:pt x="42862" y="7144"/>
                  </a:lnTo>
                  <a:lnTo>
                    <a:pt x="38100" y="26194"/>
                  </a:lnTo>
                  <a:lnTo>
                    <a:pt x="26193" y="50006"/>
                  </a:lnTo>
                  <a:lnTo>
                    <a:pt x="11906" y="73819"/>
                  </a:lnTo>
                  <a:lnTo>
                    <a:pt x="9525" y="83344"/>
                  </a:lnTo>
                  <a:lnTo>
                    <a:pt x="9525" y="88106"/>
                  </a:lnTo>
                  <a:lnTo>
                    <a:pt x="33337" y="83344"/>
                  </a:lnTo>
                  <a:lnTo>
                    <a:pt x="47625" y="80963"/>
                  </a:lnTo>
                  <a:lnTo>
                    <a:pt x="64293" y="78581"/>
                  </a:lnTo>
                  <a:lnTo>
                    <a:pt x="104775" y="61913"/>
                  </a:lnTo>
                  <a:lnTo>
                    <a:pt x="123825" y="52388"/>
                  </a:lnTo>
                  <a:lnTo>
                    <a:pt x="150018" y="52388"/>
                  </a:lnTo>
                  <a:lnTo>
                    <a:pt x="230981" y="54769"/>
                  </a:lnTo>
                  <a:lnTo>
                    <a:pt x="240506" y="52388"/>
                  </a:lnTo>
                  <a:lnTo>
                    <a:pt x="257175" y="45244"/>
                  </a:lnTo>
                  <a:lnTo>
                    <a:pt x="261937" y="40481"/>
                  </a:lnTo>
                  <a:lnTo>
                    <a:pt x="288131" y="42863"/>
                  </a:lnTo>
                  <a:lnTo>
                    <a:pt x="307181" y="47625"/>
                  </a:lnTo>
                  <a:lnTo>
                    <a:pt x="335756" y="45244"/>
                  </a:lnTo>
                  <a:lnTo>
                    <a:pt x="373856" y="38100"/>
                  </a:lnTo>
                  <a:lnTo>
                    <a:pt x="411956" y="33338"/>
                  </a:lnTo>
                  <a:lnTo>
                    <a:pt x="447675" y="26194"/>
                  </a:lnTo>
                  <a:lnTo>
                    <a:pt x="471487" y="21431"/>
                  </a:lnTo>
                  <a:lnTo>
                    <a:pt x="504825" y="16669"/>
                  </a:lnTo>
                  <a:lnTo>
                    <a:pt x="538162" y="14288"/>
                  </a:lnTo>
                  <a:lnTo>
                    <a:pt x="573881" y="11906"/>
                  </a:lnTo>
                  <a:lnTo>
                    <a:pt x="600075" y="11906"/>
                  </a:lnTo>
                  <a:lnTo>
                    <a:pt x="616743" y="7144"/>
                  </a:lnTo>
                  <a:lnTo>
                    <a:pt x="628650" y="7144"/>
                  </a:lnTo>
                  <a:lnTo>
                    <a:pt x="661987" y="0"/>
                  </a:lnTo>
                  <a:lnTo>
                    <a:pt x="685800" y="2381"/>
                  </a:lnTo>
                  <a:lnTo>
                    <a:pt x="711993" y="7144"/>
                  </a:lnTo>
                  <a:lnTo>
                    <a:pt x="740568" y="9525"/>
                  </a:lnTo>
                  <a:lnTo>
                    <a:pt x="773906" y="4763"/>
                  </a:lnTo>
                  <a:lnTo>
                    <a:pt x="795337" y="9525"/>
                  </a:lnTo>
                  <a:lnTo>
                    <a:pt x="833437" y="16669"/>
                  </a:lnTo>
                  <a:lnTo>
                    <a:pt x="847725" y="30956"/>
                  </a:lnTo>
                  <a:lnTo>
                    <a:pt x="852487" y="42863"/>
                  </a:lnTo>
                  <a:lnTo>
                    <a:pt x="857250" y="59531"/>
                  </a:lnTo>
                  <a:lnTo>
                    <a:pt x="869156" y="69056"/>
                  </a:lnTo>
                  <a:lnTo>
                    <a:pt x="888206" y="69056"/>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779" name="CustomShape 23"/>
            <p:cNvSpPr/>
            <p:nvPr/>
          </p:nvSpPr>
          <p:spPr>
            <a:xfrm>
              <a:off x="3707640" y="3641400"/>
              <a:ext cx="912240" cy="81720"/>
            </a:xfrm>
            <a:custGeom>
              <a:avLst/>
              <a:gdLst/>
              <a:ahLst/>
              <a:rect l="l" t="t" r="r" b="b"/>
              <a:pathLst>
                <a:path w="978694" h="88106">
                  <a:moveTo>
                    <a:pt x="0" y="59531"/>
                  </a:moveTo>
                  <a:lnTo>
                    <a:pt x="52388" y="40481"/>
                  </a:lnTo>
                  <a:lnTo>
                    <a:pt x="64294" y="33338"/>
                  </a:lnTo>
                  <a:lnTo>
                    <a:pt x="90488" y="23813"/>
                  </a:lnTo>
                  <a:lnTo>
                    <a:pt x="107156" y="11906"/>
                  </a:lnTo>
                  <a:lnTo>
                    <a:pt x="128588" y="4763"/>
                  </a:lnTo>
                  <a:lnTo>
                    <a:pt x="133350" y="7144"/>
                  </a:lnTo>
                  <a:lnTo>
                    <a:pt x="128588" y="26194"/>
                  </a:lnTo>
                  <a:lnTo>
                    <a:pt x="116681" y="50006"/>
                  </a:lnTo>
                  <a:lnTo>
                    <a:pt x="102394" y="73819"/>
                  </a:lnTo>
                  <a:lnTo>
                    <a:pt x="100013" y="83344"/>
                  </a:lnTo>
                  <a:lnTo>
                    <a:pt x="100013" y="88106"/>
                  </a:lnTo>
                  <a:lnTo>
                    <a:pt x="123825" y="83344"/>
                  </a:lnTo>
                  <a:lnTo>
                    <a:pt x="138113" y="80963"/>
                  </a:lnTo>
                  <a:lnTo>
                    <a:pt x="154781" y="78581"/>
                  </a:lnTo>
                  <a:lnTo>
                    <a:pt x="195263" y="61913"/>
                  </a:lnTo>
                  <a:lnTo>
                    <a:pt x="214313" y="52388"/>
                  </a:lnTo>
                  <a:lnTo>
                    <a:pt x="240506" y="52388"/>
                  </a:lnTo>
                  <a:lnTo>
                    <a:pt x="321469" y="54769"/>
                  </a:lnTo>
                  <a:lnTo>
                    <a:pt x="330994" y="52388"/>
                  </a:lnTo>
                  <a:lnTo>
                    <a:pt x="347663" y="45244"/>
                  </a:lnTo>
                  <a:lnTo>
                    <a:pt x="352425" y="40481"/>
                  </a:lnTo>
                  <a:lnTo>
                    <a:pt x="378619" y="42863"/>
                  </a:lnTo>
                  <a:lnTo>
                    <a:pt x="397669" y="47625"/>
                  </a:lnTo>
                  <a:lnTo>
                    <a:pt x="426244" y="45244"/>
                  </a:lnTo>
                  <a:lnTo>
                    <a:pt x="464344" y="38100"/>
                  </a:lnTo>
                  <a:lnTo>
                    <a:pt x="502444" y="33338"/>
                  </a:lnTo>
                  <a:lnTo>
                    <a:pt x="538163" y="26194"/>
                  </a:lnTo>
                  <a:lnTo>
                    <a:pt x="561975" y="21431"/>
                  </a:lnTo>
                  <a:lnTo>
                    <a:pt x="595313" y="16669"/>
                  </a:lnTo>
                  <a:lnTo>
                    <a:pt x="628650" y="14288"/>
                  </a:lnTo>
                  <a:lnTo>
                    <a:pt x="664369" y="11906"/>
                  </a:lnTo>
                  <a:lnTo>
                    <a:pt x="690563" y="11906"/>
                  </a:lnTo>
                  <a:lnTo>
                    <a:pt x="707231" y="7144"/>
                  </a:lnTo>
                  <a:lnTo>
                    <a:pt x="719138" y="7144"/>
                  </a:lnTo>
                  <a:lnTo>
                    <a:pt x="752475" y="0"/>
                  </a:lnTo>
                  <a:lnTo>
                    <a:pt x="776288" y="2381"/>
                  </a:lnTo>
                  <a:lnTo>
                    <a:pt x="802481" y="7144"/>
                  </a:lnTo>
                  <a:lnTo>
                    <a:pt x="831056" y="9525"/>
                  </a:lnTo>
                  <a:lnTo>
                    <a:pt x="864394" y="4763"/>
                  </a:lnTo>
                  <a:lnTo>
                    <a:pt x="885825" y="9525"/>
                  </a:lnTo>
                  <a:lnTo>
                    <a:pt x="923925" y="16669"/>
                  </a:lnTo>
                  <a:lnTo>
                    <a:pt x="938213" y="30956"/>
                  </a:lnTo>
                  <a:lnTo>
                    <a:pt x="942975" y="42863"/>
                  </a:lnTo>
                  <a:lnTo>
                    <a:pt x="947738" y="59531"/>
                  </a:lnTo>
                  <a:lnTo>
                    <a:pt x="959644" y="69056"/>
                  </a:lnTo>
                  <a:lnTo>
                    <a:pt x="978694" y="6905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780" name="CustomShape 24"/>
            <p:cNvSpPr/>
            <p:nvPr/>
          </p:nvSpPr>
          <p:spPr>
            <a:xfrm>
              <a:off x="555480" y="3639240"/>
              <a:ext cx="1409400" cy="71640"/>
            </a:xfrm>
            <a:custGeom>
              <a:avLst/>
              <a:gdLst/>
              <a:ahLst/>
              <a:rect l="l" t="t" r="r" b="b"/>
              <a:pathLst>
                <a:path w="1511980" h="77274">
                  <a:moveTo>
                    <a:pt x="0" y="74698"/>
                  </a:moveTo>
                  <a:lnTo>
                    <a:pt x="56667" y="66970"/>
                  </a:lnTo>
                  <a:lnTo>
                    <a:pt x="77273" y="66970"/>
                  </a:lnTo>
                  <a:lnTo>
                    <a:pt x="108182" y="66970"/>
                  </a:lnTo>
                  <a:lnTo>
                    <a:pt x="121061" y="64395"/>
                  </a:lnTo>
                  <a:lnTo>
                    <a:pt x="121061" y="64395"/>
                  </a:lnTo>
                  <a:lnTo>
                    <a:pt x="157122" y="56667"/>
                  </a:lnTo>
                  <a:lnTo>
                    <a:pt x="195759" y="59243"/>
                  </a:lnTo>
                  <a:lnTo>
                    <a:pt x="229244" y="56667"/>
                  </a:lnTo>
                  <a:lnTo>
                    <a:pt x="270456" y="51516"/>
                  </a:lnTo>
                  <a:lnTo>
                    <a:pt x="296214" y="54092"/>
                  </a:lnTo>
                  <a:lnTo>
                    <a:pt x="316820" y="43788"/>
                  </a:lnTo>
                  <a:lnTo>
                    <a:pt x="345154" y="46364"/>
                  </a:lnTo>
                  <a:lnTo>
                    <a:pt x="363184" y="54092"/>
                  </a:lnTo>
                  <a:lnTo>
                    <a:pt x="388942" y="59243"/>
                  </a:lnTo>
                  <a:lnTo>
                    <a:pt x="419851" y="64395"/>
                  </a:lnTo>
                  <a:lnTo>
                    <a:pt x="445609" y="72122"/>
                  </a:lnTo>
                  <a:lnTo>
                    <a:pt x="466215" y="77274"/>
                  </a:lnTo>
                  <a:lnTo>
                    <a:pt x="486821" y="77274"/>
                  </a:lnTo>
                  <a:lnTo>
                    <a:pt x="502276" y="72122"/>
                  </a:lnTo>
                  <a:lnTo>
                    <a:pt x="510003" y="56667"/>
                  </a:lnTo>
                  <a:lnTo>
                    <a:pt x="535761" y="43788"/>
                  </a:lnTo>
                  <a:lnTo>
                    <a:pt x="574398" y="38637"/>
                  </a:lnTo>
                  <a:lnTo>
                    <a:pt x="610459" y="28334"/>
                  </a:lnTo>
                  <a:lnTo>
                    <a:pt x="649095" y="20607"/>
                  </a:lnTo>
                  <a:lnTo>
                    <a:pt x="685156" y="18031"/>
                  </a:lnTo>
                  <a:lnTo>
                    <a:pt x="713490" y="15455"/>
                  </a:lnTo>
                  <a:lnTo>
                    <a:pt x="754702" y="10303"/>
                  </a:lnTo>
                  <a:lnTo>
                    <a:pt x="788187" y="2576"/>
                  </a:lnTo>
                  <a:lnTo>
                    <a:pt x="824248" y="2576"/>
                  </a:lnTo>
                  <a:lnTo>
                    <a:pt x="855157" y="0"/>
                  </a:lnTo>
                  <a:lnTo>
                    <a:pt x="898945" y="2576"/>
                  </a:lnTo>
                  <a:lnTo>
                    <a:pt x="932430" y="5152"/>
                  </a:lnTo>
                  <a:lnTo>
                    <a:pt x="973643" y="7728"/>
                  </a:lnTo>
                  <a:lnTo>
                    <a:pt x="1022582" y="10303"/>
                  </a:lnTo>
                  <a:lnTo>
                    <a:pt x="1068946" y="18031"/>
                  </a:lnTo>
                  <a:lnTo>
                    <a:pt x="1107583" y="28334"/>
                  </a:lnTo>
                  <a:lnTo>
                    <a:pt x="1128189" y="28334"/>
                  </a:lnTo>
                  <a:lnTo>
                    <a:pt x="1166826" y="25758"/>
                  </a:lnTo>
                  <a:lnTo>
                    <a:pt x="1197735" y="23182"/>
                  </a:lnTo>
                  <a:lnTo>
                    <a:pt x="1244099" y="15455"/>
                  </a:lnTo>
                  <a:lnTo>
                    <a:pt x="1282736" y="15455"/>
                  </a:lnTo>
                  <a:lnTo>
                    <a:pt x="1326524" y="18031"/>
                  </a:lnTo>
                  <a:lnTo>
                    <a:pt x="1362585" y="28334"/>
                  </a:lnTo>
                  <a:lnTo>
                    <a:pt x="1406373" y="30910"/>
                  </a:lnTo>
                  <a:lnTo>
                    <a:pt x="1447585" y="41213"/>
                  </a:lnTo>
                  <a:lnTo>
                    <a:pt x="1488798" y="54092"/>
                  </a:lnTo>
                  <a:lnTo>
                    <a:pt x="1506828" y="59243"/>
                  </a:lnTo>
                  <a:lnTo>
                    <a:pt x="1511980" y="64395"/>
                  </a:lnTo>
                  <a:lnTo>
                    <a:pt x="1511980" y="64395"/>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781" name="CustomShape 25"/>
            <p:cNvSpPr/>
            <p:nvPr/>
          </p:nvSpPr>
          <p:spPr>
            <a:xfrm>
              <a:off x="2018160" y="3704040"/>
              <a:ext cx="230040" cy="23760"/>
            </a:xfrm>
            <a:custGeom>
              <a:avLst/>
              <a:gdLst/>
              <a:ahLst/>
              <a:rect l="l" t="t" r="r" b="b"/>
              <a:pathLst>
                <a:path w="247274" h="25758">
                  <a:moveTo>
                    <a:pt x="0" y="18031"/>
                  </a:moveTo>
                  <a:lnTo>
                    <a:pt x="51515" y="12879"/>
                  </a:lnTo>
                  <a:lnTo>
                    <a:pt x="87576" y="5152"/>
                  </a:lnTo>
                  <a:lnTo>
                    <a:pt x="123637" y="0"/>
                  </a:lnTo>
                  <a:lnTo>
                    <a:pt x="162273" y="0"/>
                  </a:lnTo>
                  <a:lnTo>
                    <a:pt x="200910" y="0"/>
                  </a:lnTo>
                  <a:lnTo>
                    <a:pt x="221516" y="2576"/>
                  </a:lnTo>
                  <a:lnTo>
                    <a:pt x="236971" y="12879"/>
                  </a:lnTo>
                  <a:lnTo>
                    <a:pt x="247274" y="25758"/>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782" name="CustomShape 26"/>
            <p:cNvSpPr/>
            <p:nvPr/>
          </p:nvSpPr>
          <p:spPr>
            <a:xfrm>
              <a:off x="2323080" y="3598560"/>
              <a:ext cx="1323000" cy="112320"/>
            </a:xfrm>
            <a:custGeom>
              <a:avLst/>
              <a:gdLst/>
              <a:ahLst/>
              <a:rect l="l" t="t" r="r" b="b"/>
              <a:pathLst>
                <a:path w="1419252" h="121062">
                  <a:moveTo>
                    <a:pt x="0" y="110758"/>
                  </a:moveTo>
                  <a:lnTo>
                    <a:pt x="59243" y="121062"/>
                  </a:lnTo>
                  <a:lnTo>
                    <a:pt x="97880" y="115910"/>
                  </a:lnTo>
                  <a:lnTo>
                    <a:pt x="136516" y="108183"/>
                  </a:lnTo>
                  <a:lnTo>
                    <a:pt x="177729" y="95304"/>
                  </a:lnTo>
                  <a:lnTo>
                    <a:pt x="239547" y="90152"/>
                  </a:lnTo>
                  <a:lnTo>
                    <a:pt x="296214" y="87576"/>
                  </a:lnTo>
                  <a:lnTo>
                    <a:pt x="365760" y="82425"/>
                  </a:lnTo>
                  <a:lnTo>
                    <a:pt x="422427" y="82425"/>
                  </a:lnTo>
                  <a:lnTo>
                    <a:pt x="468791" y="82425"/>
                  </a:lnTo>
                  <a:lnTo>
                    <a:pt x="499700" y="79849"/>
                  </a:lnTo>
                  <a:lnTo>
                    <a:pt x="525458" y="77273"/>
                  </a:lnTo>
                  <a:lnTo>
                    <a:pt x="556367" y="74698"/>
                  </a:lnTo>
                  <a:lnTo>
                    <a:pt x="564095" y="74698"/>
                  </a:lnTo>
                  <a:lnTo>
                    <a:pt x="576974" y="82425"/>
                  </a:lnTo>
                  <a:lnTo>
                    <a:pt x="610459" y="74698"/>
                  </a:lnTo>
                  <a:lnTo>
                    <a:pt x="669701" y="74698"/>
                  </a:lnTo>
                  <a:lnTo>
                    <a:pt x="739247" y="74698"/>
                  </a:lnTo>
                  <a:lnTo>
                    <a:pt x="795914" y="74698"/>
                  </a:lnTo>
                  <a:lnTo>
                    <a:pt x="847430" y="72122"/>
                  </a:lnTo>
                  <a:lnTo>
                    <a:pt x="880915" y="66970"/>
                  </a:lnTo>
                  <a:lnTo>
                    <a:pt x="914400" y="72122"/>
                  </a:lnTo>
                  <a:lnTo>
                    <a:pt x="942734" y="69546"/>
                  </a:lnTo>
                  <a:lnTo>
                    <a:pt x="976219" y="69546"/>
                  </a:lnTo>
                  <a:lnTo>
                    <a:pt x="1035461" y="66970"/>
                  </a:lnTo>
                  <a:lnTo>
                    <a:pt x="1094704" y="66970"/>
                  </a:lnTo>
                  <a:lnTo>
                    <a:pt x="1120462" y="66970"/>
                  </a:lnTo>
                  <a:lnTo>
                    <a:pt x="1141068" y="74698"/>
                  </a:lnTo>
                  <a:lnTo>
                    <a:pt x="1179705" y="74698"/>
                  </a:lnTo>
                  <a:lnTo>
                    <a:pt x="1215766" y="72122"/>
                  </a:lnTo>
                  <a:lnTo>
                    <a:pt x="1246675" y="72122"/>
                  </a:lnTo>
                  <a:lnTo>
                    <a:pt x="1277584" y="72122"/>
                  </a:lnTo>
                  <a:lnTo>
                    <a:pt x="1313645" y="69546"/>
                  </a:lnTo>
                  <a:lnTo>
                    <a:pt x="1326524" y="66970"/>
                  </a:lnTo>
                  <a:lnTo>
                    <a:pt x="1352282" y="51516"/>
                  </a:lnTo>
                  <a:lnTo>
                    <a:pt x="1372888" y="30909"/>
                  </a:lnTo>
                  <a:lnTo>
                    <a:pt x="1401221" y="12879"/>
                  </a:lnTo>
                  <a:lnTo>
                    <a:pt x="1419252" y="0"/>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783" name="CustomShape 27"/>
            <p:cNvSpPr/>
            <p:nvPr/>
          </p:nvSpPr>
          <p:spPr>
            <a:xfrm>
              <a:off x="558360" y="3639600"/>
              <a:ext cx="1409400" cy="71640"/>
            </a:xfrm>
            <a:custGeom>
              <a:avLst/>
              <a:gdLst/>
              <a:ahLst/>
              <a:rect l="l" t="t" r="r" b="b"/>
              <a:pathLst>
                <a:path w="1511980" h="77274">
                  <a:moveTo>
                    <a:pt x="0" y="74698"/>
                  </a:moveTo>
                  <a:lnTo>
                    <a:pt x="56667" y="66970"/>
                  </a:lnTo>
                  <a:lnTo>
                    <a:pt x="77273" y="66970"/>
                  </a:lnTo>
                  <a:lnTo>
                    <a:pt x="108182" y="66970"/>
                  </a:lnTo>
                  <a:lnTo>
                    <a:pt x="121061" y="64395"/>
                  </a:lnTo>
                  <a:lnTo>
                    <a:pt x="121061" y="64395"/>
                  </a:lnTo>
                  <a:lnTo>
                    <a:pt x="157122" y="56667"/>
                  </a:lnTo>
                  <a:lnTo>
                    <a:pt x="195759" y="59243"/>
                  </a:lnTo>
                  <a:lnTo>
                    <a:pt x="229244" y="56667"/>
                  </a:lnTo>
                  <a:lnTo>
                    <a:pt x="270456" y="51516"/>
                  </a:lnTo>
                  <a:lnTo>
                    <a:pt x="296214" y="54092"/>
                  </a:lnTo>
                  <a:lnTo>
                    <a:pt x="316820" y="43788"/>
                  </a:lnTo>
                  <a:lnTo>
                    <a:pt x="345154" y="46364"/>
                  </a:lnTo>
                  <a:lnTo>
                    <a:pt x="363184" y="54092"/>
                  </a:lnTo>
                  <a:lnTo>
                    <a:pt x="388942" y="59243"/>
                  </a:lnTo>
                  <a:lnTo>
                    <a:pt x="419851" y="64395"/>
                  </a:lnTo>
                  <a:lnTo>
                    <a:pt x="445609" y="72122"/>
                  </a:lnTo>
                  <a:lnTo>
                    <a:pt x="466215" y="77274"/>
                  </a:lnTo>
                  <a:lnTo>
                    <a:pt x="486821" y="77274"/>
                  </a:lnTo>
                  <a:lnTo>
                    <a:pt x="502276" y="72122"/>
                  </a:lnTo>
                  <a:lnTo>
                    <a:pt x="510003" y="56667"/>
                  </a:lnTo>
                  <a:lnTo>
                    <a:pt x="535761" y="43788"/>
                  </a:lnTo>
                  <a:lnTo>
                    <a:pt x="574398" y="38637"/>
                  </a:lnTo>
                  <a:lnTo>
                    <a:pt x="610459" y="28334"/>
                  </a:lnTo>
                  <a:lnTo>
                    <a:pt x="649095" y="20607"/>
                  </a:lnTo>
                  <a:lnTo>
                    <a:pt x="685156" y="18031"/>
                  </a:lnTo>
                  <a:lnTo>
                    <a:pt x="713490" y="15455"/>
                  </a:lnTo>
                  <a:lnTo>
                    <a:pt x="754702" y="10303"/>
                  </a:lnTo>
                  <a:lnTo>
                    <a:pt x="788187" y="2576"/>
                  </a:lnTo>
                  <a:lnTo>
                    <a:pt x="824248" y="2576"/>
                  </a:lnTo>
                  <a:lnTo>
                    <a:pt x="855157" y="0"/>
                  </a:lnTo>
                  <a:lnTo>
                    <a:pt x="898945" y="2576"/>
                  </a:lnTo>
                  <a:lnTo>
                    <a:pt x="932430" y="5152"/>
                  </a:lnTo>
                  <a:lnTo>
                    <a:pt x="973643" y="7728"/>
                  </a:lnTo>
                  <a:lnTo>
                    <a:pt x="1022582" y="10303"/>
                  </a:lnTo>
                  <a:lnTo>
                    <a:pt x="1068946" y="18031"/>
                  </a:lnTo>
                  <a:lnTo>
                    <a:pt x="1107583" y="28334"/>
                  </a:lnTo>
                  <a:lnTo>
                    <a:pt x="1128189" y="28334"/>
                  </a:lnTo>
                  <a:lnTo>
                    <a:pt x="1166826" y="25758"/>
                  </a:lnTo>
                  <a:lnTo>
                    <a:pt x="1197735" y="23182"/>
                  </a:lnTo>
                  <a:lnTo>
                    <a:pt x="1244099" y="15455"/>
                  </a:lnTo>
                  <a:lnTo>
                    <a:pt x="1282736" y="15455"/>
                  </a:lnTo>
                  <a:lnTo>
                    <a:pt x="1326524" y="18031"/>
                  </a:lnTo>
                  <a:lnTo>
                    <a:pt x="1362585" y="28334"/>
                  </a:lnTo>
                  <a:lnTo>
                    <a:pt x="1406373" y="30910"/>
                  </a:lnTo>
                  <a:lnTo>
                    <a:pt x="1447585" y="41213"/>
                  </a:lnTo>
                  <a:lnTo>
                    <a:pt x="1488798" y="54092"/>
                  </a:lnTo>
                  <a:lnTo>
                    <a:pt x="1506828" y="59243"/>
                  </a:lnTo>
                  <a:lnTo>
                    <a:pt x="1511980" y="64395"/>
                  </a:lnTo>
                  <a:lnTo>
                    <a:pt x="1511980" y="6439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784" name="CustomShape 28"/>
            <p:cNvSpPr/>
            <p:nvPr/>
          </p:nvSpPr>
          <p:spPr>
            <a:xfrm>
              <a:off x="2017080" y="3704400"/>
              <a:ext cx="230040" cy="23760"/>
            </a:xfrm>
            <a:custGeom>
              <a:avLst/>
              <a:gdLst/>
              <a:ahLst/>
              <a:rect l="l" t="t" r="r" b="b"/>
              <a:pathLst>
                <a:path w="247274" h="25758">
                  <a:moveTo>
                    <a:pt x="0" y="18031"/>
                  </a:moveTo>
                  <a:lnTo>
                    <a:pt x="51515" y="12879"/>
                  </a:lnTo>
                  <a:lnTo>
                    <a:pt x="87576" y="5152"/>
                  </a:lnTo>
                  <a:lnTo>
                    <a:pt x="123637" y="0"/>
                  </a:lnTo>
                  <a:lnTo>
                    <a:pt x="162273" y="0"/>
                  </a:lnTo>
                  <a:lnTo>
                    <a:pt x="200910" y="0"/>
                  </a:lnTo>
                  <a:lnTo>
                    <a:pt x="221516" y="2576"/>
                  </a:lnTo>
                  <a:lnTo>
                    <a:pt x="236971" y="12879"/>
                  </a:lnTo>
                  <a:lnTo>
                    <a:pt x="247274" y="2575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785" name="CustomShape 29"/>
            <p:cNvSpPr/>
            <p:nvPr/>
          </p:nvSpPr>
          <p:spPr>
            <a:xfrm>
              <a:off x="2323080" y="3598560"/>
              <a:ext cx="1323000" cy="112320"/>
            </a:xfrm>
            <a:custGeom>
              <a:avLst/>
              <a:gdLst/>
              <a:ahLst/>
              <a:rect l="l" t="t" r="r" b="b"/>
              <a:pathLst>
                <a:path w="1419252" h="121062">
                  <a:moveTo>
                    <a:pt x="0" y="110758"/>
                  </a:moveTo>
                  <a:lnTo>
                    <a:pt x="59243" y="121062"/>
                  </a:lnTo>
                  <a:lnTo>
                    <a:pt x="97880" y="115910"/>
                  </a:lnTo>
                  <a:lnTo>
                    <a:pt x="136516" y="108183"/>
                  </a:lnTo>
                  <a:lnTo>
                    <a:pt x="177729" y="95304"/>
                  </a:lnTo>
                  <a:lnTo>
                    <a:pt x="239547" y="90152"/>
                  </a:lnTo>
                  <a:lnTo>
                    <a:pt x="296214" y="87576"/>
                  </a:lnTo>
                  <a:lnTo>
                    <a:pt x="365760" y="82425"/>
                  </a:lnTo>
                  <a:lnTo>
                    <a:pt x="422427" y="82425"/>
                  </a:lnTo>
                  <a:lnTo>
                    <a:pt x="468791" y="82425"/>
                  </a:lnTo>
                  <a:lnTo>
                    <a:pt x="499700" y="79849"/>
                  </a:lnTo>
                  <a:lnTo>
                    <a:pt x="525458" y="77273"/>
                  </a:lnTo>
                  <a:lnTo>
                    <a:pt x="556367" y="74698"/>
                  </a:lnTo>
                  <a:lnTo>
                    <a:pt x="564095" y="74698"/>
                  </a:lnTo>
                  <a:lnTo>
                    <a:pt x="576974" y="82425"/>
                  </a:lnTo>
                  <a:lnTo>
                    <a:pt x="610459" y="74698"/>
                  </a:lnTo>
                  <a:lnTo>
                    <a:pt x="669701" y="74698"/>
                  </a:lnTo>
                  <a:lnTo>
                    <a:pt x="739247" y="74698"/>
                  </a:lnTo>
                  <a:lnTo>
                    <a:pt x="795914" y="74698"/>
                  </a:lnTo>
                  <a:lnTo>
                    <a:pt x="847430" y="72122"/>
                  </a:lnTo>
                  <a:lnTo>
                    <a:pt x="880915" y="66970"/>
                  </a:lnTo>
                  <a:lnTo>
                    <a:pt x="914400" y="72122"/>
                  </a:lnTo>
                  <a:lnTo>
                    <a:pt x="942734" y="69546"/>
                  </a:lnTo>
                  <a:lnTo>
                    <a:pt x="976219" y="69546"/>
                  </a:lnTo>
                  <a:lnTo>
                    <a:pt x="1035461" y="66970"/>
                  </a:lnTo>
                  <a:lnTo>
                    <a:pt x="1094704" y="66970"/>
                  </a:lnTo>
                  <a:lnTo>
                    <a:pt x="1120462" y="66970"/>
                  </a:lnTo>
                  <a:lnTo>
                    <a:pt x="1141068" y="74698"/>
                  </a:lnTo>
                  <a:lnTo>
                    <a:pt x="1179705" y="74698"/>
                  </a:lnTo>
                  <a:lnTo>
                    <a:pt x="1215766" y="72122"/>
                  </a:lnTo>
                  <a:lnTo>
                    <a:pt x="1246675" y="72122"/>
                  </a:lnTo>
                  <a:lnTo>
                    <a:pt x="1277584" y="72122"/>
                  </a:lnTo>
                  <a:lnTo>
                    <a:pt x="1313645" y="69546"/>
                  </a:lnTo>
                  <a:lnTo>
                    <a:pt x="1326524" y="66970"/>
                  </a:lnTo>
                  <a:lnTo>
                    <a:pt x="1352282" y="51516"/>
                  </a:lnTo>
                  <a:lnTo>
                    <a:pt x="1372888" y="30909"/>
                  </a:lnTo>
                  <a:lnTo>
                    <a:pt x="1401221" y="12879"/>
                  </a:lnTo>
                  <a:lnTo>
                    <a:pt x="141925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786" name="CustomShape 30"/>
            <p:cNvSpPr/>
            <p:nvPr/>
          </p:nvSpPr>
          <p:spPr>
            <a:xfrm>
              <a:off x="1590120" y="2525760"/>
              <a:ext cx="1521000" cy="450360"/>
            </a:xfrm>
            <a:custGeom>
              <a:avLst/>
              <a:gdLst/>
              <a:ahLst/>
              <a:rect l="l" t="t" r="r" b="b"/>
              <a:pathLst>
                <a:path w="1631448" h="483514">
                  <a:moveTo>
                    <a:pt x="19735" y="417730"/>
                  </a:moveTo>
                  <a:lnTo>
                    <a:pt x="26314" y="345367"/>
                  </a:lnTo>
                  <a:lnTo>
                    <a:pt x="26314" y="322343"/>
                  </a:lnTo>
                  <a:lnTo>
                    <a:pt x="16446" y="299318"/>
                  </a:lnTo>
                  <a:lnTo>
                    <a:pt x="16446" y="299318"/>
                  </a:lnTo>
                  <a:lnTo>
                    <a:pt x="3289" y="259848"/>
                  </a:lnTo>
                  <a:lnTo>
                    <a:pt x="0" y="236823"/>
                  </a:lnTo>
                  <a:lnTo>
                    <a:pt x="13157" y="194063"/>
                  </a:lnTo>
                  <a:lnTo>
                    <a:pt x="23025" y="184196"/>
                  </a:lnTo>
                  <a:lnTo>
                    <a:pt x="49338" y="164461"/>
                  </a:lnTo>
                  <a:lnTo>
                    <a:pt x="95387" y="144725"/>
                  </a:lnTo>
                  <a:lnTo>
                    <a:pt x="128279" y="124990"/>
                  </a:lnTo>
                  <a:lnTo>
                    <a:pt x="174328" y="105255"/>
                  </a:lnTo>
                  <a:lnTo>
                    <a:pt x="207220" y="88809"/>
                  </a:lnTo>
                  <a:lnTo>
                    <a:pt x="243402" y="85520"/>
                  </a:lnTo>
                  <a:lnTo>
                    <a:pt x="273004" y="92098"/>
                  </a:lnTo>
                  <a:lnTo>
                    <a:pt x="292740" y="82230"/>
                  </a:lnTo>
                  <a:lnTo>
                    <a:pt x="292740" y="82230"/>
                  </a:lnTo>
                  <a:lnTo>
                    <a:pt x="345367" y="65784"/>
                  </a:lnTo>
                  <a:lnTo>
                    <a:pt x="355235" y="62495"/>
                  </a:lnTo>
                  <a:lnTo>
                    <a:pt x="378259" y="55917"/>
                  </a:lnTo>
                  <a:lnTo>
                    <a:pt x="404573" y="52627"/>
                  </a:lnTo>
                  <a:lnTo>
                    <a:pt x="450622" y="52627"/>
                  </a:lnTo>
                  <a:lnTo>
                    <a:pt x="493381" y="49338"/>
                  </a:lnTo>
                  <a:lnTo>
                    <a:pt x="549298" y="49338"/>
                  </a:lnTo>
                  <a:lnTo>
                    <a:pt x="592058" y="39471"/>
                  </a:lnTo>
                  <a:lnTo>
                    <a:pt x="634817" y="42760"/>
                  </a:lnTo>
                  <a:lnTo>
                    <a:pt x="674288" y="39471"/>
                  </a:lnTo>
                  <a:lnTo>
                    <a:pt x="703891" y="39471"/>
                  </a:lnTo>
                  <a:lnTo>
                    <a:pt x="703891" y="39471"/>
                  </a:lnTo>
                  <a:lnTo>
                    <a:pt x="786121" y="49338"/>
                  </a:lnTo>
                  <a:lnTo>
                    <a:pt x="812435" y="42760"/>
                  </a:lnTo>
                  <a:lnTo>
                    <a:pt x="848616" y="46049"/>
                  </a:lnTo>
                  <a:lnTo>
                    <a:pt x="871640" y="55917"/>
                  </a:lnTo>
                  <a:lnTo>
                    <a:pt x="897954" y="59206"/>
                  </a:lnTo>
                  <a:lnTo>
                    <a:pt x="930846" y="59206"/>
                  </a:lnTo>
                  <a:lnTo>
                    <a:pt x="973606" y="55917"/>
                  </a:lnTo>
                  <a:lnTo>
                    <a:pt x="1013076" y="52627"/>
                  </a:lnTo>
                  <a:lnTo>
                    <a:pt x="1042679" y="49338"/>
                  </a:lnTo>
                  <a:lnTo>
                    <a:pt x="1068993" y="72363"/>
                  </a:lnTo>
                  <a:lnTo>
                    <a:pt x="1068993" y="72363"/>
                  </a:lnTo>
                  <a:lnTo>
                    <a:pt x="1078861" y="121701"/>
                  </a:lnTo>
                  <a:lnTo>
                    <a:pt x="1092017" y="148014"/>
                  </a:lnTo>
                  <a:lnTo>
                    <a:pt x="1115042" y="164461"/>
                  </a:lnTo>
                  <a:lnTo>
                    <a:pt x="1131488" y="154593"/>
                  </a:lnTo>
                  <a:lnTo>
                    <a:pt x="1128199" y="134858"/>
                  </a:lnTo>
                  <a:lnTo>
                    <a:pt x="1134777" y="105255"/>
                  </a:lnTo>
                  <a:lnTo>
                    <a:pt x="1161091" y="72363"/>
                  </a:lnTo>
                  <a:lnTo>
                    <a:pt x="1180826" y="59206"/>
                  </a:lnTo>
                  <a:lnTo>
                    <a:pt x="1180826" y="59206"/>
                  </a:lnTo>
                  <a:lnTo>
                    <a:pt x="1220296" y="29603"/>
                  </a:lnTo>
                  <a:lnTo>
                    <a:pt x="1243321" y="19735"/>
                  </a:lnTo>
                  <a:lnTo>
                    <a:pt x="1272924" y="3289"/>
                  </a:lnTo>
                  <a:lnTo>
                    <a:pt x="1302527" y="0"/>
                  </a:lnTo>
                  <a:lnTo>
                    <a:pt x="1322262" y="3289"/>
                  </a:lnTo>
                  <a:lnTo>
                    <a:pt x="1338708" y="13157"/>
                  </a:lnTo>
                  <a:lnTo>
                    <a:pt x="1365022" y="19735"/>
                  </a:lnTo>
                  <a:lnTo>
                    <a:pt x="1407781" y="26314"/>
                  </a:lnTo>
                  <a:lnTo>
                    <a:pt x="1427517" y="19735"/>
                  </a:lnTo>
                  <a:lnTo>
                    <a:pt x="1443963" y="6579"/>
                  </a:lnTo>
                  <a:lnTo>
                    <a:pt x="1460409" y="6579"/>
                  </a:lnTo>
                  <a:lnTo>
                    <a:pt x="1476855" y="13157"/>
                  </a:lnTo>
                  <a:lnTo>
                    <a:pt x="1503168" y="19735"/>
                  </a:lnTo>
                  <a:lnTo>
                    <a:pt x="1529482" y="32892"/>
                  </a:lnTo>
                  <a:lnTo>
                    <a:pt x="1562374" y="52627"/>
                  </a:lnTo>
                  <a:lnTo>
                    <a:pt x="1585399" y="75652"/>
                  </a:lnTo>
                  <a:lnTo>
                    <a:pt x="1608423" y="105255"/>
                  </a:lnTo>
                  <a:lnTo>
                    <a:pt x="1628158" y="124990"/>
                  </a:lnTo>
                  <a:lnTo>
                    <a:pt x="1631448" y="157882"/>
                  </a:lnTo>
                  <a:lnTo>
                    <a:pt x="1628158" y="180907"/>
                  </a:lnTo>
                  <a:lnTo>
                    <a:pt x="1605134" y="207220"/>
                  </a:lnTo>
                  <a:lnTo>
                    <a:pt x="1539350" y="217088"/>
                  </a:lnTo>
                  <a:lnTo>
                    <a:pt x="1476855" y="233534"/>
                  </a:lnTo>
                  <a:lnTo>
                    <a:pt x="1417649" y="240112"/>
                  </a:lnTo>
                  <a:lnTo>
                    <a:pt x="1378178" y="243402"/>
                  </a:lnTo>
                  <a:lnTo>
                    <a:pt x="1335419" y="249980"/>
                  </a:lnTo>
                  <a:lnTo>
                    <a:pt x="1315684" y="253269"/>
                  </a:lnTo>
                  <a:lnTo>
                    <a:pt x="1292659" y="266426"/>
                  </a:lnTo>
                  <a:lnTo>
                    <a:pt x="1292659" y="266426"/>
                  </a:lnTo>
                  <a:lnTo>
                    <a:pt x="1253189" y="305896"/>
                  </a:lnTo>
                  <a:lnTo>
                    <a:pt x="1210429" y="328921"/>
                  </a:lnTo>
                  <a:lnTo>
                    <a:pt x="1180826" y="335499"/>
                  </a:lnTo>
                  <a:lnTo>
                    <a:pt x="1141355" y="348656"/>
                  </a:lnTo>
                  <a:lnTo>
                    <a:pt x="1095307" y="355235"/>
                  </a:lnTo>
                  <a:lnTo>
                    <a:pt x="1032812" y="368391"/>
                  </a:lnTo>
                  <a:lnTo>
                    <a:pt x="980184" y="378259"/>
                  </a:lnTo>
                  <a:lnTo>
                    <a:pt x="924268" y="384837"/>
                  </a:lnTo>
                  <a:lnTo>
                    <a:pt x="871640" y="391416"/>
                  </a:lnTo>
                  <a:lnTo>
                    <a:pt x="812435" y="394705"/>
                  </a:lnTo>
                  <a:lnTo>
                    <a:pt x="763096" y="401284"/>
                  </a:lnTo>
                  <a:lnTo>
                    <a:pt x="713758" y="417730"/>
                  </a:lnTo>
                  <a:lnTo>
                    <a:pt x="690734" y="424308"/>
                  </a:lnTo>
                  <a:lnTo>
                    <a:pt x="641396" y="424308"/>
                  </a:lnTo>
                  <a:lnTo>
                    <a:pt x="618371" y="424308"/>
                  </a:lnTo>
                  <a:lnTo>
                    <a:pt x="588768" y="440754"/>
                  </a:lnTo>
                  <a:lnTo>
                    <a:pt x="539430" y="453911"/>
                  </a:lnTo>
                  <a:lnTo>
                    <a:pt x="506538" y="467068"/>
                  </a:lnTo>
                  <a:lnTo>
                    <a:pt x="476935" y="467068"/>
                  </a:lnTo>
                  <a:lnTo>
                    <a:pt x="457200" y="467068"/>
                  </a:lnTo>
                  <a:lnTo>
                    <a:pt x="424308" y="480225"/>
                  </a:lnTo>
                  <a:lnTo>
                    <a:pt x="397994" y="483514"/>
                  </a:lnTo>
                  <a:lnTo>
                    <a:pt x="345367" y="476935"/>
                  </a:lnTo>
                  <a:lnTo>
                    <a:pt x="309186" y="473646"/>
                  </a:lnTo>
                  <a:lnTo>
                    <a:pt x="273004" y="467068"/>
                  </a:lnTo>
                  <a:lnTo>
                    <a:pt x="230245" y="447332"/>
                  </a:lnTo>
                  <a:lnTo>
                    <a:pt x="203931" y="440754"/>
                  </a:lnTo>
                  <a:lnTo>
                    <a:pt x="171039" y="434176"/>
                  </a:lnTo>
                  <a:lnTo>
                    <a:pt x="171039" y="434176"/>
                  </a:lnTo>
                  <a:lnTo>
                    <a:pt x="134858" y="411151"/>
                  </a:lnTo>
                  <a:lnTo>
                    <a:pt x="108544" y="414440"/>
                  </a:lnTo>
                  <a:lnTo>
                    <a:pt x="85520" y="417730"/>
                  </a:lnTo>
                  <a:lnTo>
                    <a:pt x="19735" y="417730"/>
                  </a:lnTo>
                  <a:close/>
                </a:path>
              </a:pathLst>
            </a:custGeom>
            <a:noFill/>
            <a:ln w="38160">
              <a:solidFill>
                <a:schemeClr val="bg1"/>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787" name="CustomShape 31"/>
            <p:cNvSpPr/>
            <p:nvPr/>
          </p:nvSpPr>
          <p:spPr>
            <a:xfrm>
              <a:off x="2117880" y="3144960"/>
              <a:ext cx="1444320" cy="489960"/>
            </a:xfrm>
            <a:custGeom>
              <a:avLst/>
              <a:gdLst/>
              <a:ahLst/>
              <a:rect l="l" t="t" r="r" b="b"/>
              <a:pathLst>
                <a:path w="1549217" h="526274">
                  <a:moveTo>
                    <a:pt x="0" y="105255"/>
                  </a:moveTo>
                  <a:lnTo>
                    <a:pt x="26314" y="98676"/>
                  </a:lnTo>
                  <a:lnTo>
                    <a:pt x="49338" y="85520"/>
                  </a:lnTo>
                  <a:lnTo>
                    <a:pt x="62495" y="62495"/>
                  </a:lnTo>
                  <a:lnTo>
                    <a:pt x="72363" y="32892"/>
                  </a:lnTo>
                  <a:lnTo>
                    <a:pt x="72363" y="32892"/>
                  </a:lnTo>
                  <a:lnTo>
                    <a:pt x="98676" y="0"/>
                  </a:lnTo>
                  <a:lnTo>
                    <a:pt x="98676" y="0"/>
                  </a:lnTo>
                  <a:lnTo>
                    <a:pt x="161171" y="6579"/>
                  </a:lnTo>
                  <a:lnTo>
                    <a:pt x="161171" y="6579"/>
                  </a:lnTo>
                  <a:lnTo>
                    <a:pt x="223666" y="13157"/>
                  </a:lnTo>
                  <a:lnTo>
                    <a:pt x="259847" y="19735"/>
                  </a:lnTo>
                  <a:lnTo>
                    <a:pt x="302607" y="26314"/>
                  </a:lnTo>
                  <a:lnTo>
                    <a:pt x="348656" y="32892"/>
                  </a:lnTo>
                  <a:lnTo>
                    <a:pt x="388127" y="36182"/>
                  </a:lnTo>
                  <a:lnTo>
                    <a:pt x="424308" y="46049"/>
                  </a:lnTo>
                  <a:lnTo>
                    <a:pt x="457200" y="52628"/>
                  </a:lnTo>
                  <a:lnTo>
                    <a:pt x="496670" y="59206"/>
                  </a:lnTo>
                  <a:lnTo>
                    <a:pt x="522984" y="62495"/>
                  </a:lnTo>
                  <a:lnTo>
                    <a:pt x="552587" y="69074"/>
                  </a:lnTo>
                  <a:lnTo>
                    <a:pt x="575611" y="75652"/>
                  </a:lnTo>
                  <a:lnTo>
                    <a:pt x="595347" y="88809"/>
                  </a:lnTo>
                  <a:lnTo>
                    <a:pt x="628239" y="98676"/>
                  </a:lnTo>
                  <a:lnTo>
                    <a:pt x="644685" y="115123"/>
                  </a:lnTo>
                  <a:lnTo>
                    <a:pt x="644685" y="115123"/>
                  </a:lnTo>
                  <a:lnTo>
                    <a:pt x="677577" y="138147"/>
                  </a:lnTo>
                  <a:lnTo>
                    <a:pt x="694023" y="151304"/>
                  </a:lnTo>
                  <a:lnTo>
                    <a:pt x="694023" y="157882"/>
                  </a:lnTo>
                  <a:lnTo>
                    <a:pt x="717047" y="157882"/>
                  </a:lnTo>
                  <a:lnTo>
                    <a:pt x="743361" y="151304"/>
                  </a:lnTo>
                  <a:lnTo>
                    <a:pt x="766386" y="148015"/>
                  </a:lnTo>
                  <a:lnTo>
                    <a:pt x="799278" y="151304"/>
                  </a:lnTo>
                  <a:lnTo>
                    <a:pt x="835459" y="154593"/>
                  </a:lnTo>
                  <a:lnTo>
                    <a:pt x="874929" y="161171"/>
                  </a:lnTo>
                  <a:lnTo>
                    <a:pt x="874929" y="161171"/>
                  </a:lnTo>
                  <a:lnTo>
                    <a:pt x="934135" y="177617"/>
                  </a:lnTo>
                  <a:lnTo>
                    <a:pt x="957160" y="177617"/>
                  </a:lnTo>
                  <a:lnTo>
                    <a:pt x="993341" y="180907"/>
                  </a:lnTo>
                  <a:lnTo>
                    <a:pt x="1032811" y="180907"/>
                  </a:lnTo>
                  <a:lnTo>
                    <a:pt x="1068993" y="180907"/>
                  </a:lnTo>
                  <a:lnTo>
                    <a:pt x="1105174" y="187485"/>
                  </a:lnTo>
                  <a:lnTo>
                    <a:pt x="1128199" y="187485"/>
                  </a:lnTo>
                  <a:lnTo>
                    <a:pt x="1174247" y="194064"/>
                  </a:lnTo>
                  <a:lnTo>
                    <a:pt x="1220296" y="194064"/>
                  </a:lnTo>
                  <a:lnTo>
                    <a:pt x="1246610" y="190774"/>
                  </a:lnTo>
                  <a:lnTo>
                    <a:pt x="1286081" y="194064"/>
                  </a:lnTo>
                  <a:lnTo>
                    <a:pt x="1286081" y="194064"/>
                  </a:lnTo>
                  <a:lnTo>
                    <a:pt x="1341997" y="197353"/>
                  </a:lnTo>
                  <a:lnTo>
                    <a:pt x="1368311" y="207220"/>
                  </a:lnTo>
                  <a:lnTo>
                    <a:pt x="1397914" y="213799"/>
                  </a:lnTo>
                  <a:lnTo>
                    <a:pt x="1447252" y="223666"/>
                  </a:lnTo>
                  <a:lnTo>
                    <a:pt x="1476855" y="233534"/>
                  </a:lnTo>
                  <a:lnTo>
                    <a:pt x="1509747" y="256559"/>
                  </a:lnTo>
                  <a:lnTo>
                    <a:pt x="1532771" y="266426"/>
                  </a:lnTo>
                  <a:lnTo>
                    <a:pt x="1549217" y="289451"/>
                  </a:lnTo>
                  <a:lnTo>
                    <a:pt x="1549217" y="289451"/>
                  </a:lnTo>
                  <a:lnTo>
                    <a:pt x="1536060" y="342078"/>
                  </a:lnTo>
                  <a:lnTo>
                    <a:pt x="1526193" y="371681"/>
                  </a:lnTo>
                  <a:lnTo>
                    <a:pt x="1526193" y="371681"/>
                  </a:lnTo>
                  <a:lnTo>
                    <a:pt x="1483433" y="404573"/>
                  </a:lnTo>
                  <a:lnTo>
                    <a:pt x="1457119" y="411151"/>
                  </a:lnTo>
                  <a:lnTo>
                    <a:pt x="1457119" y="411151"/>
                  </a:lnTo>
                  <a:lnTo>
                    <a:pt x="1414360" y="427597"/>
                  </a:lnTo>
                  <a:lnTo>
                    <a:pt x="1401203" y="440754"/>
                  </a:lnTo>
                  <a:lnTo>
                    <a:pt x="1358443" y="453911"/>
                  </a:lnTo>
                  <a:lnTo>
                    <a:pt x="1358443" y="453911"/>
                  </a:lnTo>
                  <a:lnTo>
                    <a:pt x="1309105" y="467068"/>
                  </a:lnTo>
                  <a:lnTo>
                    <a:pt x="1276213" y="467068"/>
                  </a:lnTo>
                  <a:lnTo>
                    <a:pt x="1246610" y="473646"/>
                  </a:lnTo>
                  <a:lnTo>
                    <a:pt x="1213718" y="480225"/>
                  </a:lnTo>
                  <a:lnTo>
                    <a:pt x="1213718" y="480225"/>
                  </a:lnTo>
                  <a:lnTo>
                    <a:pt x="1180826" y="486803"/>
                  </a:lnTo>
                  <a:lnTo>
                    <a:pt x="1180826" y="486803"/>
                  </a:lnTo>
                  <a:lnTo>
                    <a:pt x="1131488" y="490092"/>
                  </a:lnTo>
                  <a:lnTo>
                    <a:pt x="1118331" y="493382"/>
                  </a:lnTo>
                  <a:lnTo>
                    <a:pt x="1092017" y="493382"/>
                  </a:lnTo>
                  <a:lnTo>
                    <a:pt x="1062414" y="499960"/>
                  </a:lnTo>
                  <a:lnTo>
                    <a:pt x="1062414" y="499960"/>
                  </a:lnTo>
                  <a:lnTo>
                    <a:pt x="1013076" y="509828"/>
                  </a:lnTo>
                  <a:lnTo>
                    <a:pt x="963738" y="513117"/>
                  </a:lnTo>
                  <a:lnTo>
                    <a:pt x="917689" y="519695"/>
                  </a:lnTo>
                  <a:lnTo>
                    <a:pt x="858483" y="522984"/>
                  </a:lnTo>
                  <a:lnTo>
                    <a:pt x="822302" y="526274"/>
                  </a:lnTo>
                  <a:lnTo>
                    <a:pt x="792699" y="519695"/>
                  </a:lnTo>
                  <a:lnTo>
                    <a:pt x="792699" y="519695"/>
                  </a:lnTo>
                  <a:lnTo>
                    <a:pt x="746650" y="519695"/>
                  </a:lnTo>
                  <a:lnTo>
                    <a:pt x="717047" y="519695"/>
                  </a:lnTo>
                  <a:lnTo>
                    <a:pt x="697312" y="513117"/>
                  </a:lnTo>
                  <a:lnTo>
                    <a:pt x="677577" y="516406"/>
                  </a:lnTo>
                  <a:lnTo>
                    <a:pt x="638106" y="522984"/>
                  </a:lnTo>
                  <a:lnTo>
                    <a:pt x="601925" y="516406"/>
                  </a:lnTo>
                  <a:lnTo>
                    <a:pt x="565744" y="516406"/>
                  </a:lnTo>
                  <a:lnTo>
                    <a:pt x="526273" y="506538"/>
                  </a:lnTo>
                  <a:lnTo>
                    <a:pt x="483514" y="496671"/>
                  </a:lnTo>
                  <a:lnTo>
                    <a:pt x="463778" y="483514"/>
                  </a:lnTo>
                  <a:lnTo>
                    <a:pt x="427597" y="434176"/>
                  </a:lnTo>
                  <a:lnTo>
                    <a:pt x="404573" y="414441"/>
                  </a:lnTo>
                  <a:lnTo>
                    <a:pt x="388127" y="394705"/>
                  </a:lnTo>
                  <a:lnTo>
                    <a:pt x="378259" y="378259"/>
                  </a:lnTo>
                  <a:lnTo>
                    <a:pt x="378259" y="378259"/>
                  </a:lnTo>
                  <a:lnTo>
                    <a:pt x="345367" y="345367"/>
                  </a:lnTo>
                  <a:lnTo>
                    <a:pt x="335499" y="332210"/>
                  </a:lnTo>
                  <a:lnTo>
                    <a:pt x="332210" y="309186"/>
                  </a:lnTo>
                  <a:lnTo>
                    <a:pt x="342078" y="286161"/>
                  </a:lnTo>
                  <a:lnTo>
                    <a:pt x="332210" y="263137"/>
                  </a:lnTo>
                  <a:lnTo>
                    <a:pt x="328921" y="246691"/>
                  </a:lnTo>
                  <a:lnTo>
                    <a:pt x="319053" y="220377"/>
                  </a:lnTo>
                  <a:lnTo>
                    <a:pt x="312475" y="207220"/>
                  </a:lnTo>
                  <a:lnTo>
                    <a:pt x="305896" y="197353"/>
                  </a:lnTo>
                  <a:lnTo>
                    <a:pt x="289450" y="200642"/>
                  </a:lnTo>
                  <a:lnTo>
                    <a:pt x="289450" y="200642"/>
                  </a:lnTo>
                  <a:lnTo>
                    <a:pt x="263137" y="190774"/>
                  </a:lnTo>
                  <a:lnTo>
                    <a:pt x="249980" y="174328"/>
                  </a:lnTo>
                  <a:lnTo>
                    <a:pt x="226955" y="161171"/>
                  </a:lnTo>
                  <a:lnTo>
                    <a:pt x="200642" y="148015"/>
                  </a:lnTo>
                  <a:lnTo>
                    <a:pt x="184196" y="151304"/>
                  </a:lnTo>
                  <a:lnTo>
                    <a:pt x="161171" y="161171"/>
                  </a:lnTo>
                  <a:lnTo>
                    <a:pt x="157882" y="180907"/>
                  </a:lnTo>
                  <a:lnTo>
                    <a:pt x="154593" y="200642"/>
                  </a:lnTo>
                  <a:lnTo>
                    <a:pt x="154593" y="200642"/>
                  </a:lnTo>
                  <a:lnTo>
                    <a:pt x="115122" y="194064"/>
                  </a:lnTo>
                  <a:lnTo>
                    <a:pt x="98676" y="184196"/>
                  </a:lnTo>
                  <a:lnTo>
                    <a:pt x="78941" y="171039"/>
                  </a:lnTo>
                  <a:lnTo>
                    <a:pt x="78941" y="171039"/>
                  </a:lnTo>
                  <a:lnTo>
                    <a:pt x="55917" y="141436"/>
                  </a:lnTo>
                  <a:lnTo>
                    <a:pt x="0" y="105255"/>
                  </a:lnTo>
                  <a:close/>
                </a:path>
              </a:pathLst>
            </a:custGeom>
            <a:noFill/>
            <a:ln w="38160">
              <a:solidFill>
                <a:schemeClr val="bg1"/>
              </a:solidFill>
            </a:ln>
          </p:spPr>
          <p:style>
            <a:lnRef idx="2">
              <a:schemeClr val="accent1">
                <a:shade val="50000"/>
              </a:schemeClr>
            </a:lnRef>
            <a:fillRef idx="1">
              <a:schemeClr val="accent1"/>
            </a:fillRef>
            <a:effectRef idx="0">
              <a:schemeClr val="accent1"/>
            </a:effectRef>
            <a:fontRef idx="minor"/>
          </p:style>
        </p:sp>
        <p:sp>
          <p:nvSpPr>
            <p:cNvPr id="788" name="CustomShape 32"/>
            <p:cNvSpPr/>
            <p:nvPr/>
          </p:nvSpPr>
          <p:spPr>
            <a:xfrm>
              <a:off x="3672720" y="2510280"/>
              <a:ext cx="597600" cy="269280"/>
            </a:xfrm>
            <a:custGeom>
              <a:avLst/>
              <a:gdLst/>
              <a:ahLst/>
              <a:rect l="l" t="t" r="r" b="b"/>
              <a:pathLst>
                <a:path w="641395" h="289450">
                  <a:moveTo>
                    <a:pt x="0" y="36181"/>
                  </a:moveTo>
                  <a:lnTo>
                    <a:pt x="29603" y="29603"/>
                  </a:lnTo>
                  <a:lnTo>
                    <a:pt x="55916" y="23025"/>
                  </a:lnTo>
                  <a:lnTo>
                    <a:pt x="85519" y="16446"/>
                  </a:lnTo>
                  <a:lnTo>
                    <a:pt x="124990" y="19735"/>
                  </a:lnTo>
                  <a:lnTo>
                    <a:pt x="124990" y="19735"/>
                  </a:lnTo>
                  <a:lnTo>
                    <a:pt x="167749" y="13157"/>
                  </a:lnTo>
                  <a:lnTo>
                    <a:pt x="197352" y="16446"/>
                  </a:lnTo>
                  <a:lnTo>
                    <a:pt x="197352" y="16446"/>
                  </a:lnTo>
                  <a:lnTo>
                    <a:pt x="243401" y="0"/>
                  </a:lnTo>
                  <a:lnTo>
                    <a:pt x="279582" y="3289"/>
                  </a:lnTo>
                  <a:lnTo>
                    <a:pt x="328921" y="9868"/>
                  </a:lnTo>
                  <a:lnTo>
                    <a:pt x="358523" y="13157"/>
                  </a:lnTo>
                  <a:lnTo>
                    <a:pt x="381548" y="9868"/>
                  </a:lnTo>
                  <a:lnTo>
                    <a:pt x="427597" y="16446"/>
                  </a:lnTo>
                  <a:lnTo>
                    <a:pt x="460489" y="13157"/>
                  </a:lnTo>
                  <a:lnTo>
                    <a:pt x="493381" y="6578"/>
                  </a:lnTo>
                  <a:lnTo>
                    <a:pt x="493381" y="6578"/>
                  </a:lnTo>
                  <a:lnTo>
                    <a:pt x="552587" y="16446"/>
                  </a:lnTo>
                  <a:lnTo>
                    <a:pt x="578900" y="29603"/>
                  </a:lnTo>
                  <a:lnTo>
                    <a:pt x="615082" y="49338"/>
                  </a:lnTo>
                  <a:lnTo>
                    <a:pt x="641395" y="69073"/>
                  </a:lnTo>
                  <a:lnTo>
                    <a:pt x="628239" y="95387"/>
                  </a:lnTo>
                  <a:lnTo>
                    <a:pt x="621660" y="115122"/>
                  </a:lnTo>
                  <a:lnTo>
                    <a:pt x="615082" y="134858"/>
                  </a:lnTo>
                  <a:lnTo>
                    <a:pt x="615082" y="151304"/>
                  </a:lnTo>
                  <a:lnTo>
                    <a:pt x="608503" y="174328"/>
                  </a:lnTo>
                  <a:lnTo>
                    <a:pt x="615082" y="203931"/>
                  </a:lnTo>
                  <a:lnTo>
                    <a:pt x="611793" y="220377"/>
                  </a:lnTo>
                  <a:lnTo>
                    <a:pt x="611793" y="233534"/>
                  </a:lnTo>
                  <a:lnTo>
                    <a:pt x="601925" y="243401"/>
                  </a:lnTo>
                  <a:lnTo>
                    <a:pt x="585479" y="253269"/>
                  </a:lnTo>
                  <a:lnTo>
                    <a:pt x="575611" y="266426"/>
                  </a:lnTo>
                  <a:lnTo>
                    <a:pt x="565744" y="279583"/>
                  </a:lnTo>
                  <a:lnTo>
                    <a:pt x="546008" y="279583"/>
                  </a:lnTo>
                  <a:lnTo>
                    <a:pt x="522984" y="286161"/>
                  </a:lnTo>
                  <a:lnTo>
                    <a:pt x="496670" y="289450"/>
                  </a:lnTo>
                  <a:lnTo>
                    <a:pt x="460489" y="289450"/>
                  </a:lnTo>
                  <a:lnTo>
                    <a:pt x="421018" y="282872"/>
                  </a:lnTo>
                  <a:lnTo>
                    <a:pt x="397994" y="269715"/>
                  </a:lnTo>
                  <a:lnTo>
                    <a:pt x="371680" y="256558"/>
                  </a:lnTo>
                  <a:lnTo>
                    <a:pt x="351945" y="236823"/>
                  </a:lnTo>
                  <a:lnTo>
                    <a:pt x="328921" y="213799"/>
                  </a:lnTo>
                  <a:lnTo>
                    <a:pt x="302607" y="197353"/>
                  </a:lnTo>
                  <a:lnTo>
                    <a:pt x="282872" y="207220"/>
                  </a:lnTo>
                  <a:lnTo>
                    <a:pt x="256558" y="210509"/>
                  </a:lnTo>
                  <a:lnTo>
                    <a:pt x="223666" y="203931"/>
                  </a:lnTo>
                  <a:lnTo>
                    <a:pt x="197352" y="194063"/>
                  </a:lnTo>
                  <a:lnTo>
                    <a:pt x="197352" y="194063"/>
                  </a:lnTo>
                  <a:lnTo>
                    <a:pt x="154593" y="190774"/>
                  </a:lnTo>
                  <a:lnTo>
                    <a:pt x="154593" y="190774"/>
                  </a:lnTo>
                  <a:lnTo>
                    <a:pt x="124990" y="177617"/>
                  </a:lnTo>
                  <a:lnTo>
                    <a:pt x="105254" y="171039"/>
                  </a:lnTo>
                  <a:lnTo>
                    <a:pt x="92098" y="167750"/>
                  </a:lnTo>
                  <a:lnTo>
                    <a:pt x="69073" y="167750"/>
                  </a:lnTo>
                  <a:lnTo>
                    <a:pt x="59205" y="154593"/>
                  </a:lnTo>
                  <a:lnTo>
                    <a:pt x="36181" y="131568"/>
                  </a:lnTo>
                  <a:lnTo>
                    <a:pt x="23024" y="118412"/>
                  </a:lnTo>
                  <a:lnTo>
                    <a:pt x="23024" y="118412"/>
                  </a:lnTo>
                  <a:lnTo>
                    <a:pt x="0" y="36181"/>
                  </a:lnTo>
                  <a:close/>
                </a:path>
              </a:pathLst>
            </a:custGeom>
            <a:noFill/>
            <a:ln w="38160">
              <a:solidFill>
                <a:schemeClr val="bg1"/>
              </a:solidFill>
            </a:ln>
          </p:spPr>
          <p:style>
            <a:lnRef idx="2">
              <a:schemeClr val="accent1">
                <a:shade val="50000"/>
              </a:schemeClr>
            </a:lnRef>
            <a:fillRef idx="1">
              <a:schemeClr val="accent1"/>
            </a:fillRef>
            <a:effectRef idx="0">
              <a:schemeClr val="accent1"/>
            </a:effectRef>
            <a:fontRef idx="minor"/>
          </p:style>
        </p:sp>
        <p:sp>
          <p:nvSpPr>
            <p:cNvPr id="789" name="CustomShape 33"/>
            <p:cNvSpPr/>
            <p:nvPr/>
          </p:nvSpPr>
          <p:spPr>
            <a:xfrm>
              <a:off x="627120" y="3292200"/>
              <a:ext cx="732600" cy="269280"/>
            </a:xfrm>
            <a:custGeom>
              <a:avLst/>
              <a:gdLst/>
              <a:ahLst/>
              <a:rect l="l" t="t" r="r" b="b"/>
              <a:pathLst>
                <a:path w="786120" h="289451">
                  <a:moveTo>
                    <a:pt x="786120" y="226956"/>
                  </a:moveTo>
                  <a:lnTo>
                    <a:pt x="743361" y="259848"/>
                  </a:lnTo>
                  <a:lnTo>
                    <a:pt x="726915" y="259848"/>
                  </a:lnTo>
                  <a:lnTo>
                    <a:pt x="694023" y="263137"/>
                  </a:lnTo>
                  <a:lnTo>
                    <a:pt x="664420" y="266426"/>
                  </a:lnTo>
                  <a:lnTo>
                    <a:pt x="638106" y="273005"/>
                  </a:lnTo>
                  <a:lnTo>
                    <a:pt x="601925" y="276294"/>
                  </a:lnTo>
                  <a:lnTo>
                    <a:pt x="552587" y="279583"/>
                  </a:lnTo>
                  <a:lnTo>
                    <a:pt x="522984" y="279583"/>
                  </a:lnTo>
                  <a:lnTo>
                    <a:pt x="483513" y="282872"/>
                  </a:lnTo>
                  <a:lnTo>
                    <a:pt x="450621" y="289451"/>
                  </a:lnTo>
                  <a:lnTo>
                    <a:pt x="417729" y="282872"/>
                  </a:lnTo>
                  <a:lnTo>
                    <a:pt x="384837" y="279583"/>
                  </a:lnTo>
                  <a:lnTo>
                    <a:pt x="351945" y="279583"/>
                  </a:lnTo>
                  <a:lnTo>
                    <a:pt x="315764" y="279583"/>
                  </a:lnTo>
                  <a:lnTo>
                    <a:pt x="282872" y="273005"/>
                  </a:lnTo>
                  <a:lnTo>
                    <a:pt x="282872" y="273005"/>
                  </a:lnTo>
                  <a:lnTo>
                    <a:pt x="249979" y="256559"/>
                  </a:lnTo>
                  <a:lnTo>
                    <a:pt x="240112" y="240112"/>
                  </a:lnTo>
                  <a:lnTo>
                    <a:pt x="243401" y="233534"/>
                  </a:lnTo>
                  <a:lnTo>
                    <a:pt x="243401" y="233534"/>
                  </a:lnTo>
                  <a:lnTo>
                    <a:pt x="249979" y="200642"/>
                  </a:lnTo>
                  <a:lnTo>
                    <a:pt x="236823" y="174328"/>
                  </a:lnTo>
                  <a:lnTo>
                    <a:pt x="223666" y="161171"/>
                  </a:lnTo>
                  <a:lnTo>
                    <a:pt x="190774" y="144725"/>
                  </a:lnTo>
                  <a:lnTo>
                    <a:pt x="174328" y="134858"/>
                  </a:lnTo>
                  <a:lnTo>
                    <a:pt x="174328" y="134858"/>
                  </a:lnTo>
                  <a:lnTo>
                    <a:pt x="138146" y="111833"/>
                  </a:lnTo>
                  <a:lnTo>
                    <a:pt x="138146" y="111833"/>
                  </a:lnTo>
                  <a:lnTo>
                    <a:pt x="105254" y="82230"/>
                  </a:lnTo>
                  <a:lnTo>
                    <a:pt x="105254" y="82230"/>
                  </a:lnTo>
                  <a:lnTo>
                    <a:pt x="65784" y="85520"/>
                  </a:lnTo>
                  <a:lnTo>
                    <a:pt x="46048" y="95387"/>
                  </a:lnTo>
                  <a:lnTo>
                    <a:pt x="32892" y="101966"/>
                  </a:lnTo>
                  <a:lnTo>
                    <a:pt x="19735" y="88809"/>
                  </a:lnTo>
                  <a:lnTo>
                    <a:pt x="19735" y="88809"/>
                  </a:lnTo>
                  <a:lnTo>
                    <a:pt x="0" y="46049"/>
                  </a:lnTo>
                  <a:lnTo>
                    <a:pt x="3289" y="19735"/>
                  </a:lnTo>
                  <a:lnTo>
                    <a:pt x="16446" y="3289"/>
                  </a:lnTo>
                  <a:lnTo>
                    <a:pt x="62495" y="6579"/>
                  </a:lnTo>
                  <a:lnTo>
                    <a:pt x="85519" y="19735"/>
                  </a:lnTo>
                  <a:lnTo>
                    <a:pt x="98676" y="29603"/>
                  </a:lnTo>
                  <a:lnTo>
                    <a:pt x="111833" y="36182"/>
                  </a:lnTo>
                  <a:lnTo>
                    <a:pt x="128279" y="23025"/>
                  </a:lnTo>
                  <a:lnTo>
                    <a:pt x="161171" y="9868"/>
                  </a:lnTo>
                  <a:lnTo>
                    <a:pt x="177617" y="0"/>
                  </a:lnTo>
                  <a:lnTo>
                    <a:pt x="177617" y="0"/>
                  </a:lnTo>
                  <a:lnTo>
                    <a:pt x="233533" y="6579"/>
                  </a:lnTo>
                  <a:lnTo>
                    <a:pt x="273004" y="9868"/>
                  </a:lnTo>
                  <a:lnTo>
                    <a:pt x="322342" y="9868"/>
                  </a:lnTo>
                  <a:lnTo>
                    <a:pt x="355234" y="13157"/>
                  </a:lnTo>
                  <a:lnTo>
                    <a:pt x="394705" y="6579"/>
                  </a:lnTo>
                  <a:lnTo>
                    <a:pt x="444043" y="6579"/>
                  </a:lnTo>
                  <a:lnTo>
                    <a:pt x="476935" y="0"/>
                  </a:lnTo>
                  <a:lnTo>
                    <a:pt x="519695" y="3289"/>
                  </a:lnTo>
                  <a:lnTo>
                    <a:pt x="569033" y="6579"/>
                  </a:lnTo>
                  <a:lnTo>
                    <a:pt x="618371" y="13157"/>
                  </a:lnTo>
                  <a:lnTo>
                    <a:pt x="654552" y="19735"/>
                  </a:lnTo>
                  <a:lnTo>
                    <a:pt x="700601" y="59206"/>
                  </a:lnTo>
                  <a:lnTo>
                    <a:pt x="717047" y="75652"/>
                  </a:lnTo>
                  <a:lnTo>
                    <a:pt x="733493" y="98677"/>
                  </a:lnTo>
                  <a:lnTo>
                    <a:pt x="743361" y="128279"/>
                  </a:lnTo>
                  <a:lnTo>
                    <a:pt x="749939" y="144725"/>
                  </a:lnTo>
                  <a:lnTo>
                    <a:pt x="756518" y="164461"/>
                  </a:lnTo>
                  <a:lnTo>
                    <a:pt x="786120" y="226956"/>
                  </a:lnTo>
                  <a:close/>
                </a:path>
              </a:pathLst>
            </a:custGeom>
            <a:noFill/>
            <a:ln w="38160">
              <a:solidFill>
                <a:schemeClr val="bg1"/>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790" name="CustomShape 34"/>
            <p:cNvSpPr/>
            <p:nvPr/>
          </p:nvSpPr>
          <p:spPr>
            <a:xfrm>
              <a:off x="4215600" y="3138840"/>
              <a:ext cx="450360" cy="404280"/>
            </a:xfrm>
            <a:custGeom>
              <a:avLst/>
              <a:gdLst/>
              <a:ahLst/>
              <a:rect l="l" t="t" r="r" b="b"/>
              <a:pathLst>
                <a:path w="483513" h="434175">
                  <a:moveTo>
                    <a:pt x="111833" y="0"/>
                  </a:moveTo>
                  <a:lnTo>
                    <a:pt x="164460" y="13157"/>
                  </a:lnTo>
                  <a:lnTo>
                    <a:pt x="164460" y="13157"/>
                  </a:lnTo>
                  <a:lnTo>
                    <a:pt x="207220" y="29603"/>
                  </a:lnTo>
                  <a:lnTo>
                    <a:pt x="207220" y="29603"/>
                  </a:lnTo>
                  <a:lnTo>
                    <a:pt x="243401" y="29603"/>
                  </a:lnTo>
                  <a:lnTo>
                    <a:pt x="269715" y="42760"/>
                  </a:lnTo>
                  <a:lnTo>
                    <a:pt x="299318" y="49338"/>
                  </a:lnTo>
                  <a:lnTo>
                    <a:pt x="299318" y="49338"/>
                  </a:lnTo>
                  <a:lnTo>
                    <a:pt x="348656" y="62495"/>
                  </a:lnTo>
                  <a:lnTo>
                    <a:pt x="348656" y="62495"/>
                  </a:lnTo>
                  <a:lnTo>
                    <a:pt x="388126" y="65784"/>
                  </a:lnTo>
                  <a:lnTo>
                    <a:pt x="407862" y="72362"/>
                  </a:lnTo>
                  <a:lnTo>
                    <a:pt x="421018" y="82230"/>
                  </a:lnTo>
                  <a:lnTo>
                    <a:pt x="421018" y="95387"/>
                  </a:lnTo>
                  <a:lnTo>
                    <a:pt x="424308" y="111833"/>
                  </a:lnTo>
                  <a:lnTo>
                    <a:pt x="424308" y="111833"/>
                  </a:lnTo>
                  <a:lnTo>
                    <a:pt x="404572" y="141436"/>
                  </a:lnTo>
                  <a:lnTo>
                    <a:pt x="397994" y="151303"/>
                  </a:lnTo>
                  <a:lnTo>
                    <a:pt x="394705" y="177617"/>
                  </a:lnTo>
                  <a:lnTo>
                    <a:pt x="417729" y="223666"/>
                  </a:lnTo>
                  <a:lnTo>
                    <a:pt x="440754" y="236823"/>
                  </a:lnTo>
                  <a:lnTo>
                    <a:pt x="453910" y="256558"/>
                  </a:lnTo>
                  <a:lnTo>
                    <a:pt x="460489" y="279583"/>
                  </a:lnTo>
                  <a:lnTo>
                    <a:pt x="483513" y="299318"/>
                  </a:lnTo>
                  <a:lnTo>
                    <a:pt x="483513" y="299318"/>
                  </a:lnTo>
                  <a:lnTo>
                    <a:pt x="460489" y="335499"/>
                  </a:lnTo>
                  <a:lnTo>
                    <a:pt x="440754" y="365102"/>
                  </a:lnTo>
                  <a:lnTo>
                    <a:pt x="414440" y="378259"/>
                  </a:lnTo>
                  <a:lnTo>
                    <a:pt x="381548" y="391416"/>
                  </a:lnTo>
                  <a:lnTo>
                    <a:pt x="355234" y="411151"/>
                  </a:lnTo>
                  <a:lnTo>
                    <a:pt x="328921" y="414440"/>
                  </a:lnTo>
                  <a:lnTo>
                    <a:pt x="309185" y="434175"/>
                  </a:lnTo>
                  <a:lnTo>
                    <a:pt x="279582" y="434175"/>
                  </a:lnTo>
                  <a:lnTo>
                    <a:pt x="236823" y="430886"/>
                  </a:lnTo>
                  <a:lnTo>
                    <a:pt x="210509" y="430886"/>
                  </a:lnTo>
                  <a:lnTo>
                    <a:pt x="174328" y="434175"/>
                  </a:lnTo>
                  <a:lnTo>
                    <a:pt x="141436" y="430886"/>
                  </a:lnTo>
                  <a:lnTo>
                    <a:pt x="141436" y="430886"/>
                  </a:lnTo>
                  <a:lnTo>
                    <a:pt x="92098" y="421019"/>
                  </a:lnTo>
                  <a:lnTo>
                    <a:pt x="59205" y="411151"/>
                  </a:lnTo>
                  <a:lnTo>
                    <a:pt x="49338" y="401283"/>
                  </a:lnTo>
                  <a:lnTo>
                    <a:pt x="49338" y="401283"/>
                  </a:lnTo>
                  <a:lnTo>
                    <a:pt x="39470" y="355234"/>
                  </a:lnTo>
                  <a:lnTo>
                    <a:pt x="26313" y="338788"/>
                  </a:lnTo>
                  <a:lnTo>
                    <a:pt x="19735" y="322342"/>
                  </a:lnTo>
                  <a:lnTo>
                    <a:pt x="19735" y="309185"/>
                  </a:lnTo>
                  <a:lnTo>
                    <a:pt x="3289" y="299318"/>
                  </a:lnTo>
                  <a:lnTo>
                    <a:pt x="0" y="286161"/>
                  </a:lnTo>
                  <a:lnTo>
                    <a:pt x="19735" y="259847"/>
                  </a:lnTo>
                  <a:lnTo>
                    <a:pt x="19735" y="259847"/>
                  </a:lnTo>
                  <a:lnTo>
                    <a:pt x="19735" y="207220"/>
                  </a:lnTo>
                  <a:lnTo>
                    <a:pt x="23024" y="174328"/>
                  </a:lnTo>
                  <a:lnTo>
                    <a:pt x="29603" y="144725"/>
                  </a:lnTo>
                  <a:lnTo>
                    <a:pt x="49338" y="118411"/>
                  </a:lnTo>
                  <a:lnTo>
                    <a:pt x="65784" y="85519"/>
                  </a:lnTo>
                  <a:lnTo>
                    <a:pt x="85519" y="62495"/>
                  </a:lnTo>
                  <a:lnTo>
                    <a:pt x="98676" y="49338"/>
                  </a:lnTo>
                  <a:lnTo>
                    <a:pt x="111833" y="0"/>
                  </a:lnTo>
                  <a:close/>
                </a:path>
              </a:pathLst>
            </a:custGeom>
            <a:noFill/>
            <a:ln w="38160">
              <a:solidFill>
                <a:schemeClr val="bg1"/>
              </a:solidFill>
            </a:ln>
          </p:spPr>
          <p:style>
            <a:lnRef idx="2">
              <a:schemeClr val="accent1">
                <a:shade val="50000"/>
              </a:schemeClr>
            </a:lnRef>
            <a:fillRef idx="1">
              <a:schemeClr val="accent1"/>
            </a:fillRef>
            <a:effectRef idx="0">
              <a:schemeClr val="accent1"/>
            </a:effectRef>
            <a:fontRef idx="minor"/>
          </p:style>
        </p:sp>
        <p:sp>
          <p:nvSpPr>
            <p:cNvPr id="791" name="CustomShape 35"/>
            <p:cNvSpPr/>
            <p:nvPr/>
          </p:nvSpPr>
          <p:spPr>
            <a:xfrm>
              <a:off x="2020320" y="2958480"/>
              <a:ext cx="177480" cy="190440"/>
            </a:xfrm>
            <a:custGeom>
              <a:avLst/>
              <a:gdLst/>
              <a:ahLst/>
              <a:rect l="l" t="t" r="r" b="b"/>
              <a:pathLst>
                <a:path w="190648" h="204769">
                  <a:moveTo>
                    <a:pt x="38836" y="0"/>
                  </a:moveTo>
                  <a:lnTo>
                    <a:pt x="10592" y="38835"/>
                  </a:lnTo>
                  <a:lnTo>
                    <a:pt x="0" y="74140"/>
                  </a:lnTo>
                  <a:lnTo>
                    <a:pt x="14122" y="98854"/>
                  </a:lnTo>
                  <a:lnTo>
                    <a:pt x="52958" y="116506"/>
                  </a:lnTo>
                  <a:lnTo>
                    <a:pt x="81202" y="130628"/>
                  </a:lnTo>
                  <a:lnTo>
                    <a:pt x="116507" y="151811"/>
                  </a:lnTo>
                  <a:lnTo>
                    <a:pt x="134160" y="169464"/>
                  </a:lnTo>
                  <a:lnTo>
                    <a:pt x="134160" y="169464"/>
                  </a:lnTo>
                  <a:lnTo>
                    <a:pt x="169465" y="176525"/>
                  </a:lnTo>
                  <a:lnTo>
                    <a:pt x="180056" y="187116"/>
                  </a:lnTo>
                  <a:lnTo>
                    <a:pt x="190648" y="204769"/>
                  </a:lnTo>
                </a:path>
              </a:pathLst>
            </a:custGeom>
            <a:noFill/>
            <a:ln w="38160">
              <a:solidFill>
                <a:schemeClr val="bg1"/>
              </a:solidFill>
            </a:ln>
          </p:spPr>
          <p:style>
            <a:lnRef idx="2">
              <a:schemeClr val="accent1">
                <a:shade val="50000"/>
              </a:schemeClr>
            </a:lnRef>
            <a:fillRef idx="1">
              <a:schemeClr val="accent1"/>
            </a:fillRef>
            <a:effectRef idx="0">
              <a:schemeClr val="accent1"/>
            </a:effectRef>
            <a:fontRef idx="minor"/>
          </p:style>
        </p:sp>
        <p:sp>
          <p:nvSpPr>
            <p:cNvPr id="792" name="Line 36"/>
            <p:cNvSpPr/>
            <p:nvPr/>
          </p:nvSpPr>
          <p:spPr>
            <a:xfrm flipH="1">
              <a:off x="3105360" y="2678760"/>
              <a:ext cx="208800" cy="0"/>
            </a:xfrm>
            <a:prstGeom prst="line">
              <a:avLst/>
            </a:prstGeom>
            <a:ln w="38160">
              <a:solidFill>
                <a:schemeClr val="bg1"/>
              </a:solidFill>
            </a:ln>
          </p:spPr>
          <p:style>
            <a:lnRef idx="1">
              <a:schemeClr val="accent1"/>
            </a:lnRef>
            <a:fillRef idx="0">
              <a:schemeClr val="accent1"/>
            </a:fillRef>
            <a:effectRef idx="0">
              <a:schemeClr val="accent1"/>
            </a:effectRef>
            <a:fontRef idx="minor"/>
          </p:style>
        </p:sp>
        <p:sp>
          <p:nvSpPr>
            <p:cNvPr id="793" name="Line 37"/>
            <p:cNvSpPr/>
            <p:nvPr/>
          </p:nvSpPr>
          <p:spPr>
            <a:xfrm flipH="1">
              <a:off x="3485880" y="3362040"/>
              <a:ext cx="292320" cy="360"/>
            </a:xfrm>
            <a:prstGeom prst="line">
              <a:avLst/>
            </a:prstGeom>
            <a:ln w="38160">
              <a:solidFill>
                <a:schemeClr val="bg1"/>
              </a:solidFill>
            </a:ln>
          </p:spPr>
          <p:style>
            <a:lnRef idx="1">
              <a:schemeClr val="accent1"/>
            </a:lnRef>
            <a:fillRef idx="0">
              <a:schemeClr val="accent1"/>
            </a:fillRef>
            <a:effectRef idx="0">
              <a:schemeClr val="accent1"/>
            </a:effectRef>
            <a:fontRef idx="minor"/>
          </p:style>
        </p:sp>
        <p:sp>
          <p:nvSpPr>
            <p:cNvPr id="794" name="CustomShape 38"/>
            <p:cNvSpPr/>
            <p:nvPr/>
          </p:nvSpPr>
          <p:spPr>
            <a:xfrm>
              <a:off x="3926520" y="2708640"/>
              <a:ext cx="411120" cy="427320"/>
            </a:xfrm>
            <a:custGeom>
              <a:avLst/>
              <a:gdLst/>
              <a:ahLst/>
              <a:rect l="l" t="t" r="r" b="b"/>
              <a:pathLst>
                <a:path w="441313" h="458965">
                  <a:moveTo>
                    <a:pt x="0" y="0"/>
                  </a:moveTo>
                  <a:lnTo>
                    <a:pt x="14122" y="52957"/>
                  </a:lnTo>
                  <a:lnTo>
                    <a:pt x="21183" y="88262"/>
                  </a:lnTo>
                  <a:lnTo>
                    <a:pt x="21183" y="88262"/>
                  </a:lnTo>
                  <a:lnTo>
                    <a:pt x="42366" y="134159"/>
                  </a:lnTo>
                  <a:lnTo>
                    <a:pt x="56488" y="151811"/>
                  </a:lnTo>
                  <a:lnTo>
                    <a:pt x="56488" y="151811"/>
                  </a:lnTo>
                  <a:lnTo>
                    <a:pt x="95324" y="183586"/>
                  </a:lnTo>
                  <a:lnTo>
                    <a:pt x="127098" y="190647"/>
                  </a:lnTo>
                  <a:lnTo>
                    <a:pt x="127098" y="190647"/>
                  </a:lnTo>
                  <a:lnTo>
                    <a:pt x="172995" y="208299"/>
                  </a:lnTo>
                  <a:lnTo>
                    <a:pt x="194178" y="229482"/>
                  </a:lnTo>
                  <a:lnTo>
                    <a:pt x="218891" y="268318"/>
                  </a:lnTo>
                  <a:lnTo>
                    <a:pt x="240074" y="289501"/>
                  </a:lnTo>
                  <a:lnTo>
                    <a:pt x="264788" y="314214"/>
                  </a:lnTo>
                  <a:lnTo>
                    <a:pt x="278910" y="338928"/>
                  </a:lnTo>
                  <a:lnTo>
                    <a:pt x="278910" y="338928"/>
                  </a:lnTo>
                  <a:lnTo>
                    <a:pt x="321276" y="370702"/>
                  </a:lnTo>
                  <a:lnTo>
                    <a:pt x="384825" y="374233"/>
                  </a:lnTo>
                  <a:lnTo>
                    <a:pt x="391886" y="409538"/>
                  </a:lnTo>
                  <a:lnTo>
                    <a:pt x="441313" y="458965"/>
                  </a:lnTo>
                </a:path>
              </a:pathLst>
            </a:custGeom>
            <a:noFill/>
            <a:ln w="38160">
              <a:solidFill>
                <a:schemeClr val="bg1"/>
              </a:solidFill>
            </a:ln>
          </p:spPr>
          <p:style>
            <a:lnRef idx="2">
              <a:schemeClr val="accent1">
                <a:shade val="50000"/>
              </a:schemeClr>
            </a:lnRef>
            <a:fillRef idx="1">
              <a:schemeClr val="accent1"/>
            </a:fillRef>
            <a:effectRef idx="0">
              <a:schemeClr val="accent1"/>
            </a:effectRef>
            <a:fontRef idx="minor"/>
          </p:style>
        </p:sp>
        <p:sp>
          <p:nvSpPr>
            <p:cNvPr id="795" name="Line 39"/>
            <p:cNvSpPr/>
            <p:nvPr/>
          </p:nvSpPr>
          <p:spPr>
            <a:xfrm flipH="1">
              <a:off x="4254480" y="2566080"/>
              <a:ext cx="208800" cy="0"/>
            </a:xfrm>
            <a:prstGeom prst="line">
              <a:avLst/>
            </a:prstGeom>
            <a:ln w="38160">
              <a:solidFill>
                <a:schemeClr val="bg1"/>
              </a:solidFill>
            </a:ln>
          </p:spPr>
          <p:style>
            <a:lnRef idx="1">
              <a:schemeClr val="accent1"/>
            </a:lnRef>
            <a:fillRef idx="0">
              <a:schemeClr val="accent1"/>
            </a:fillRef>
            <a:effectRef idx="0">
              <a:schemeClr val="accent1"/>
            </a:effectRef>
            <a:fontRef idx="minor"/>
          </p:style>
        </p:sp>
        <p:sp>
          <p:nvSpPr>
            <p:cNvPr id="796" name="Line 40"/>
            <p:cNvSpPr/>
            <p:nvPr/>
          </p:nvSpPr>
          <p:spPr>
            <a:xfrm flipH="1">
              <a:off x="4533120" y="3196440"/>
              <a:ext cx="410400" cy="1800"/>
            </a:xfrm>
            <a:prstGeom prst="line">
              <a:avLst/>
            </a:prstGeom>
            <a:ln w="38160">
              <a:solidFill>
                <a:schemeClr val="bg1"/>
              </a:solidFill>
            </a:ln>
          </p:spPr>
          <p:style>
            <a:lnRef idx="1">
              <a:schemeClr val="accent1"/>
            </a:lnRef>
            <a:fillRef idx="0">
              <a:schemeClr val="accent1"/>
            </a:fillRef>
            <a:effectRef idx="0">
              <a:schemeClr val="accent1"/>
            </a:effectRef>
            <a:fontRef idx="minor"/>
          </p:style>
        </p:sp>
        <p:sp>
          <p:nvSpPr>
            <p:cNvPr id="797" name="Line 41"/>
            <p:cNvSpPr/>
            <p:nvPr/>
          </p:nvSpPr>
          <p:spPr>
            <a:xfrm flipH="1">
              <a:off x="4093560" y="2915640"/>
              <a:ext cx="511560" cy="2160"/>
            </a:xfrm>
            <a:prstGeom prst="line">
              <a:avLst/>
            </a:prstGeom>
            <a:ln w="38160">
              <a:solidFill>
                <a:schemeClr val="bg1"/>
              </a:solidFill>
            </a:ln>
          </p:spPr>
          <p:style>
            <a:lnRef idx="1">
              <a:schemeClr val="accent1"/>
            </a:lnRef>
            <a:fillRef idx="0">
              <a:schemeClr val="accent1"/>
            </a:fillRef>
            <a:effectRef idx="0">
              <a:schemeClr val="accent1"/>
            </a:effectRef>
            <a:fontRef idx="minor"/>
          </p:style>
        </p:sp>
      </p:grpSp>
      <p:sp>
        <p:nvSpPr>
          <p:cNvPr id="798" name="CustomShape 42"/>
          <p:cNvSpPr/>
          <p:nvPr/>
        </p:nvSpPr>
        <p:spPr>
          <a:xfrm rot="5400000">
            <a:off x="5005080" y="2909160"/>
            <a:ext cx="1978200" cy="36432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number of days</a:t>
            </a:r>
            <a:endParaRPr b="0" lang="en-US" sz="1800" spc="-1" strike="noStrike">
              <a:latin typeface="Arial"/>
            </a:endParaRPr>
          </a:p>
        </p:txBody>
      </p:sp>
      <p:sp>
        <p:nvSpPr>
          <p:cNvPr id="799" name="CustomShape 43"/>
          <p:cNvSpPr/>
          <p:nvPr/>
        </p:nvSpPr>
        <p:spPr>
          <a:xfrm>
            <a:off x="149760" y="4519800"/>
            <a:ext cx="5833080" cy="20098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000000"/>
                </a:solidFill>
                <a:latin typeface="Calibri"/>
              </a:rPr>
              <a:t>Global coverage of field ADCP data. </a:t>
            </a:r>
            <a:r>
              <a:rPr b="0" lang="en-US" sz="1800" spc="-1" strike="noStrike">
                <a:solidFill>
                  <a:srgbClr val="000000"/>
                </a:solidFill>
                <a:latin typeface="Calibri"/>
              </a:rPr>
              <a:t>Number of days</a:t>
            </a:r>
            <a:endParaRPr b="0" lang="en-US" sz="1800" spc="-1" strike="noStrike">
              <a:latin typeface="Arial"/>
            </a:endParaRPr>
          </a:p>
          <a:p>
            <a:pPr>
              <a:lnSpc>
                <a:spcPct val="100000"/>
              </a:lnSpc>
            </a:pPr>
            <a:r>
              <a:rPr b="0" lang="en-US" sz="1800" spc="-1" strike="noStrike">
                <a:solidFill>
                  <a:srgbClr val="000000"/>
                </a:solidFill>
                <a:latin typeface="Calibri"/>
              </a:rPr>
              <a:t>within 5° × 5° bins for which paired day–night ADCP data are available between 1985–2017 (total # days possible is 11,680). White bins = no data. Yellow/black line = mean SST of 15 °C. White lines = boundaries of PSO regions.</a:t>
            </a:r>
            <a:endParaRPr b="0" lang="en-US" sz="1800" spc="-1" strike="noStrike">
              <a:latin typeface="Arial"/>
            </a:endParaRPr>
          </a:p>
        </p:txBody>
      </p:sp>
      <p:pic>
        <p:nvPicPr>
          <p:cNvPr id="800" name="Picture 93" descr=""/>
          <p:cNvPicPr/>
          <p:nvPr/>
        </p:nvPicPr>
        <p:blipFill>
          <a:blip r:embed="rId4"/>
          <a:stretch/>
        </p:blipFill>
        <p:spPr>
          <a:xfrm>
            <a:off x="7331040" y="871560"/>
            <a:ext cx="3512520" cy="1790280"/>
          </a:xfrm>
          <a:prstGeom prst="rect">
            <a:avLst/>
          </a:prstGeom>
          <a:ln>
            <a:noFill/>
          </a:ln>
        </p:spPr>
      </p:pic>
      <p:grpSp>
        <p:nvGrpSpPr>
          <p:cNvPr id="801" name="Group 44"/>
          <p:cNvGrpSpPr/>
          <p:nvPr/>
        </p:nvGrpSpPr>
        <p:grpSpPr>
          <a:xfrm>
            <a:off x="6423480" y="2633040"/>
            <a:ext cx="5771520" cy="4426200"/>
            <a:chOff x="6423480" y="2633040"/>
            <a:chExt cx="5771520" cy="4426200"/>
          </a:xfrm>
        </p:grpSpPr>
        <p:grpSp>
          <p:nvGrpSpPr>
            <p:cNvPr id="802" name="Group 45"/>
            <p:cNvGrpSpPr/>
            <p:nvPr/>
          </p:nvGrpSpPr>
          <p:grpSpPr>
            <a:xfrm>
              <a:off x="6423480" y="2633040"/>
              <a:ext cx="5771520" cy="3741120"/>
              <a:chOff x="6423480" y="2633040"/>
              <a:chExt cx="5771520" cy="3741120"/>
            </a:xfrm>
          </p:grpSpPr>
          <p:sp>
            <p:nvSpPr>
              <p:cNvPr id="803" name="CustomShape 46"/>
              <p:cNvSpPr/>
              <p:nvPr/>
            </p:nvSpPr>
            <p:spPr>
              <a:xfrm>
                <a:off x="9925560" y="4491720"/>
                <a:ext cx="151560" cy="144360"/>
              </a:xfrm>
              <a:prstGeom prst="ellipse">
                <a:avLst/>
              </a:prstGeom>
              <a:solidFill>
                <a:srgbClr val="c00000"/>
              </a:solidFill>
              <a:ln w="6480">
                <a:solidFill>
                  <a:schemeClr val="tx1"/>
                </a:solidFill>
              </a:ln>
            </p:spPr>
            <p:style>
              <a:lnRef idx="2">
                <a:schemeClr val="accent1">
                  <a:shade val="50000"/>
                </a:schemeClr>
              </a:lnRef>
              <a:fillRef idx="1">
                <a:schemeClr val="accent1"/>
              </a:fillRef>
              <a:effectRef idx="0">
                <a:schemeClr val="accent1"/>
              </a:effectRef>
              <a:fontRef idx="minor"/>
            </p:style>
          </p:sp>
          <p:sp>
            <p:nvSpPr>
              <p:cNvPr id="804" name="CustomShape 47"/>
              <p:cNvSpPr/>
              <p:nvPr/>
            </p:nvSpPr>
            <p:spPr>
              <a:xfrm>
                <a:off x="9924480" y="3682440"/>
                <a:ext cx="151560" cy="144360"/>
              </a:xfrm>
              <a:prstGeom prst="ellipse">
                <a:avLst/>
              </a:prstGeom>
              <a:solidFill>
                <a:srgbClr val="ffff00"/>
              </a:solidFill>
              <a:ln w="6480">
                <a:solidFill>
                  <a:schemeClr val="tx1"/>
                </a:solidFill>
              </a:ln>
            </p:spPr>
            <p:style>
              <a:lnRef idx="2">
                <a:schemeClr val="accent1">
                  <a:shade val="50000"/>
                </a:schemeClr>
              </a:lnRef>
              <a:fillRef idx="1">
                <a:schemeClr val="accent1"/>
              </a:fillRef>
              <a:effectRef idx="0">
                <a:schemeClr val="accent1"/>
              </a:effectRef>
              <a:fontRef idx="minor"/>
            </p:style>
          </p:sp>
          <p:sp>
            <p:nvSpPr>
              <p:cNvPr id="805" name="CustomShape 48"/>
              <p:cNvSpPr/>
              <p:nvPr/>
            </p:nvSpPr>
            <p:spPr>
              <a:xfrm>
                <a:off x="9926280" y="4218480"/>
                <a:ext cx="151560" cy="144360"/>
              </a:xfrm>
              <a:prstGeom prst="ellipse">
                <a:avLst/>
              </a:prstGeom>
              <a:solidFill>
                <a:srgbClr val="00b0f0"/>
              </a:solidFill>
              <a:ln w="6480">
                <a:solidFill>
                  <a:schemeClr val="tx1"/>
                </a:solidFill>
              </a:ln>
            </p:spPr>
            <p:style>
              <a:lnRef idx="2">
                <a:schemeClr val="accent1">
                  <a:shade val="50000"/>
                </a:schemeClr>
              </a:lnRef>
              <a:fillRef idx="1">
                <a:schemeClr val="accent1"/>
              </a:fillRef>
              <a:effectRef idx="0">
                <a:schemeClr val="accent1"/>
              </a:effectRef>
              <a:fontRef idx="minor"/>
            </p:style>
          </p:sp>
          <p:sp>
            <p:nvSpPr>
              <p:cNvPr id="806" name="CustomShape 49"/>
              <p:cNvSpPr/>
              <p:nvPr/>
            </p:nvSpPr>
            <p:spPr>
              <a:xfrm>
                <a:off x="9928800" y="3946680"/>
                <a:ext cx="151560" cy="144360"/>
              </a:xfrm>
              <a:prstGeom prst="ellipse">
                <a:avLst/>
              </a:prstGeom>
              <a:solidFill>
                <a:schemeClr val="accent6">
                  <a:lumMod val="60000"/>
                  <a:lumOff val="40000"/>
                </a:schemeClr>
              </a:solidFill>
              <a:ln w="6480">
                <a:solidFill>
                  <a:schemeClr val="tx1"/>
                </a:solidFill>
              </a:ln>
            </p:spPr>
            <p:style>
              <a:lnRef idx="2">
                <a:schemeClr val="accent1">
                  <a:shade val="50000"/>
                </a:schemeClr>
              </a:lnRef>
              <a:fillRef idx="1">
                <a:schemeClr val="accent1"/>
              </a:fillRef>
              <a:effectRef idx="0">
                <a:schemeClr val="accent1"/>
              </a:effectRef>
              <a:fontRef idx="minor"/>
            </p:style>
          </p:sp>
          <p:sp>
            <p:nvSpPr>
              <p:cNvPr id="807" name="CustomShape 50"/>
              <p:cNvSpPr/>
              <p:nvPr/>
            </p:nvSpPr>
            <p:spPr>
              <a:xfrm>
                <a:off x="9924120" y="3161880"/>
                <a:ext cx="151560" cy="144360"/>
              </a:xfrm>
              <a:prstGeom prst="ellipse">
                <a:avLst/>
              </a:prstGeom>
              <a:solidFill>
                <a:srgbClr val="66ff33"/>
              </a:solidFill>
              <a:ln w="6480">
                <a:solidFill>
                  <a:schemeClr val="tx1"/>
                </a:solidFill>
              </a:ln>
            </p:spPr>
            <p:style>
              <a:lnRef idx="2">
                <a:schemeClr val="accent1">
                  <a:shade val="50000"/>
                </a:schemeClr>
              </a:lnRef>
              <a:fillRef idx="1">
                <a:schemeClr val="accent1"/>
              </a:fillRef>
              <a:effectRef idx="0">
                <a:schemeClr val="accent1"/>
              </a:effectRef>
              <a:fontRef idx="minor"/>
            </p:style>
          </p:sp>
          <p:sp>
            <p:nvSpPr>
              <p:cNvPr id="808" name="CustomShape 51"/>
              <p:cNvSpPr/>
              <p:nvPr/>
            </p:nvSpPr>
            <p:spPr>
              <a:xfrm>
                <a:off x="9926640" y="3416040"/>
                <a:ext cx="151560" cy="144360"/>
              </a:xfrm>
              <a:prstGeom prst="ellipse">
                <a:avLst/>
              </a:prstGeom>
              <a:solidFill>
                <a:srgbClr val="ff00ff"/>
              </a:solidFill>
              <a:ln w="6480">
                <a:solidFill>
                  <a:schemeClr val="tx1"/>
                </a:solidFill>
              </a:ln>
            </p:spPr>
            <p:style>
              <a:lnRef idx="2">
                <a:schemeClr val="accent1">
                  <a:shade val="50000"/>
                </a:schemeClr>
              </a:lnRef>
              <a:fillRef idx="1">
                <a:schemeClr val="accent1"/>
              </a:fillRef>
              <a:effectRef idx="0">
                <a:schemeClr val="accent1"/>
              </a:effectRef>
              <a:fontRef idx="minor"/>
            </p:style>
          </p:sp>
          <p:grpSp>
            <p:nvGrpSpPr>
              <p:cNvPr id="809" name="Group 52"/>
              <p:cNvGrpSpPr/>
              <p:nvPr/>
            </p:nvGrpSpPr>
            <p:grpSpPr>
              <a:xfrm>
                <a:off x="9852120" y="3098160"/>
                <a:ext cx="2342880" cy="1605600"/>
                <a:chOff x="9852120" y="3098160"/>
                <a:chExt cx="2342880" cy="1605600"/>
              </a:xfrm>
            </p:grpSpPr>
            <p:sp>
              <p:nvSpPr>
                <p:cNvPr id="810" name="CustomShape 53"/>
                <p:cNvSpPr/>
                <p:nvPr/>
              </p:nvSpPr>
              <p:spPr>
                <a:xfrm>
                  <a:off x="9866520" y="4430880"/>
                  <a:ext cx="232848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North Central Atlantic (NCA)</a:t>
                  </a:r>
                  <a:endParaRPr b="0" lang="en-US" sz="1200" spc="-1" strike="noStrike">
                    <a:latin typeface="Arial"/>
                  </a:endParaRPr>
                </a:p>
              </p:txBody>
            </p:sp>
            <p:sp>
              <p:nvSpPr>
                <p:cNvPr id="811" name="CustomShape 54"/>
                <p:cNvSpPr/>
                <p:nvPr/>
              </p:nvSpPr>
              <p:spPr>
                <a:xfrm>
                  <a:off x="9921240" y="3618360"/>
                  <a:ext cx="163368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Central Pacific (CP)</a:t>
                  </a:r>
                  <a:endParaRPr b="0" lang="en-US" sz="1200" spc="-1" strike="noStrike">
                    <a:latin typeface="Arial"/>
                  </a:endParaRPr>
                </a:p>
              </p:txBody>
            </p:sp>
            <p:sp>
              <p:nvSpPr>
                <p:cNvPr id="812" name="CustomShape 55"/>
                <p:cNvSpPr/>
                <p:nvPr/>
              </p:nvSpPr>
              <p:spPr>
                <a:xfrm>
                  <a:off x="9887400" y="4146840"/>
                  <a:ext cx="21441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North Atlantic Gyre (NAG)</a:t>
                  </a:r>
                  <a:endParaRPr b="0" lang="en-US" sz="1200" spc="-1" strike="noStrike">
                    <a:latin typeface="Arial"/>
                  </a:endParaRPr>
                </a:p>
              </p:txBody>
            </p:sp>
            <p:sp>
              <p:nvSpPr>
                <p:cNvPr id="813" name="CustomShape 56"/>
                <p:cNvSpPr/>
                <p:nvPr/>
              </p:nvSpPr>
              <p:spPr>
                <a:xfrm>
                  <a:off x="9852120" y="3882240"/>
                  <a:ext cx="23256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South Central Atlantic (SCA)</a:t>
                  </a:r>
                  <a:endParaRPr b="0" lang="en-US" sz="1200" spc="-1" strike="noStrike">
                    <a:latin typeface="Arial"/>
                  </a:endParaRPr>
                </a:p>
              </p:txBody>
            </p:sp>
            <p:sp>
              <p:nvSpPr>
                <p:cNvPr id="814" name="CustomShape 57"/>
                <p:cNvSpPr/>
                <p:nvPr/>
              </p:nvSpPr>
              <p:spPr>
                <a:xfrm>
                  <a:off x="9882720" y="3098160"/>
                  <a:ext cx="20358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South Pacific Gyre (SPG)</a:t>
                  </a:r>
                  <a:endParaRPr b="0" lang="en-US" sz="1200" spc="-1" strike="noStrike">
                    <a:latin typeface="Arial"/>
                  </a:endParaRPr>
                </a:p>
              </p:txBody>
            </p:sp>
            <p:sp>
              <p:nvSpPr>
                <p:cNvPr id="815" name="CustomShape 58"/>
                <p:cNvSpPr/>
                <p:nvPr/>
              </p:nvSpPr>
              <p:spPr>
                <a:xfrm>
                  <a:off x="9900000" y="3351960"/>
                  <a:ext cx="20390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North Pacific Gyre (NPG)</a:t>
                  </a:r>
                  <a:endParaRPr b="0" lang="en-US" sz="1200" spc="-1" strike="noStrike">
                    <a:latin typeface="Arial"/>
                  </a:endParaRPr>
                </a:p>
              </p:txBody>
            </p:sp>
          </p:grpSp>
          <p:grpSp>
            <p:nvGrpSpPr>
              <p:cNvPr id="816" name="Group 59"/>
              <p:cNvGrpSpPr/>
              <p:nvPr/>
            </p:nvGrpSpPr>
            <p:grpSpPr>
              <a:xfrm>
                <a:off x="9872280" y="4816080"/>
                <a:ext cx="2144160" cy="550080"/>
                <a:chOff x="9872280" y="4816080"/>
                <a:chExt cx="2144160" cy="550080"/>
              </a:xfrm>
            </p:grpSpPr>
            <p:sp>
              <p:nvSpPr>
                <p:cNvPr id="817" name="CustomShape 60"/>
                <p:cNvSpPr/>
                <p:nvPr/>
              </p:nvSpPr>
              <p:spPr>
                <a:xfrm>
                  <a:off x="9892080" y="4816080"/>
                  <a:ext cx="197172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South Indian Gyre (SIG)</a:t>
                  </a:r>
                  <a:endParaRPr b="0" lang="en-US" sz="1200" spc="-1" strike="noStrike">
                    <a:latin typeface="Arial"/>
                  </a:endParaRPr>
                </a:p>
              </p:txBody>
            </p:sp>
            <p:sp>
              <p:nvSpPr>
                <p:cNvPr id="818" name="CustomShape 61"/>
                <p:cNvSpPr/>
                <p:nvPr/>
              </p:nvSpPr>
              <p:spPr>
                <a:xfrm>
                  <a:off x="9872280" y="5093280"/>
                  <a:ext cx="21441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South Atlantic Gyre (SAG)</a:t>
                  </a:r>
                  <a:endParaRPr b="0" lang="en-US" sz="1200" spc="-1" strike="noStrike">
                    <a:latin typeface="Arial"/>
                  </a:endParaRPr>
                </a:p>
              </p:txBody>
            </p:sp>
          </p:grpSp>
          <p:graphicFrame>
            <p:nvGraphicFramePr>
              <p:cNvPr id="819" name="Chart 80"/>
              <p:cNvGraphicFramePr/>
              <p:nvPr/>
            </p:nvGraphicFramePr>
            <p:xfrm>
              <a:off x="6663960" y="2633040"/>
              <a:ext cx="3200040" cy="3520080"/>
            </p:xfrm>
            <a:graphic>
              <a:graphicData uri="http://schemas.openxmlformats.org/drawingml/2006/chart">
                <c:chart xmlns:c="http://schemas.openxmlformats.org/drawingml/2006/chart" xmlns:r="http://schemas.openxmlformats.org/officeDocument/2006/relationships" r:id="rId5"/>
              </a:graphicData>
            </a:graphic>
          </p:graphicFrame>
          <p:sp>
            <p:nvSpPr>
              <p:cNvPr id="820" name="CustomShape 62"/>
              <p:cNvSpPr/>
              <p:nvPr/>
            </p:nvSpPr>
            <p:spPr>
              <a:xfrm>
                <a:off x="7830720" y="6040440"/>
                <a:ext cx="11138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a:t>
                </a:r>
                <a:r>
                  <a:rPr b="0" i="1" lang="en-US" sz="1600" spc="-1" strike="noStrike">
                    <a:solidFill>
                      <a:srgbClr val="000000"/>
                    </a:solidFill>
                    <a:latin typeface="Calibri"/>
                  </a:rPr>
                  <a:t>bbp</a:t>
                </a:r>
                <a:r>
                  <a:rPr b="0" lang="en-US" sz="1600" spc="-1" strike="noStrike">
                    <a:solidFill>
                      <a:srgbClr val="000000"/>
                    </a:solidFill>
                    <a:latin typeface="Calibri"/>
                  </a:rPr>
                  <a:t> (%)</a:t>
                </a:r>
                <a:endParaRPr b="0" lang="en-US" sz="1600" spc="-1" strike="noStrike">
                  <a:latin typeface="Arial"/>
                </a:endParaRPr>
              </a:p>
            </p:txBody>
          </p:sp>
          <p:sp>
            <p:nvSpPr>
              <p:cNvPr id="821" name="CustomShape 63"/>
              <p:cNvSpPr/>
              <p:nvPr/>
            </p:nvSpPr>
            <p:spPr>
              <a:xfrm rot="16200000">
                <a:off x="6010920" y="4026600"/>
                <a:ext cx="1191600" cy="3668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a:t>
                </a:r>
                <a:r>
                  <a:rPr b="0" i="1" lang="en-US" sz="1600" spc="-1" strike="noStrike">
                    <a:solidFill>
                      <a:srgbClr val="000000"/>
                    </a:solidFill>
                    <a:latin typeface="Calibri"/>
                  </a:rPr>
                  <a:t>B</a:t>
                </a:r>
                <a:r>
                  <a:rPr b="0" i="1" lang="en-US" sz="1600" spc="-1" strike="noStrike" baseline="-25000">
                    <a:solidFill>
                      <a:srgbClr val="000000"/>
                    </a:solidFill>
                    <a:latin typeface="Calibri"/>
                  </a:rPr>
                  <a:t>ADCP</a:t>
                </a:r>
                <a:r>
                  <a:rPr b="0" i="1" lang="en-US" sz="1600" spc="-1" strike="noStrike">
                    <a:solidFill>
                      <a:srgbClr val="000000"/>
                    </a:solidFill>
                    <a:latin typeface="Calibri"/>
                  </a:rPr>
                  <a:t> (%)</a:t>
                </a:r>
                <a:endParaRPr b="0" lang="en-US" sz="1600" spc="-1" strike="noStrike">
                  <a:latin typeface="Arial"/>
                </a:endParaRPr>
              </a:p>
            </p:txBody>
          </p:sp>
          <p:sp>
            <p:nvSpPr>
              <p:cNvPr id="822" name="CustomShape 64"/>
              <p:cNvSpPr/>
              <p:nvPr/>
            </p:nvSpPr>
            <p:spPr>
              <a:xfrm>
                <a:off x="9934560" y="5154840"/>
                <a:ext cx="151560" cy="144360"/>
              </a:xfrm>
              <a:prstGeom prst="ellipse">
                <a:avLst/>
              </a:prstGeom>
              <a:solidFill>
                <a:srgbClr val="9999ff"/>
              </a:solidFill>
              <a:ln w="6480">
                <a:solidFill>
                  <a:schemeClr val="tx1"/>
                </a:solidFill>
              </a:ln>
            </p:spPr>
            <p:style>
              <a:lnRef idx="2">
                <a:schemeClr val="accent1">
                  <a:shade val="50000"/>
                </a:schemeClr>
              </a:lnRef>
              <a:fillRef idx="1">
                <a:schemeClr val="accent1"/>
              </a:fillRef>
              <a:effectRef idx="0">
                <a:schemeClr val="accent1"/>
              </a:effectRef>
              <a:fontRef idx="minor"/>
            </p:style>
          </p:sp>
          <p:sp>
            <p:nvSpPr>
              <p:cNvPr id="823" name="CustomShape 65"/>
              <p:cNvSpPr/>
              <p:nvPr/>
            </p:nvSpPr>
            <p:spPr>
              <a:xfrm>
                <a:off x="9924480" y="4881600"/>
                <a:ext cx="151560" cy="144360"/>
              </a:xfrm>
              <a:prstGeom prst="ellipse">
                <a:avLst/>
              </a:prstGeom>
              <a:solidFill>
                <a:schemeClr val="bg2">
                  <a:lumMod val="75000"/>
                </a:schemeClr>
              </a:solidFill>
              <a:ln w="6480">
                <a:solidFill>
                  <a:schemeClr val="tx1"/>
                </a:solidFill>
              </a:ln>
            </p:spPr>
            <p:style>
              <a:lnRef idx="2">
                <a:schemeClr val="accent1">
                  <a:shade val="50000"/>
                </a:schemeClr>
              </a:lnRef>
              <a:fillRef idx="1">
                <a:schemeClr val="accent1"/>
              </a:fillRef>
              <a:effectRef idx="0">
                <a:schemeClr val="accent1"/>
              </a:effectRef>
              <a:fontRef idx="minor"/>
            </p:style>
          </p:sp>
          <p:sp>
            <p:nvSpPr>
              <p:cNvPr id="824" name="CustomShape 66"/>
              <p:cNvSpPr/>
              <p:nvPr/>
            </p:nvSpPr>
            <p:spPr>
              <a:xfrm>
                <a:off x="8266680" y="4814280"/>
                <a:ext cx="467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(1)</a:t>
                </a:r>
                <a:endParaRPr b="0" lang="en-US" sz="1600" spc="-1" strike="noStrike">
                  <a:latin typeface="Arial"/>
                </a:endParaRPr>
              </a:p>
            </p:txBody>
          </p:sp>
          <p:sp>
            <p:nvSpPr>
              <p:cNvPr id="825" name="CustomShape 67"/>
              <p:cNvSpPr/>
              <p:nvPr/>
            </p:nvSpPr>
            <p:spPr>
              <a:xfrm>
                <a:off x="8375400" y="5157360"/>
                <a:ext cx="467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(1)</a:t>
                </a:r>
                <a:endParaRPr b="0" lang="en-US" sz="1600" spc="-1" strike="noStrike">
                  <a:latin typeface="Arial"/>
                </a:endParaRPr>
              </a:p>
            </p:txBody>
          </p:sp>
          <p:sp>
            <p:nvSpPr>
              <p:cNvPr id="826" name="CustomShape 68"/>
              <p:cNvSpPr/>
              <p:nvPr/>
            </p:nvSpPr>
            <p:spPr>
              <a:xfrm>
                <a:off x="7431480" y="4130640"/>
                <a:ext cx="467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sp>
            <p:nvSpPr>
              <p:cNvPr id="827" name="CustomShape 69"/>
              <p:cNvSpPr/>
              <p:nvPr/>
            </p:nvSpPr>
            <p:spPr>
              <a:xfrm>
                <a:off x="7954200" y="4104720"/>
                <a:ext cx="467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sp>
            <p:nvSpPr>
              <p:cNvPr id="828" name="CustomShape 70"/>
              <p:cNvSpPr/>
              <p:nvPr/>
            </p:nvSpPr>
            <p:spPr>
              <a:xfrm>
                <a:off x="7401960" y="3493080"/>
                <a:ext cx="467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(6)</a:t>
                </a:r>
                <a:endParaRPr b="0" lang="en-US" sz="1600" spc="-1" strike="noStrike">
                  <a:latin typeface="Arial"/>
                </a:endParaRPr>
              </a:p>
            </p:txBody>
          </p:sp>
          <p:sp>
            <p:nvSpPr>
              <p:cNvPr id="829" name="CustomShape 71"/>
              <p:cNvSpPr/>
              <p:nvPr/>
            </p:nvSpPr>
            <p:spPr>
              <a:xfrm>
                <a:off x="8825040" y="3705840"/>
                <a:ext cx="467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(1)</a:t>
                </a:r>
                <a:endParaRPr b="0" lang="en-US" sz="1600" spc="-1" strike="noStrike">
                  <a:latin typeface="Arial"/>
                </a:endParaRPr>
              </a:p>
            </p:txBody>
          </p:sp>
          <p:sp>
            <p:nvSpPr>
              <p:cNvPr id="830" name="CustomShape 72"/>
              <p:cNvSpPr/>
              <p:nvPr/>
            </p:nvSpPr>
            <p:spPr>
              <a:xfrm>
                <a:off x="9172800" y="3221280"/>
                <a:ext cx="467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(8)</a:t>
                </a:r>
                <a:endParaRPr b="0" lang="en-US" sz="1600" spc="-1" strike="noStrike">
                  <a:latin typeface="Arial"/>
                </a:endParaRPr>
              </a:p>
            </p:txBody>
          </p:sp>
          <p:sp>
            <p:nvSpPr>
              <p:cNvPr id="831" name="CustomShape 73"/>
              <p:cNvSpPr/>
              <p:nvPr/>
            </p:nvSpPr>
            <p:spPr>
              <a:xfrm>
                <a:off x="8395920" y="3007440"/>
                <a:ext cx="4676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grpSp>
        <p:sp>
          <p:nvSpPr>
            <p:cNvPr id="832" name="CustomShape 74"/>
            <p:cNvSpPr/>
            <p:nvPr/>
          </p:nvSpPr>
          <p:spPr>
            <a:xfrm>
              <a:off x="6811920" y="6467400"/>
              <a:ext cx="4300560" cy="59184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100" spc="-1" strike="noStrike">
                  <a:solidFill>
                    <a:srgbClr val="595959"/>
                  </a:solidFill>
                  <a:latin typeface="Calibri"/>
                </a:rPr>
                <a:t>(</a:t>
              </a:r>
              <a:r>
                <a:rPr b="0" i="1" lang="en-US" sz="1100" spc="-1" strike="noStrike">
                  <a:solidFill>
                    <a:srgbClr val="595959"/>
                  </a:solidFill>
                  <a:latin typeface="Calibri"/>
                </a:rPr>
                <a:t>numbers in parentheses indicate median number of observations in each 5ox5o bin for entire 1985-2017 record</a:t>
              </a:r>
              <a:r>
                <a:rPr b="0" lang="en-US" sz="1100" spc="-1" strike="noStrike">
                  <a:solidFill>
                    <a:srgbClr val="595959"/>
                  </a:solidFill>
                  <a:latin typeface="Calibri"/>
                </a:rPr>
                <a:t>) </a:t>
              </a:r>
              <a:endParaRPr b="0" lang="en-US" sz="1100" spc="-1" strike="noStrike">
                <a:latin typeface="Arial"/>
              </a:endParaRPr>
            </a:p>
          </p:txBody>
        </p:sp>
      </p:grpSp>
    </p:spTree>
  </p:cSld>
  <p:timing>
    <p:tnLst>
      <p:par>
        <p:cTn id="129" dur="indefinite" restart="never" nodeType="tmRoot">
          <p:childTnLst>
            <p:seq>
              <p:cTn id="130" dur="indefinite" nodeType="mainSeq">
                <p:childTnLst>
                  <p:par>
                    <p:cTn id="131" fill="hold">
                      <p:stCondLst>
                        <p:cond delay="indefinite"/>
                      </p:stCondLst>
                      <p:childTnLst>
                        <p:par>
                          <p:cTn id="132" fill="hold">
                            <p:stCondLst>
                              <p:cond delay="0"/>
                            </p:stCondLst>
                            <p:childTnLst>
                              <p:par>
                                <p:cTn id="133" nodeType="clickEffect" fill="hold" presetClass="entr" presetID="1">
                                  <p:stCondLst>
                                    <p:cond delay="0"/>
                                  </p:stCondLst>
                                  <p:childTnLst>
                                    <p:set>
                                      <p:cBhvr>
                                        <p:cTn id="134" dur="1" fill="hold">
                                          <p:stCondLst>
                                            <p:cond delay="0"/>
                                          </p:stCondLst>
                                        </p:cTn>
                                        <p:tgtEl>
                                          <p:spTgt spid="80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nodeType="clickEffect" fill="hold" presetClass="entr" presetID="1">
                                  <p:stCondLst>
                                    <p:cond delay="0"/>
                                  </p:stCondLst>
                                  <p:childTnLst>
                                    <p:set>
                                      <p:cBhvr>
                                        <p:cTn id="138"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3" name="Picture 6" descr=""/>
          <p:cNvPicPr/>
          <p:nvPr/>
        </p:nvPicPr>
        <p:blipFill>
          <a:blip r:embed="rId1"/>
          <a:stretch/>
        </p:blipFill>
        <p:spPr>
          <a:xfrm>
            <a:off x="0" y="0"/>
            <a:ext cx="1033200" cy="774720"/>
          </a:xfrm>
          <a:prstGeom prst="rect">
            <a:avLst/>
          </a:prstGeom>
          <a:ln w="9360">
            <a:noFill/>
          </a:ln>
        </p:spPr>
      </p:pic>
      <p:sp>
        <p:nvSpPr>
          <p:cNvPr id="834"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35"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836"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837" name="CustomShape 4"/>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
        <p:nvSpPr>
          <p:cNvPr id="838" name="CustomShape 5"/>
          <p:cNvSpPr/>
          <p:nvPr/>
        </p:nvSpPr>
        <p:spPr>
          <a:xfrm>
            <a:off x="77760" y="1425960"/>
            <a:ext cx="8351280" cy="131004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4201"/>
              </a:spcAft>
              <a:buClr>
                <a:srgbClr val="000000"/>
              </a:buClr>
              <a:buFont typeface="Arial"/>
              <a:buChar char="•"/>
            </a:pPr>
            <a:r>
              <a:rPr b="0" lang="en-US" sz="2000" spc="-1" strike="noStrike">
                <a:solidFill>
                  <a:srgbClr val="000000"/>
                </a:solidFill>
                <a:latin typeface="Times New Roman"/>
              </a:rPr>
              <a:t>While the </a:t>
            </a:r>
            <a:r>
              <a:rPr b="0" i="1" lang="en-US" sz="2000" spc="-1" strike="noStrike">
                <a:solidFill>
                  <a:srgbClr val="000000"/>
                </a:solidFill>
                <a:latin typeface="Times New Roman"/>
              </a:rPr>
              <a:t>relative</a:t>
            </a:r>
            <a:r>
              <a:rPr b="0" lang="en-US" sz="2000" spc="-1" strike="noStrike">
                <a:solidFill>
                  <a:srgbClr val="000000"/>
                </a:solidFill>
                <a:latin typeface="Times New Roman"/>
              </a:rPr>
              <a:t> DVM signal is inversely proportional to primary production, the </a:t>
            </a:r>
            <a:r>
              <a:rPr b="0" i="1" lang="en-US" sz="2000" spc="-1" strike="noStrike">
                <a:solidFill>
                  <a:srgbClr val="000000"/>
                </a:solidFill>
                <a:latin typeface="Times New Roman"/>
              </a:rPr>
              <a:t>absolute</a:t>
            </a:r>
            <a:r>
              <a:rPr b="0" lang="en-US" sz="2000" spc="-1" strike="noStrike">
                <a:solidFill>
                  <a:srgbClr val="000000"/>
                </a:solidFill>
                <a:latin typeface="Times New Roman"/>
              </a:rPr>
              <a:t> DVM signal is positively correlated with primary production.  This makes some sense in terms of avoiding visual predators and availability of food.</a:t>
            </a:r>
            <a:endParaRPr b="0" lang="en-US" sz="2000" spc="-1" strike="noStrike">
              <a:latin typeface="Arial"/>
            </a:endParaRPr>
          </a:p>
        </p:txBody>
      </p:sp>
      <p:sp>
        <p:nvSpPr>
          <p:cNvPr id="839" name="CustomShape 6"/>
          <p:cNvSpPr/>
          <p:nvPr/>
        </p:nvSpPr>
        <p:spPr>
          <a:xfrm>
            <a:off x="77760" y="2791080"/>
            <a:ext cx="8351280" cy="161496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4201"/>
              </a:spcAft>
              <a:buClr>
                <a:srgbClr val="000000"/>
              </a:buClr>
              <a:buFont typeface="Arial"/>
              <a:buChar char="•"/>
            </a:pPr>
            <a:r>
              <a:rPr b="0" lang="en-US" sz="2000" spc="-1" strike="noStrike">
                <a:solidFill>
                  <a:srgbClr val="000000"/>
                </a:solidFill>
                <a:latin typeface="Times New Roman"/>
              </a:rPr>
              <a:t>Temporal trends in DVM </a:t>
            </a:r>
            <a:r>
              <a:rPr b="0" i="1" lang="en-US" sz="2000" spc="-1" strike="noStrike">
                <a:solidFill>
                  <a:srgbClr val="000000"/>
                </a:solidFill>
                <a:latin typeface="Times New Roman"/>
              </a:rPr>
              <a:t>anomalies</a:t>
            </a:r>
            <a:r>
              <a:rPr b="0" lang="en-US" sz="2000" spc="-1" strike="noStrike">
                <a:solidFill>
                  <a:srgbClr val="000000"/>
                </a:solidFill>
                <a:latin typeface="Times New Roman"/>
              </a:rPr>
              <a:t> differ from region to region: some are decreasing (e.g., NPG, SPG, SAG, SISG) while others are increasing (TP, NTA, STA, NAG).  In most cases, these changes are positively correlated with </a:t>
            </a:r>
            <a:r>
              <a:rPr b="0" i="1" lang="en-US" sz="2000" spc="-1" strike="noStrike">
                <a:solidFill>
                  <a:srgbClr val="000000"/>
                </a:solidFill>
                <a:latin typeface="Times New Roman"/>
              </a:rPr>
              <a:t>anomalies</a:t>
            </a:r>
            <a:r>
              <a:rPr b="0" lang="en-US" sz="2000" spc="-1" strike="noStrike">
                <a:solidFill>
                  <a:srgbClr val="000000"/>
                </a:solidFill>
                <a:latin typeface="Times New Roman"/>
              </a:rPr>
              <a:t> in primary production, but sometimes they are (curiously) inversely proportional (e.g., NTA &amp; STA).</a:t>
            </a:r>
            <a:endParaRPr b="0" lang="en-US" sz="2000" spc="-1" strike="noStrike">
              <a:latin typeface="Arial"/>
            </a:endParaRPr>
          </a:p>
        </p:txBody>
      </p:sp>
      <p:sp>
        <p:nvSpPr>
          <p:cNvPr id="840" name="CustomShape 7"/>
          <p:cNvSpPr/>
          <p:nvPr/>
        </p:nvSpPr>
        <p:spPr>
          <a:xfrm>
            <a:off x="77760" y="4463640"/>
            <a:ext cx="8351280" cy="100512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4201"/>
              </a:spcAft>
              <a:buClr>
                <a:srgbClr val="000000"/>
              </a:buClr>
              <a:buFont typeface="Arial"/>
              <a:buChar char="•"/>
            </a:pPr>
            <a:r>
              <a:rPr b="0" lang="en-US" sz="2000" spc="-1" strike="noStrike">
                <a:solidFill>
                  <a:srgbClr val="000000"/>
                </a:solidFill>
                <a:latin typeface="Times New Roman"/>
              </a:rPr>
              <a:t>In some regions, the DVM contribution to night-day differences in bbp is consistently much larger than the phytoplankton contribution, while in other regions it is consistently smaller than or similar to the phytoplankton signal.</a:t>
            </a:r>
            <a:endParaRPr b="0" lang="en-US" sz="2000" spc="-1" strike="noStrike">
              <a:latin typeface="Arial"/>
            </a:endParaRPr>
          </a:p>
        </p:txBody>
      </p:sp>
      <p:sp>
        <p:nvSpPr>
          <p:cNvPr id="841" name="CustomShape 8"/>
          <p:cNvSpPr/>
          <p:nvPr/>
        </p:nvSpPr>
        <p:spPr>
          <a:xfrm>
            <a:off x="77760" y="5638680"/>
            <a:ext cx="8351280" cy="100512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4201"/>
              </a:spcAft>
              <a:buClr>
                <a:srgbClr val="000000"/>
              </a:buClr>
              <a:buFont typeface="Arial"/>
              <a:buChar char="•"/>
            </a:pPr>
            <a:r>
              <a:rPr b="0" lang="en-US" sz="2000" spc="-1" strike="noStrike">
                <a:solidFill>
                  <a:srgbClr val="000000"/>
                </a:solidFill>
                <a:latin typeface="Times New Roman"/>
              </a:rPr>
              <a:t>In some regions, the DVM signal exhibits a repeated seasonal cycle, in others seasonality appears and then disappears, while in other oscillations appear to occur on longer time scales.</a:t>
            </a:r>
            <a:endParaRPr b="0" lang="en-US" sz="2000" spc="-1" strike="noStrike">
              <a:latin typeface="Arial"/>
            </a:endParaRPr>
          </a:p>
        </p:txBody>
      </p:sp>
      <p:sp>
        <p:nvSpPr>
          <p:cNvPr id="842" name="CustomShape 9"/>
          <p:cNvSpPr/>
          <p:nvPr/>
        </p:nvSpPr>
        <p:spPr>
          <a:xfrm>
            <a:off x="344880" y="867240"/>
            <a:ext cx="34729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31859c"/>
                </a:solidFill>
                <a:latin typeface="Times New Roman"/>
              </a:rPr>
              <a:t>Emergent Patterns</a:t>
            </a:r>
            <a:endParaRPr b="0" lang="en-US" sz="3200" spc="-1" strike="noStrike">
              <a:latin typeface="Arial"/>
            </a:endParaRPr>
          </a:p>
        </p:txBody>
      </p:sp>
      <p:sp>
        <p:nvSpPr>
          <p:cNvPr id="843" name="CustomShape 10"/>
          <p:cNvSpPr/>
          <p:nvPr/>
        </p:nvSpPr>
        <p:spPr>
          <a:xfrm>
            <a:off x="11658600" y="2040840"/>
            <a:ext cx="99720" cy="100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44" name="CustomShape 11"/>
          <p:cNvSpPr/>
          <p:nvPr/>
        </p:nvSpPr>
        <p:spPr>
          <a:xfrm>
            <a:off x="11708640" y="3440160"/>
            <a:ext cx="99720" cy="100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45" name="CustomShape 12"/>
          <p:cNvSpPr/>
          <p:nvPr/>
        </p:nvSpPr>
        <p:spPr>
          <a:xfrm>
            <a:off x="11677680" y="4848840"/>
            <a:ext cx="99720" cy="100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46" name="CustomShape 13"/>
          <p:cNvSpPr/>
          <p:nvPr/>
        </p:nvSpPr>
        <p:spPr>
          <a:xfrm>
            <a:off x="11708640" y="6255720"/>
            <a:ext cx="99720" cy="100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grpSp>
        <p:nvGrpSpPr>
          <p:cNvPr id="847" name="Group 14"/>
          <p:cNvGrpSpPr/>
          <p:nvPr/>
        </p:nvGrpSpPr>
        <p:grpSpPr>
          <a:xfrm>
            <a:off x="9249480" y="827640"/>
            <a:ext cx="2706480" cy="2931840"/>
            <a:chOff x="9249480" y="827640"/>
            <a:chExt cx="2706480" cy="2931840"/>
          </a:xfrm>
        </p:grpSpPr>
        <p:pic>
          <p:nvPicPr>
            <p:cNvPr id="848" name="Picture 23" descr=""/>
            <p:cNvPicPr/>
            <p:nvPr/>
          </p:nvPicPr>
          <p:blipFill>
            <a:blip r:embed="rId2"/>
            <a:stretch/>
          </p:blipFill>
          <p:spPr>
            <a:xfrm>
              <a:off x="9267840" y="827640"/>
              <a:ext cx="2688120" cy="1462680"/>
            </a:xfrm>
            <a:prstGeom prst="rect">
              <a:avLst/>
            </a:prstGeom>
            <a:ln>
              <a:noFill/>
            </a:ln>
          </p:spPr>
        </p:pic>
        <p:pic>
          <p:nvPicPr>
            <p:cNvPr id="849" name="Picture 27" descr=""/>
            <p:cNvPicPr/>
            <p:nvPr/>
          </p:nvPicPr>
          <p:blipFill>
            <a:blip r:embed="rId3"/>
            <a:stretch/>
          </p:blipFill>
          <p:spPr>
            <a:xfrm>
              <a:off x="9249480" y="2290680"/>
              <a:ext cx="2706120" cy="1468800"/>
            </a:xfrm>
            <a:prstGeom prst="rect">
              <a:avLst/>
            </a:prstGeom>
            <a:ln>
              <a:noFill/>
            </a:ln>
          </p:spPr>
        </p:pic>
      </p:grpSp>
      <p:pic>
        <p:nvPicPr>
          <p:cNvPr id="850" name="Picture 28" descr=""/>
          <p:cNvPicPr/>
          <p:nvPr/>
        </p:nvPicPr>
        <p:blipFill>
          <a:blip r:embed="rId4"/>
          <a:stretch/>
        </p:blipFill>
        <p:spPr>
          <a:xfrm>
            <a:off x="8913600" y="1909440"/>
            <a:ext cx="323280" cy="1115280"/>
          </a:xfrm>
          <a:prstGeom prst="rect">
            <a:avLst/>
          </a:prstGeom>
          <a:ln>
            <a:noFill/>
          </a:ln>
        </p:spPr>
      </p:pic>
      <p:grpSp>
        <p:nvGrpSpPr>
          <p:cNvPr id="851" name="Group 15"/>
          <p:cNvGrpSpPr/>
          <p:nvPr/>
        </p:nvGrpSpPr>
        <p:grpSpPr>
          <a:xfrm>
            <a:off x="9311400" y="3753720"/>
            <a:ext cx="2712240" cy="414360"/>
            <a:chOff x="9311400" y="3753720"/>
            <a:chExt cx="2712240" cy="414360"/>
          </a:xfrm>
        </p:grpSpPr>
        <p:pic>
          <p:nvPicPr>
            <p:cNvPr id="852" name="Picture 24" descr=""/>
            <p:cNvPicPr/>
            <p:nvPr/>
          </p:nvPicPr>
          <p:blipFill>
            <a:blip r:embed="rId5"/>
            <a:stretch/>
          </p:blipFill>
          <p:spPr>
            <a:xfrm>
              <a:off x="9311400" y="3753720"/>
              <a:ext cx="2712240" cy="127800"/>
            </a:xfrm>
            <a:prstGeom prst="rect">
              <a:avLst/>
            </a:prstGeom>
            <a:ln>
              <a:noFill/>
            </a:ln>
          </p:spPr>
        </p:pic>
        <p:sp>
          <p:nvSpPr>
            <p:cNvPr id="853" name="CustomShape 16"/>
            <p:cNvSpPr/>
            <p:nvPr/>
          </p:nvSpPr>
          <p:spPr>
            <a:xfrm>
              <a:off x="10356480" y="3803400"/>
              <a:ext cx="6642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Year</a:t>
              </a:r>
              <a:endParaRPr b="0" lang="en-US" sz="1800" spc="-1" strike="noStrike">
                <a:latin typeface="Arial"/>
              </a:endParaRPr>
            </a:p>
          </p:txBody>
        </p:sp>
      </p:grpSp>
      <p:pic>
        <p:nvPicPr>
          <p:cNvPr id="854" name="Picture 33" descr=""/>
          <p:cNvPicPr/>
          <p:nvPr/>
        </p:nvPicPr>
        <p:blipFill>
          <a:blip r:embed="rId6"/>
          <a:stretch/>
        </p:blipFill>
        <p:spPr>
          <a:xfrm>
            <a:off x="8913600" y="3306600"/>
            <a:ext cx="323280" cy="1115280"/>
          </a:xfrm>
          <a:prstGeom prst="rect">
            <a:avLst/>
          </a:prstGeom>
          <a:ln>
            <a:noFill/>
          </a:ln>
        </p:spPr>
      </p:pic>
      <p:grpSp>
        <p:nvGrpSpPr>
          <p:cNvPr id="855" name="Group 17"/>
          <p:cNvGrpSpPr/>
          <p:nvPr/>
        </p:nvGrpSpPr>
        <p:grpSpPr>
          <a:xfrm>
            <a:off x="9237240" y="3733560"/>
            <a:ext cx="2785680" cy="3004920"/>
            <a:chOff x="9237240" y="3733560"/>
            <a:chExt cx="2785680" cy="3004920"/>
          </a:xfrm>
        </p:grpSpPr>
        <p:pic>
          <p:nvPicPr>
            <p:cNvPr id="856" name="Picture 25" descr=""/>
            <p:cNvPicPr/>
            <p:nvPr/>
          </p:nvPicPr>
          <p:blipFill>
            <a:blip r:embed="rId7"/>
            <a:stretch/>
          </p:blipFill>
          <p:spPr>
            <a:xfrm>
              <a:off x="9249480" y="5196600"/>
              <a:ext cx="2773440" cy="1541880"/>
            </a:xfrm>
            <a:prstGeom prst="rect">
              <a:avLst/>
            </a:prstGeom>
            <a:ln>
              <a:noFill/>
            </a:ln>
          </p:spPr>
        </p:pic>
        <p:pic>
          <p:nvPicPr>
            <p:cNvPr id="857" name="Picture 26" descr=""/>
            <p:cNvPicPr/>
            <p:nvPr/>
          </p:nvPicPr>
          <p:blipFill>
            <a:blip r:embed="rId8"/>
            <a:stretch/>
          </p:blipFill>
          <p:spPr>
            <a:xfrm>
              <a:off x="9237240" y="3733560"/>
              <a:ext cx="2718360" cy="1468800"/>
            </a:xfrm>
            <a:prstGeom prst="rect">
              <a:avLst/>
            </a:prstGeom>
            <a:ln>
              <a:noFill/>
            </a:ln>
          </p:spPr>
        </p:pic>
      </p:grpSp>
    </p:spTree>
  </p:cSld>
  <p:timing>
    <p:tnLst>
      <p:par>
        <p:cTn id="139" dur="indefinite" restart="never" nodeType="tmRoot">
          <p:childTnLst>
            <p:seq>
              <p:cTn id="140" dur="indefinite" nodeType="mainSeq">
                <p:childTnLst>
                  <p:par>
                    <p:cTn id="141" fill="hold">
                      <p:stCondLst>
                        <p:cond delay="indefinite"/>
                      </p:stCondLst>
                      <p:childTnLst>
                        <p:par>
                          <p:cTn id="142" fill="hold">
                            <p:stCondLst>
                              <p:cond delay="0"/>
                            </p:stCondLst>
                            <p:childTnLst>
                              <p:par>
                                <p:cTn id="143" nodeType="clickEffect" fill="hold" presetClass="entr" presetID="1">
                                  <p:stCondLst>
                                    <p:cond delay="0"/>
                                  </p:stCondLst>
                                  <p:childTnLst>
                                    <p:set>
                                      <p:cBhvr>
                                        <p:cTn id="144" dur="1" fill="hold">
                                          <p:stCondLst>
                                            <p:cond delay="0"/>
                                          </p:stCondLst>
                                        </p:cTn>
                                        <p:tgtEl>
                                          <p:spTgt spid="83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nodeType="clickEffect" fill="hold" presetClass="entr" presetID="1">
                                  <p:stCondLst>
                                    <p:cond delay="0"/>
                                  </p:stCondLst>
                                  <p:childTnLst>
                                    <p:set>
                                      <p:cBhvr>
                                        <p:cTn id="148" dur="1" fill="hold">
                                          <p:stCondLst>
                                            <p:cond delay="0"/>
                                          </p:stCondLst>
                                        </p:cTn>
                                        <p:tgtEl>
                                          <p:spTgt spid="83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nodeType="clickEffect" fill="hold" presetClass="entr" presetID="1">
                                  <p:stCondLst>
                                    <p:cond delay="0"/>
                                  </p:stCondLst>
                                  <p:childTnLst>
                                    <p:set>
                                      <p:cBhvr>
                                        <p:cTn id="152" dur="1" fill="hold">
                                          <p:stCondLst>
                                            <p:cond delay="0"/>
                                          </p:stCondLst>
                                        </p:cTn>
                                        <p:tgtEl>
                                          <p:spTgt spid="840"/>
                                        </p:tgtEl>
                                        <p:attrNameLst>
                                          <p:attrName>style.visibility</p:attrName>
                                        </p:attrNameLst>
                                      </p:cBhvr>
                                      <p:to>
                                        <p:strVal val="visible"/>
                                      </p:to>
                                    </p:set>
                                  </p:childTnLst>
                                </p:cTn>
                              </p:par>
                              <p:par>
                                <p:cTn id="153" nodeType="withEffect" fill="hold" presetClass="entr" presetID="1">
                                  <p:stCondLst>
                                    <p:cond delay="0"/>
                                  </p:stCondLst>
                                  <p:childTnLst>
                                    <p:set>
                                      <p:cBhvr>
                                        <p:cTn id="154" dur="1" fill="hold">
                                          <p:stCondLst>
                                            <p:cond delay="0"/>
                                          </p:stCondLst>
                                        </p:cTn>
                                        <p:tgtEl>
                                          <p:spTgt spid="850"/>
                                        </p:tgtEl>
                                        <p:attrNameLst>
                                          <p:attrName>style.visibility</p:attrName>
                                        </p:attrNameLst>
                                      </p:cBhvr>
                                      <p:to>
                                        <p:strVal val="visible"/>
                                      </p:to>
                                    </p:set>
                                  </p:childTnLst>
                                </p:cTn>
                              </p:par>
                              <p:par>
                                <p:cTn id="155" nodeType="withEffect" fill="hold" presetClass="entr" presetID="1">
                                  <p:stCondLst>
                                    <p:cond delay="0"/>
                                  </p:stCondLst>
                                  <p:childTnLst>
                                    <p:set>
                                      <p:cBhvr>
                                        <p:cTn id="156" dur="1" fill="hold">
                                          <p:stCondLst>
                                            <p:cond delay="0"/>
                                          </p:stCondLst>
                                        </p:cTn>
                                        <p:tgtEl>
                                          <p:spTgt spid="851"/>
                                        </p:tgtEl>
                                        <p:attrNameLst>
                                          <p:attrName>style.visibility</p:attrName>
                                        </p:attrNameLst>
                                      </p:cBhvr>
                                      <p:to>
                                        <p:strVal val="visible"/>
                                      </p:to>
                                    </p:set>
                                  </p:childTnLst>
                                </p:cTn>
                              </p:par>
                              <p:par>
                                <p:cTn id="157" nodeType="withEffect" fill="hold" presetClass="entr" presetID="1">
                                  <p:stCondLst>
                                    <p:cond delay="0"/>
                                  </p:stCondLst>
                                  <p:childTnLst>
                                    <p:set>
                                      <p:cBhvr>
                                        <p:cTn id="158" dur="1" fill="hold">
                                          <p:stCondLst>
                                            <p:cond delay="0"/>
                                          </p:stCondLst>
                                        </p:cTn>
                                        <p:tgtEl>
                                          <p:spTgt spid="84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nodeType="clickEffect" fill="hold" presetClass="entr" presetID="1">
                                  <p:stCondLst>
                                    <p:cond delay="0"/>
                                  </p:stCondLst>
                                  <p:childTnLst>
                                    <p:set>
                                      <p:cBhvr>
                                        <p:cTn id="162" dur="1" fill="hold">
                                          <p:stCondLst>
                                            <p:cond delay="0"/>
                                          </p:stCondLst>
                                        </p:cTn>
                                        <p:tgtEl>
                                          <p:spTgt spid="841"/>
                                        </p:tgtEl>
                                        <p:attrNameLst>
                                          <p:attrName>style.visibility</p:attrName>
                                        </p:attrNameLst>
                                      </p:cBhvr>
                                      <p:to>
                                        <p:strVal val="visible"/>
                                      </p:to>
                                    </p:set>
                                  </p:childTnLst>
                                </p:cTn>
                              </p:par>
                              <p:par>
                                <p:cTn id="163" nodeType="withEffect" fill="hold" presetClass="entr" presetID="1">
                                  <p:stCondLst>
                                    <p:cond delay="0"/>
                                  </p:stCondLst>
                                  <p:childTnLst>
                                    <p:set>
                                      <p:cBhvr>
                                        <p:cTn id="164" dur="1" fill="hold">
                                          <p:stCondLst>
                                            <p:cond delay="0"/>
                                          </p:stCondLst>
                                        </p:cTn>
                                        <p:tgtEl>
                                          <p:spTgt spid="855"/>
                                        </p:tgtEl>
                                        <p:attrNameLst>
                                          <p:attrName>style.visibility</p:attrName>
                                        </p:attrNameLst>
                                      </p:cBhvr>
                                      <p:to>
                                        <p:strVal val="visible"/>
                                      </p:to>
                                    </p:set>
                                  </p:childTnLst>
                                </p:cTn>
                              </p:par>
                              <p:par>
                                <p:cTn id="165" nodeType="withEffect" fill="hold" presetClass="entr" presetID="1">
                                  <p:stCondLst>
                                    <p:cond delay="0"/>
                                  </p:stCondLst>
                                  <p:childTnLst>
                                    <p:set>
                                      <p:cBhvr>
                                        <p:cTn id="166" dur="1" fill="hold">
                                          <p:stCondLst>
                                            <p:cond delay="0"/>
                                          </p:stCondLst>
                                        </p:cTn>
                                        <p:tgtEl>
                                          <p:spTgt spid="854"/>
                                        </p:tgtEl>
                                        <p:attrNameLst>
                                          <p:attrName>style.visibility</p:attrName>
                                        </p:attrNameLst>
                                      </p:cBhvr>
                                      <p:to>
                                        <p:strVal val="visible"/>
                                      </p:to>
                                    </p:set>
                                  </p:childTnLst>
                                </p:cTn>
                              </p:par>
                              <p:par>
                                <p:cTn id="167" nodeType="withEffect" fill="hold" presetClass="exit" presetID="1">
                                  <p:stCondLst>
                                    <p:cond delay="0"/>
                                  </p:stCondLst>
                                  <p:childTnLst>
                                    <p:set>
                                      <p:cBhvr>
                                        <p:cTn id="168" dur="1" fill="hold">
                                          <p:stCondLst>
                                            <p:cond delay="0"/>
                                          </p:stCondLst>
                                        </p:cTn>
                                        <p:tgtEl>
                                          <p:spTgt spid="850"/>
                                        </p:tgtEl>
                                        <p:attrNameLst>
                                          <p:attrName>style.visibility</p:attrName>
                                        </p:attrNameLst>
                                      </p:cBhvr>
                                      <p:to>
                                        <p:strVal val="hidden"/>
                                      </p:to>
                                    </p:set>
                                  </p:childTnLst>
                                </p:cTn>
                              </p:par>
                              <p:par>
                                <p:cTn id="169" nodeType="withEffect" fill="hold" presetClass="exit" presetID="1">
                                  <p:stCondLst>
                                    <p:cond delay="0"/>
                                  </p:stCondLst>
                                  <p:childTnLst>
                                    <p:set>
                                      <p:cBhvr>
                                        <p:cTn id="170" dur="1" fill="hold">
                                          <p:stCondLst>
                                            <p:cond delay="0"/>
                                          </p:stCondLst>
                                        </p:cTn>
                                        <p:tgtEl>
                                          <p:spTgt spid="851"/>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8" name="Picture 1" descr=""/>
          <p:cNvPicPr/>
          <p:nvPr/>
        </p:nvPicPr>
        <p:blipFill>
          <a:blip r:embed="rId1"/>
          <a:stretch/>
        </p:blipFill>
        <p:spPr>
          <a:xfrm>
            <a:off x="0" y="0"/>
            <a:ext cx="1033200" cy="774720"/>
          </a:xfrm>
          <a:prstGeom prst="rect">
            <a:avLst/>
          </a:prstGeom>
          <a:ln w="9360">
            <a:noFill/>
          </a:ln>
        </p:spPr>
      </p:pic>
      <p:sp>
        <p:nvSpPr>
          <p:cNvPr id="859"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60"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861"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862" name="CustomShape 4"/>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pic>
        <p:nvPicPr>
          <p:cNvPr id="863" name="Picture 6" descr=""/>
          <p:cNvPicPr/>
          <p:nvPr/>
        </p:nvPicPr>
        <p:blipFill>
          <a:blip r:embed="rId2"/>
          <a:stretch/>
        </p:blipFill>
        <p:spPr>
          <a:xfrm>
            <a:off x="918000" y="1673280"/>
            <a:ext cx="5224320" cy="4005720"/>
          </a:xfrm>
          <a:prstGeom prst="rect">
            <a:avLst/>
          </a:prstGeom>
          <a:ln>
            <a:noFill/>
          </a:ln>
        </p:spPr>
      </p:pic>
      <p:sp>
        <p:nvSpPr>
          <p:cNvPr id="864" name="CustomShape 5"/>
          <p:cNvSpPr/>
          <p:nvPr/>
        </p:nvSpPr>
        <p:spPr>
          <a:xfrm>
            <a:off x="6189480" y="2210400"/>
            <a:ext cx="5234760" cy="94284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595959"/>
                </a:solidFill>
                <a:latin typeface="Calibri"/>
              </a:rPr>
              <a:t>Kheireddine, M., Antoine, D. Diel variability of the beam attenuation and backscattering coefficients in the northwestern Mediterranean Sea (BOUSSOLE site). J. Geophys. Res. Oceans, 119, 5465–5482 (2014).</a:t>
            </a:r>
            <a:endParaRPr b="0" lang="en-US" sz="1400" spc="-1" strike="noStrike">
              <a:latin typeface="Arial"/>
            </a:endParaRPr>
          </a:p>
        </p:txBody>
      </p:sp>
      <p:sp>
        <p:nvSpPr>
          <p:cNvPr id="865" name="CustomShape 6"/>
          <p:cNvSpPr/>
          <p:nvPr/>
        </p:nvSpPr>
        <p:spPr>
          <a:xfrm>
            <a:off x="6189480" y="4070880"/>
            <a:ext cx="5234760" cy="115524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595959"/>
                </a:solidFill>
                <a:latin typeface="Calibri"/>
              </a:rPr>
              <a:t>Freitas, F.H., Dugenne, M., Ribalet, F., Hynes, A., Barone, B., Karl, D.M. and White, A.E., 2020. Diel variability of bulk optical properties associated with the growth and division of small phytoplankton in the North Pacific Subtropical Gyre. Applied Optics, 59(22), pp.6702-6716.</a:t>
            </a:r>
            <a:endParaRPr b="0" lang="en-US" sz="1400" spc="-1" strike="noStrike">
              <a:latin typeface="Arial"/>
            </a:endParaRPr>
          </a:p>
        </p:txBody>
      </p:sp>
      <p:sp>
        <p:nvSpPr>
          <p:cNvPr id="866" name="CustomShape 7"/>
          <p:cNvSpPr/>
          <p:nvPr/>
        </p:nvSpPr>
        <p:spPr>
          <a:xfrm>
            <a:off x="339840" y="867240"/>
            <a:ext cx="20815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31859c"/>
                </a:solidFill>
                <a:latin typeface="Times New Roman"/>
              </a:rPr>
              <a:t>Challenges</a:t>
            </a:r>
            <a:endParaRPr b="0" lang="en-US" sz="3200" spc="-1" strike="noStrike">
              <a:latin typeface="Arial"/>
            </a:endParaRPr>
          </a:p>
        </p:txBody>
      </p:sp>
      <p:sp>
        <p:nvSpPr>
          <p:cNvPr id="867" name="CustomShape 8"/>
          <p:cNvSpPr/>
          <p:nvPr/>
        </p:nvSpPr>
        <p:spPr>
          <a:xfrm>
            <a:off x="2099160" y="5931000"/>
            <a:ext cx="7993080" cy="91260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latin typeface="Calibri"/>
              </a:rPr>
              <a:t>What other factors do we need to consider (e.g., community composition, synchronization of cell cycles, nutrient vs light limitation of growth)?</a:t>
            </a:r>
            <a:endParaRPr b="0" lang="en-US" sz="1800" spc="-1" strike="noStrike">
              <a:latin typeface="Arial"/>
            </a:endParaRPr>
          </a:p>
        </p:txBody>
      </p:sp>
    </p:spTree>
  </p:cSld>
  <p:timing>
    <p:tnLst>
      <p:par>
        <p:cTn id="171" dur="indefinite" restart="never" nodeType="tmRoot">
          <p:childTnLst>
            <p:seq>
              <p:cTn id="172" dur="indefinite" nodeType="mainSeq">
                <p:childTnLst>
                  <p:par>
                    <p:cTn id="173" fill="hold">
                      <p:stCondLst>
                        <p:cond delay="indefinite"/>
                      </p:stCondLst>
                      <p:childTnLst>
                        <p:par>
                          <p:cTn id="174" fill="hold">
                            <p:stCondLst>
                              <p:cond delay="0"/>
                            </p:stCondLst>
                            <p:childTnLst>
                              <p:par>
                                <p:cTn id="175" nodeType="clickEffect" fill="hold" presetClass="entr" presetID="1">
                                  <p:stCondLst>
                                    <p:cond delay="0"/>
                                  </p:stCondLst>
                                  <p:childTnLst>
                                    <p:set>
                                      <p:cBhvr>
                                        <p:cTn id="176" dur="1" fill="hold">
                                          <p:stCondLst>
                                            <p:cond delay="0"/>
                                          </p:stCondLst>
                                        </p:cTn>
                                        <p:tgtEl>
                                          <p:spTgt spid="865"/>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nodeType="clickEffect" fill="hold" presetClass="entr" presetID="1">
                                  <p:stCondLst>
                                    <p:cond delay="0"/>
                                  </p:stCondLst>
                                  <p:childTnLst>
                                    <p:set>
                                      <p:cBhvr>
                                        <p:cTn id="180" dur="1" fill="hold">
                                          <p:stCondLst>
                                            <p:cond delay="0"/>
                                          </p:stCondLst>
                                        </p:cTn>
                                        <p:tgtEl>
                                          <p:spTgt spid="86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8" name="Picture 1" descr=""/>
          <p:cNvPicPr/>
          <p:nvPr/>
        </p:nvPicPr>
        <p:blipFill>
          <a:blip r:embed="rId1"/>
          <a:stretch/>
        </p:blipFill>
        <p:spPr>
          <a:xfrm>
            <a:off x="0" y="0"/>
            <a:ext cx="1033200" cy="774720"/>
          </a:xfrm>
          <a:prstGeom prst="rect">
            <a:avLst/>
          </a:prstGeom>
          <a:ln w="9360">
            <a:noFill/>
          </a:ln>
        </p:spPr>
      </p:pic>
      <p:sp>
        <p:nvSpPr>
          <p:cNvPr id="869"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870"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871"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872" name="CustomShape 4"/>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
        <p:nvSpPr>
          <p:cNvPr id="873" name="CustomShape 5"/>
          <p:cNvSpPr/>
          <p:nvPr/>
        </p:nvSpPr>
        <p:spPr>
          <a:xfrm>
            <a:off x="339840" y="867240"/>
            <a:ext cx="20815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31859c"/>
                </a:solidFill>
                <a:latin typeface="Times New Roman"/>
              </a:rPr>
              <a:t>Challenges</a:t>
            </a:r>
            <a:endParaRPr b="0" lang="en-US" sz="3200" spc="-1" strike="noStrike">
              <a:latin typeface="Arial"/>
            </a:endParaRPr>
          </a:p>
        </p:txBody>
      </p:sp>
      <p:sp>
        <p:nvSpPr>
          <p:cNvPr id="874" name="CustomShape 6"/>
          <p:cNvSpPr/>
          <p:nvPr/>
        </p:nvSpPr>
        <p:spPr>
          <a:xfrm>
            <a:off x="781920" y="1392120"/>
            <a:ext cx="11073240" cy="395280"/>
          </a:xfrm>
          <a:prstGeom prst="rect">
            <a:avLst/>
          </a:prstGeom>
          <a:noFill/>
          <a:ln>
            <a:noFill/>
          </a:ln>
        </p:spPr>
        <p:style>
          <a:lnRef idx="0"/>
          <a:fillRef idx="0"/>
          <a:effectRef idx="0"/>
          <a:fontRef idx="minor"/>
        </p:style>
        <p:txBody>
          <a:bodyPr lIns="90000" rIns="90000" tIns="45000" bIns="45000"/>
          <a:p>
            <a:pPr marL="343080" indent="-342720">
              <a:lnSpc>
                <a:spcPct val="100000"/>
              </a:lnSpc>
              <a:buClr>
                <a:srgbClr val="000000"/>
              </a:buClr>
              <a:buFont typeface="Arial"/>
              <a:buChar char="•"/>
            </a:pPr>
            <a:r>
              <a:rPr b="0" lang="en-US" sz="2000" spc="-1" strike="noStrike">
                <a:solidFill>
                  <a:srgbClr val="000000"/>
                </a:solidFill>
                <a:latin typeface="Times New Roman"/>
              </a:rPr>
              <a:t>Bin-to-bin variability at high latitudes is large.</a:t>
            </a:r>
            <a:endParaRPr b="0" lang="en-US" sz="2000" spc="-1" strike="noStrike">
              <a:latin typeface="Arial"/>
            </a:endParaRPr>
          </a:p>
        </p:txBody>
      </p:sp>
      <p:pic>
        <p:nvPicPr>
          <p:cNvPr id="875" name="Picture 11" descr=""/>
          <p:cNvPicPr/>
          <p:nvPr/>
        </p:nvPicPr>
        <p:blipFill>
          <a:blip r:embed="rId2"/>
          <a:stretch/>
        </p:blipFill>
        <p:spPr>
          <a:xfrm>
            <a:off x="2981520" y="2928960"/>
            <a:ext cx="5342040" cy="2710080"/>
          </a:xfrm>
          <a:prstGeom prst="rect">
            <a:avLst/>
          </a:prstGeom>
          <a:ln>
            <a:noFill/>
          </a:ln>
        </p:spPr>
      </p:pic>
      <p:pic>
        <p:nvPicPr>
          <p:cNvPr id="876" name="Picture 12" descr=""/>
          <p:cNvPicPr/>
          <p:nvPr/>
        </p:nvPicPr>
        <p:blipFill>
          <a:blip r:embed="rId3"/>
          <a:stretch/>
        </p:blipFill>
        <p:spPr>
          <a:xfrm rot="5400000">
            <a:off x="5613120" y="4297320"/>
            <a:ext cx="169560" cy="3125520"/>
          </a:xfrm>
          <a:prstGeom prst="rect">
            <a:avLst/>
          </a:prstGeom>
          <a:ln>
            <a:noFill/>
          </a:ln>
        </p:spPr>
      </p:pic>
      <p:sp>
        <p:nvSpPr>
          <p:cNvPr id="877" name="CustomShape 7"/>
          <p:cNvSpPr/>
          <p:nvPr/>
        </p:nvSpPr>
        <p:spPr>
          <a:xfrm>
            <a:off x="3935520" y="597204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-8</a:t>
            </a:r>
            <a:endParaRPr b="0" lang="en-US" sz="1600" spc="-1" strike="noStrike">
              <a:latin typeface="Arial"/>
            </a:endParaRPr>
          </a:p>
        </p:txBody>
      </p:sp>
      <p:sp>
        <p:nvSpPr>
          <p:cNvPr id="878" name="CustomShape 8"/>
          <p:cNvSpPr/>
          <p:nvPr/>
        </p:nvSpPr>
        <p:spPr>
          <a:xfrm>
            <a:off x="4320000" y="597204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-6</a:t>
            </a:r>
            <a:endParaRPr b="0" lang="en-US" sz="1600" spc="-1" strike="noStrike">
              <a:latin typeface="Arial"/>
            </a:endParaRPr>
          </a:p>
        </p:txBody>
      </p:sp>
      <p:sp>
        <p:nvSpPr>
          <p:cNvPr id="879" name="CustomShape 9"/>
          <p:cNvSpPr/>
          <p:nvPr/>
        </p:nvSpPr>
        <p:spPr>
          <a:xfrm>
            <a:off x="4707720" y="597060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-4</a:t>
            </a:r>
            <a:endParaRPr b="0" lang="en-US" sz="1600" spc="-1" strike="noStrike">
              <a:latin typeface="Arial"/>
            </a:endParaRPr>
          </a:p>
        </p:txBody>
      </p:sp>
      <p:sp>
        <p:nvSpPr>
          <p:cNvPr id="880" name="CustomShape 10"/>
          <p:cNvSpPr/>
          <p:nvPr/>
        </p:nvSpPr>
        <p:spPr>
          <a:xfrm>
            <a:off x="5101560" y="5971320"/>
            <a:ext cx="3823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sp>
        <p:nvSpPr>
          <p:cNvPr id="881" name="CustomShape 11"/>
          <p:cNvSpPr/>
          <p:nvPr/>
        </p:nvSpPr>
        <p:spPr>
          <a:xfrm>
            <a:off x="5540400" y="597276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882" name="CustomShape 12"/>
          <p:cNvSpPr/>
          <p:nvPr/>
        </p:nvSpPr>
        <p:spPr>
          <a:xfrm rot="5400000">
            <a:off x="4244040" y="56635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883" name="CustomShape 13"/>
          <p:cNvSpPr/>
          <p:nvPr/>
        </p:nvSpPr>
        <p:spPr>
          <a:xfrm rot="5400000">
            <a:off x="4634640" y="56635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884" name="CustomShape 14"/>
          <p:cNvSpPr/>
          <p:nvPr/>
        </p:nvSpPr>
        <p:spPr>
          <a:xfrm rot="5400000">
            <a:off x="5025240" y="56635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885" name="CustomShape 15"/>
          <p:cNvSpPr/>
          <p:nvPr/>
        </p:nvSpPr>
        <p:spPr>
          <a:xfrm rot="5400000">
            <a:off x="5415840" y="56635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886" name="CustomShape 16"/>
          <p:cNvSpPr/>
          <p:nvPr/>
        </p:nvSpPr>
        <p:spPr>
          <a:xfrm rot="5400000">
            <a:off x="5806440" y="56635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887" name="CustomShape 17"/>
          <p:cNvSpPr/>
          <p:nvPr/>
        </p:nvSpPr>
        <p:spPr>
          <a:xfrm rot="5400000">
            <a:off x="6198480" y="56635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888" name="CustomShape 18"/>
          <p:cNvSpPr/>
          <p:nvPr/>
        </p:nvSpPr>
        <p:spPr>
          <a:xfrm rot="5400000">
            <a:off x="6589080" y="56635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889" name="CustomShape 19"/>
          <p:cNvSpPr/>
          <p:nvPr/>
        </p:nvSpPr>
        <p:spPr>
          <a:xfrm rot="5400000">
            <a:off x="6979680" y="5663520"/>
            <a:ext cx="171720" cy="390240"/>
          </a:xfrm>
          <a:prstGeom prst="rect">
            <a:avLst/>
          </a:prstGeom>
          <a:no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890" name="CustomShape 20"/>
          <p:cNvSpPr/>
          <p:nvPr/>
        </p:nvSpPr>
        <p:spPr>
          <a:xfrm>
            <a:off x="7103880" y="597312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8</a:t>
            </a:r>
            <a:endParaRPr b="0" lang="en-US" sz="1600" spc="-1" strike="noStrike">
              <a:latin typeface="Arial"/>
            </a:endParaRPr>
          </a:p>
        </p:txBody>
      </p:sp>
      <p:sp>
        <p:nvSpPr>
          <p:cNvPr id="891" name="CustomShape 21"/>
          <p:cNvSpPr/>
          <p:nvPr/>
        </p:nvSpPr>
        <p:spPr>
          <a:xfrm>
            <a:off x="6718320" y="597564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6</a:t>
            </a:r>
            <a:endParaRPr b="0" lang="en-US" sz="1600" spc="-1" strike="noStrike">
              <a:latin typeface="Arial"/>
            </a:endParaRPr>
          </a:p>
        </p:txBody>
      </p:sp>
      <p:sp>
        <p:nvSpPr>
          <p:cNvPr id="892" name="CustomShape 22"/>
          <p:cNvSpPr/>
          <p:nvPr/>
        </p:nvSpPr>
        <p:spPr>
          <a:xfrm>
            <a:off x="6327720" y="596736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4</a:t>
            </a:r>
            <a:endParaRPr b="0" lang="en-US" sz="1600" spc="-1" strike="noStrike">
              <a:latin typeface="Arial"/>
            </a:endParaRPr>
          </a:p>
        </p:txBody>
      </p:sp>
      <p:sp>
        <p:nvSpPr>
          <p:cNvPr id="893" name="CustomShape 23"/>
          <p:cNvSpPr/>
          <p:nvPr/>
        </p:nvSpPr>
        <p:spPr>
          <a:xfrm>
            <a:off x="5933520" y="597420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2</a:t>
            </a:r>
            <a:endParaRPr b="0" lang="en-US" sz="1600" spc="-1" strike="noStrike">
              <a:latin typeface="Arial"/>
            </a:endParaRPr>
          </a:p>
        </p:txBody>
      </p:sp>
      <p:sp>
        <p:nvSpPr>
          <p:cNvPr id="894" name="CustomShape 24"/>
          <p:cNvSpPr/>
          <p:nvPr/>
        </p:nvSpPr>
        <p:spPr>
          <a:xfrm>
            <a:off x="5031000" y="6244560"/>
            <a:ext cx="1356120" cy="39528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000" spc="-1" strike="noStrike">
                <a:solidFill>
                  <a:srgbClr val="000000"/>
                </a:solidFill>
                <a:latin typeface="Calibri"/>
              </a:rPr>
              <a:t>∆</a:t>
            </a:r>
            <a:r>
              <a:rPr b="0" i="1" lang="en-US" sz="2000" spc="-1" strike="noStrike">
                <a:solidFill>
                  <a:srgbClr val="000000"/>
                </a:solidFill>
                <a:latin typeface="Calibri"/>
              </a:rPr>
              <a:t>bbp </a:t>
            </a:r>
            <a:r>
              <a:rPr b="0" lang="en-US" sz="2000" spc="-1" strike="noStrike">
                <a:solidFill>
                  <a:srgbClr val="000000"/>
                </a:solidFill>
                <a:latin typeface="Calibri"/>
              </a:rPr>
              <a:t>(%)</a:t>
            </a:r>
            <a:endParaRPr b="0" lang="en-US" sz="2000" spc="-1" strike="noStrike">
              <a:latin typeface="Arial"/>
            </a:endParaRPr>
          </a:p>
        </p:txBody>
      </p:sp>
      <p:sp>
        <p:nvSpPr>
          <p:cNvPr id="895" name="Line 25"/>
          <p:cNvSpPr/>
          <p:nvPr/>
        </p:nvSpPr>
        <p:spPr>
          <a:xfrm>
            <a:off x="7255800" y="57729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896" name="Line 26"/>
          <p:cNvSpPr/>
          <p:nvPr/>
        </p:nvSpPr>
        <p:spPr>
          <a:xfrm>
            <a:off x="6871680" y="5779800"/>
            <a:ext cx="360" cy="25812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897" name="Line 27"/>
          <p:cNvSpPr/>
          <p:nvPr/>
        </p:nvSpPr>
        <p:spPr>
          <a:xfrm>
            <a:off x="6480000" y="5779800"/>
            <a:ext cx="360" cy="25812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898" name="Line 28"/>
          <p:cNvSpPr/>
          <p:nvPr/>
        </p:nvSpPr>
        <p:spPr>
          <a:xfrm>
            <a:off x="6087240" y="578088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899" name="Line 29"/>
          <p:cNvSpPr/>
          <p:nvPr/>
        </p:nvSpPr>
        <p:spPr>
          <a:xfrm>
            <a:off x="5696640" y="57729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00" name="Line 30"/>
          <p:cNvSpPr/>
          <p:nvPr/>
        </p:nvSpPr>
        <p:spPr>
          <a:xfrm>
            <a:off x="5308560" y="57729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01" name="Line 31"/>
          <p:cNvSpPr/>
          <p:nvPr/>
        </p:nvSpPr>
        <p:spPr>
          <a:xfrm>
            <a:off x="4915440" y="57729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02" name="Line 32"/>
          <p:cNvSpPr/>
          <p:nvPr/>
        </p:nvSpPr>
        <p:spPr>
          <a:xfrm>
            <a:off x="4521240" y="57729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03" name="Line 33"/>
          <p:cNvSpPr/>
          <p:nvPr/>
        </p:nvSpPr>
        <p:spPr>
          <a:xfrm>
            <a:off x="4141440" y="5772960"/>
            <a:ext cx="360" cy="257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04" name="CustomShape 34"/>
          <p:cNvSpPr/>
          <p:nvPr/>
        </p:nvSpPr>
        <p:spPr>
          <a:xfrm>
            <a:off x="3444840" y="3634560"/>
            <a:ext cx="4519080" cy="13028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905" name="CustomShape 35"/>
          <p:cNvSpPr/>
          <p:nvPr/>
        </p:nvSpPr>
        <p:spPr>
          <a:xfrm>
            <a:off x="5943960" y="1576440"/>
            <a:ext cx="5536440" cy="100512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lvl="1" marL="800280" indent="-342720">
              <a:lnSpc>
                <a:spcPct val="100000"/>
              </a:lnSpc>
              <a:buClr>
                <a:srgbClr val="000000"/>
              </a:buClr>
              <a:buFont typeface="Courier New"/>
              <a:buChar char="o"/>
            </a:pPr>
            <a:r>
              <a:rPr b="0" lang="en-US" sz="2000" spc="-1" strike="noStrike">
                <a:solidFill>
                  <a:srgbClr val="000000"/>
                </a:solidFill>
                <a:latin typeface="Times New Roman"/>
              </a:rPr>
              <a:t>Match ups are not real match ups</a:t>
            </a:r>
            <a:endParaRPr b="0" lang="en-US" sz="2000" spc="-1" strike="noStrike">
              <a:latin typeface="Arial"/>
            </a:endParaRPr>
          </a:p>
          <a:p>
            <a:pPr lvl="1" marL="800280" indent="-342720">
              <a:lnSpc>
                <a:spcPct val="100000"/>
              </a:lnSpc>
              <a:buClr>
                <a:srgbClr val="000000"/>
              </a:buClr>
              <a:buFont typeface="Courier New"/>
              <a:buChar char="o"/>
            </a:pPr>
            <a:r>
              <a:rPr b="0" lang="en-US" sz="2000" spc="-1" strike="noStrike">
                <a:solidFill>
                  <a:srgbClr val="000000"/>
                </a:solidFill>
                <a:latin typeface="Times New Roman"/>
              </a:rPr>
              <a:t>Unsynchronized phytoplankton division</a:t>
            </a:r>
            <a:endParaRPr b="0" lang="en-US" sz="2000" spc="-1" strike="noStrike">
              <a:latin typeface="Arial"/>
            </a:endParaRPr>
          </a:p>
        </p:txBody>
      </p:sp>
      <p:sp>
        <p:nvSpPr>
          <p:cNvPr id="906" name="CustomShape 36"/>
          <p:cNvSpPr/>
          <p:nvPr/>
        </p:nvSpPr>
        <p:spPr>
          <a:xfrm>
            <a:off x="695880" y="1881000"/>
            <a:ext cx="11073240" cy="700200"/>
          </a:xfrm>
          <a:prstGeom prst="rect">
            <a:avLst/>
          </a:prstGeom>
          <a:noFill/>
          <a:ln>
            <a:noFill/>
          </a:ln>
        </p:spPr>
        <p:style>
          <a:lnRef idx="0"/>
          <a:fillRef idx="0"/>
          <a:effectRef idx="0"/>
          <a:fontRef idx="minor"/>
        </p:style>
        <p:txBody>
          <a:bodyPr lIns="90000" rIns="90000" tIns="45000" bIns="45000"/>
          <a:p>
            <a:pPr lvl="1" marL="800280" indent="-342720">
              <a:lnSpc>
                <a:spcPct val="100000"/>
              </a:lnSpc>
              <a:buClr>
                <a:srgbClr val="000000"/>
              </a:buClr>
              <a:buFont typeface="Courier New"/>
              <a:buChar char="o"/>
            </a:pPr>
            <a:r>
              <a:rPr b="0" lang="en-US" sz="2000" spc="-1" strike="noStrike">
                <a:solidFill>
                  <a:srgbClr val="000000"/>
                </a:solidFill>
                <a:latin typeface="Times New Roman"/>
              </a:rPr>
              <a:t>Challenging observing conditions </a:t>
            </a:r>
            <a:r>
              <a:rPr b="0" lang="en-US" sz="1400" spc="-1" strike="noStrike">
                <a:solidFill>
                  <a:srgbClr val="000000"/>
                </a:solidFill>
                <a:latin typeface="Times New Roman"/>
              </a:rPr>
              <a:t>(ask me later)</a:t>
            </a:r>
            <a:r>
              <a:rPr b="0" lang="en-US" sz="2000" spc="-1" strike="noStrike">
                <a:solidFill>
                  <a:srgbClr val="000000"/>
                </a:solidFill>
                <a:latin typeface="Times New Roman"/>
              </a:rPr>
              <a:t> </a:t>
            </a:r>
            <a:endParaRPr b="0" lang="en-US" sz="2000" spc="-1" strike="noStrike">
              <a:latin typeface="Arial"/>
            </a:endParaRPr>
          </a:p>
          <a:p>
            <a:pPr lvl="1" marL="800280" indent="-342720">
              <a:lnSpc>
                <a:spcPct val="100000"/>
              </a:lnSpc>
              <a:buClr>
                <a:srgbClr val="000000"/>
              </a:buClr>
              <a:buFont typeface="Courier New"/>
              <a:buChar char="o"/>
            </a:pPr>
            <a:r>
              <a:rPr b="0" lang="en-US" sz="2000" spc="-1" strike="noStrike">
                <a:solidFill>
                  <a:srgbClr val="000000"/>
                </a:solidFill>
                <a:latin typeface="Times New Roman"/>
              </a:rPr>
              <a:t>Spatial variability</a:t>
            </a:r>
            <a:endParaRPr b="0" lang="en-US" sz="2000" spc="-1" strike="noStrike">
              <a:latin typeface="Arial"/>
            </a:endParaRPr>
          </a:p>
        </p:txBody>
      </p:sp>
    </p:spTree>
  </p:cSld>
  <p:timing>
    <p:tnLst>
      <p:par>
        <p:cTn id="181" dur="indefinite" restart="never" nodeType="tmRoot">
          <p:childTnLst>
            <p:seq>
              <p:cTn id="182" dur="indefinite" nodeType="mainSeq">
                <p:childTnLst>
                  <p:par>
                    <p:cTn id="183" fill="hold">
                      <p:stCondLst>
                        <p:cond delay="indefinite"/>
                      </p:stCondLst>
                      <p:childTnLst>
                        <p:par>
                          <p:cTn id="184" fill="hold">
                            <p:stCondLst>
                              <p:cond delay="0"/>
                            </p:stCondLst>
                            <p:childTnLst>
                              <p:par>
                                <p:cTn id="185" nodeType="clickEffect" fill="hold" presetClass="entr" presetID="1">
                                  <p:stCondLst>
                                    <p:cond delay="0"/>
                                  </p:stCondLst>
                                  <p:childTnLst>
                                    <p:set>
                                      <p:cBhvr>
                                        <p:cTn id="186" dur="1" fill="hold">
                                          <p:stCondLst>
                                            <p:cond delay="0"/>
                                          </p:stCondLst>
                                        </p:cTn>
                                        <p:tgtEl>
                                          <p:spTgt spid="90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nodeType="clickEffect" fill="hold" presetClass="entr" presetID="1">
                                  <p:stCondLst>
                                    <p:cond delay="0"/>
                                  </p:stCondLst>
                                  <p:childTnLst>
                                    <p:set>
                                      <p:cBhvr>
                                        <p:cTn id="190" dur="1" fill="hold">
                                          <p:stCondLst>
                                            <p:cond delay="0"/>
                                          </p:stCondLst>
                                        </p:cTn>
                                        <p:tgtEl>
                                          <p:spTgt spid="905"/>
                                        </p:tgtEl>
                                        <p:attrNameLst>
                                          <p:attrName>style.visibility</p:attrName>
                                        </p:attrNameLst>
                                      </p:cBhvr>
                                      <p:to>
                                        <p:strVal val="visible"/>
                                      </p:to>
                                    </p:set>
                                  </p:childTnLst>
                                </p:cTn>
                              </p:par>
                              <p:par>
                                <p:cTn id="191" nodeType="withEffect" fill="hold" presetClass="entr" presetID="1">
                                  <p:stCondLst>
                                    <p:cond delay="0"/>
                                  </p:stCondLst>
                                  <p:childTnLst>
                                    <p:set>
                                      <p:cBhvr>
                                        <p:cTn id="192" dur="1" fill="hold">
                                          <p:stCondLst>
                                            <p:cond delay="0"/>
                                          </p:stCondLst>
                                        </p:cTn>
                                        <p:tgtEl>
                                          <p:spTgt spid="90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7" name="Picture 1" descr=""/>
          <p:cNvPicPr/>
          <p:nvPr/>
        </p:nvPicPr>
        <p:blipFill>
          <a:blip r:embed="rId1"/>
          <a:stretch/>
        </p:blipFill>
        <p:spPr>
          <a:xfrm>
            <a:off x="0" y="0"/>
            <a:ext cx="1033200" cy="774720"/>
          </a:xfrm>
          <a:prstGeom prst="rect">
            <a:avLst/>
          </a:prstGeom>
          <a:ln w="9360">
            <a:noFill/>
          </a:ln>
        </p:spPr>
      </p:pic>
      <p:sp>
        <p:nvSpPr>
          <p:cNvPr id="908"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909"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910"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911" name="CustomShape 4"/>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
        <p:nvSpPr>
          <p:cNvPr id="912" name="CustomShape 5"/>
          <p:cNvSpPr/>
          <p:nvPr/>
        </p:nvSpPr>
        <p:spPr>
          <a:xfrm>
            <a:off x="339840" y="867240"/>
            <a:ext cx="20815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31859c"/>
                </a:solidFill>
                <a:latin typeface="Times New Roman"/>
              </a:rPr>
              <a:t>Challenges</a:t>
            </a:r>
            <a:endParaRPr b="0" lang="en-US" sz="3200" spc="-1" strike="noStrike">
              <a:latin typeface="Arial"/>
            </a:endParaRPr>
          </a:p>
        </p:txBody>
      </p:sp>
      <p:sp>
        <p:nvSpPr>
          <p:cNvPr id="913" name="CustomShape 6"/>
          <p:cNvSpPr/>
          <p:nvPr/>
        </p:nvSpPr>
        <p:spPr>
          <a:xfrm>
            <a:off x="694800" y="1711440"/>
            <a:ext cx="11073240" cy="248256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1800"/>
              </a:spcAft>
              <a:buClr>
                <a:srgbClr val="000000"/>
              </a:buClr>
              <a:buFont typeface="Arial"/>
              <a:buChar char="•"/>
            </a:pPr>
            <a:r>
              <a:rPr b="0" lang="en-US" sz="2800" spc="-1" strike="noStrike">
                <a:solidFill>
                  <a:srgbClr val="000000"/>
                </a:solidFill>
                <a:latin typeface="Times New Roman"/>
              </a:rPr>
              <a:t>Composition of migrating community and backscattering efficiencies</a:t>
            </a:r>
            <a:endParaRPr b="0" lang="en-US" sz="2800" spc="-1" strike="noStrike">
              <a:latin typeface="Arial"/>
            </a:endParaRPr>
          </a:p>
          <a:p>
            <a:pPr marL="343080" indent="-342720">
              <a:lnSpc>
                <a:spcPct val="100000"/>
              </a:lnSpc>
              <a:spcAft>
                <a:spcPts val="1800"/>
              </a:spcAft>
              <a:buClr>
                <a:srgbClr val="000000"/>
              </a:buClr>
              <a:buFont typeface="Arial"/>
              <a:buChar char="•"/>
            </a:pPr>
            <a:r>
              <a:rPr b="0" lang="en-US" sz="2800" spc="-1" strike="noStrike">
                <a:solidFill>
                  <a:srgbClr val="000000"/>
                </a:solidFill>
                <a:latin typeface="Times New Roman"/>
              </a:rPr>
              <a:t>Vertical distribution of migrators</a:t>
            </a:r>
            <a:endParaRPr b="0" lang="en-US" sz="2800" spc="-1" strike="noStrike">
              <a:latin typeface="Arial"/>
            </a:endParaRPr>
          </a:p>
          <a:p>
            <a:pPr marL="343080" indent="-342720">
              <a:lnSpc>
                <a:spcPct val="100000"/>
              </a:lnSpc>
              <a:spcAft>
                <a:spcPts val="1800"/>
              </a:spcAft>
              <a:buClr>
                <a:srgbClr val="000000"/>
              </a:buClr>
              <a:buFont typeface="Arial"/>
              <a:buChar char="•"/>
            </a:pPr>
            <a:r>
              <a:rPr b="0" lang="en-US" sz="2800" spc="-1" strike="noStrike">
                <a:solidFill>
                  <a:srgbClr val="000000"/>
                </a:solidFill>
                <a:latin typeface="Times New Roman"/>
              </a:rPr>
              <a:t>Concentration of ‘background’ non-algal particles</a:t>
            </a:r>
            <a:endParaRPr b="0" lang="en-US" sz="2800" spc="-1" strike="noStrike">
              <a:latin typeface="Arial"/>
            </a:endParaRPr>
          </a:p>
          <a:p>
            <a:pPr marL="343080" indent="-342720">
              <a:lnSpc>
                <a:spcPct val="100000"/>
              </a:lnSpc>
              <a:spcAft>
                <a:spcPts val="1800"/>
              </a:spcAft>
              <a:buClr>
                <a:srgbClr val="000000"/>
              </a:buClr>
              <a:buFont typeface="Arial"/>
              <a:buChar char="•"/>
            </a:pPr>
            <a:r>
              <a:rPr b="0" lang="en-US" sz="2800" spc="-1" strike="noStrike">
                <a:solidFill>
                  <a:srgbClr val="000000"/>
                </a:solidFill>
                <a:latin typeface="Times New Roman"/>
              </a:rPr>
              <a:t>‘</a:t>
            </a:r>
            <a:r>
              <a:rPr b="0" lang="en-US" sz="2800" spc="-1" strike="noStrike">
                <a:solidFill>
                  <a:srgbClr val="000000"/>
                </a:solidFill>
                <a:latin typeface="Times New Roman"/>
              </a:rPr>
              <a:t>Direct vs indirect’ effect of DVM on night bbp</a:t>
            </a:r>
            <a:endParaRPr b="0" lang="en-US" sz="2800" spc="-1" strike="noStrike">
              <a:latin typeface="Arial"/>
            </a:endParaRPr>
          </a:p>
        </p:txBody>
      </p:sp>
      <p:sp>
        <p:nvSpPr>
          <p:cNvPr id="914" name="CustomShape 7"/>
          <p:cNvSpPr/>
          <p:nvPr/>
        </p:nvSpPr>
        <p:spPr>
          <a:xfrm>
            <a:off x="694800" y="5020200"/>
            <a:ext cx="10469880" cy="1552680"/>
          </a:xfrm>
          <a:prstGeom prst="rect">
            <a:avLst/>
          </a:prstGeom>
          <a:noFill/>
          <a:ln>
            <a:noFill/>
          </a:ln>
        </p:spPr>
        <p:style>
          <a:lnRef idx="0"/>
          <a:fillRef idx="0"/>
          <a:effectRef idx="0"/>
          <a:fontRef idx="minor"/>
        </p:style>
        <p:txBody>
          <a:bodyPr lIns="90000" rIns="90000" tIns="45000" bIns="45000"/>
          <a:p>
            <a:pPr algn="ctr">
              <a:lnSpc>
                <a:spcPct val="100000"/>
              </a:lnSpc>
            </a:pPr>
            <a:r>
              <a:rPr b="0" i="1" lang="en-US" sz="2400" spc="-1" strike="noStrike">
                <a:solidFill>
                  <a:srgbClr val="595959"/>
                </a:solidFill>
                <a:latin typeface="Calibri"/>
              </a:rPr>
              <a:t>I like to think of challenges as opportunities for future research.  While there are issues yet to be resolved, it is still very exciting to think that there is a signal detectable from space that is linked to ecosystems of the deep ocean.</a:t>
            </a:r>
            <a:endParaRPr b="0" lang="en-US" sz="2400" spc="-1" strike="noStrike">
              <a:latin typeface="Arial"/>
            </a:endParaRPr>
          </a:p>
        </p:txBody>
      </p:sp>
    </p:spTree>
  </p:cSld>
  <p:timing>
    <p:tnLst>
      <p:par>
        <p:cTn id="193" dur="indefinite" restart="never" nodeType="tmRoot">
          <p:childTnLst>
            <p:seq>
              <p:cTn id="194" dur="indefinite" nodeType="mainSeq">
                <p:childTnLst>
                  <p:par>
                    <p:cTn id="195" fill="hold">
                      <p:stCondLst>
                        <p:cond delay="indefinite"/>
                      </p:stCondLst>
                      <p:childTnLst>
                        <p:par>
                          <p:cTn id="196" fill="hold">
                            <p:stCondLst>
                              <p:cond delay="0"/>
                            </p:stCondLst>
                            <p:childTnLst>
                              <p:par>
                                <p:cTn id="197" nodeType="clickEffect" fill="hold" presetClass="entr" presetID="1">
                                  <p:stCondLst>
                                    <p:cond delay="0"/>
                                  </p:stCondLst>
                                  <p:childTnLst>
                                    <p:set>
                                      <p:cBhvr>
                                        <p:cTn id="198" dur="1" fill="hold">
                                          <p:stCondLst>
                                            <p:cond delay="0"/>
                                          </p:stCondLst>
                                        </p:cTn>
                                        <p:tgtEl>
                                          <p:spTgt spid="91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ecfd0"/>
        </a:solidFill>
      </p:bgPr>
    </p:bg>
    <p:spTree>
      <p:nvGrpSpPr>
        <p:cNvPr id="1" name=""/>
        <p:cNvGrpSpPr/>
        <p:nvPr/>
      </p:nvGrpSpPr>
      <p:grpSpPr>
        <a:xfrm>
          <a:off x="0" y="0"/>
          <a:ext cx="0" cy="0"/>
          <a:chOff x="0" y="0"/>
          <a:chExt cx="0" cy="0"/>
        </a:xfrm>
      </p:grpSpPr>
      <p:pic>
        <p:nvPicPr>
          <p:cNvPr id="915" name="Picture 3" descr=""/>
          <p:cNvPicPr/>
          <p:nvPr/>
        </p:nvPicPr>
        <p:blipFill>
          <a:blip r:embed="rId1"/>
          <a:stretch/>
        </p:blipFill>
        <p:spPr>
          <a:xfrm>
            <a:off x="0" y="0"/>
            <a:ext cx="9143640" cy="6857640"/>
          </a:xfrm>
          <a:prstGeom prst="rect">
            <a:avLst/>
          </a:prstGeom>
          <a:ln>
            <a:noFill/>
          </a:ln>
        </p:spPr>
      </p:pic>
      <p:sp>
        <p:nvSpPr>
          <p:cNvPr id="916" name="CustomShape 1"/>
          <p:cNvSpPr/>
          <p:nvPr/>
        </p:nvSpPr>
        <p:spPr>
          <a:xfrm rot="5400000">
            <a:off x="7612200" y="3017880"/>
            <a:ext cx="5866920" cy="82152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4800" spc="-1" strike="noStrike">
                <a:solidFill>
                  <a:srgbClr val="000000"/>
                </a:solidFill>
                <a:latin typeface="Times New Roman"/>
              </a:rPr>
              <a:t>Thinking ahead</a:t>
            </a:r>
            <a:endParaRPr b="0" lang="en-US" sz="4800" spc="-1" strike="noStrike">
              <a:latin typeface="Arial"/>
            </a:endParaRPr>
          </a:p>
        </p:txBody>
      </p:sp>
      <p:sp>
        <p:nvSpPr>
          <p:cNvPr id="917" name="Line 2"/>
          <p:cNvSpPr/>
          <p:nvPr/>
        </p:nvSpPr>
        <p:spPr>
          <a:xfrm flipV="1">
            <a:off x="9144000" y="0"/>
            <a:ext cx="360" cy="6858000"/>
          </a:xfrm>
          <a:prstGeom prst="line">
            <a:avLst/>
          </a:prstGeom>
          <a:ln>
            <a:solidFill>
              <a:schemeClr val="tx1"/>
            </a:solidFill>
          </a:ln>
        </p:spPr>
        <p:style>
          <a:lnRef idx="1">
            <a:schemeClr val="accent1"/>
          </a:lnRef>
          <a:fillRef idx="0">
            <a:schemeClr val="accent1"/>
          </a:fillRef>
          <a:effectRef idx="0">
            <a:schemeClr val="accent1"/>
          </a:effectRef>
          <a:fontRef idx="minor"/>
        </p:style>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918" name="Group 1"/>
          <p:cNvGrpSpPr/>
          <p:nvPr/>
        </p:nvGrpSpPr>
        <p:grpSpPr>
          <a:xfrm>
            <a:off x="2390040" y="384120"/>
            <a:ext cx="7325280" cy="3549960"/>
            <a:chOff x="2390040" y="384120"/>
            <a:chExt cx="7325280" cy="3549960"/>
          </a:xfrm>
        </p:grpSpPr>
        <p:pic>
          <p:nvPicPr>
            <p:cNvPr id="919" name="Picture 2" descr=""/>
            <p:cNvPicPr/>
            <p:nvPr/>
          </p:nvPicPr>
          <p:blipFill>
            <a:blip r:embed="rId1"/>
            <a:stretch/>
          </p:blipFill>
          <p:spPr>
            <a:xfrm>
              <a:off x="6586920" y="384120"/>
              <a:ext cx="3128400" cy="3530160"/>
            </a:xfrm>
            <a:prstGeom prst="rect">
              <a:avLst/>
            </a:prstGeom>
            <a:ln w="38160">
              <a:solidFill>
                <a:schemeClr val="tx1"/>
              </a:solidFill>
              <a:miter/>
            </a:ln>
          </p:spPr>
        </p:pic>
        <p:grpSp>
          <p:nvGrpSpPr>
            <p:cNvPr id="920" name="Group 2"/>
            <p:cNvGrpSpPr/>
            <p:nvPr/>
          </p:nvGrpSpPr>
          <p:grpSpPr>
            <a:xfrm>
              <a:off x="2390040" y="384120"/>
              <a:ext cx="2858040" cy="3549960"/>
              <a:chOff x="2390040" y="384120"/>
              <a:chExt cx="2858040" cy="3549960"/>
            </a:xfrm>
          </p:grpSpPr>
          <p:pic>
            <p:nvPicPr>
              <p:cNvPr id="921" name="Picture 6" descr=""/>
              <p:cNvPicPr/>
              <p:nvPr/>
            </p:nvPicPr>
            <p:blipFill>
              <a:blip r:embed="rId2"/>
              <a:stretch/>
            </p:blipFill>
            <p:spPr>
              <a:xfrm>
                <a:off x="2461320" y="384120"/>
                <a:ext cx="2786760" cy="3499560"/>
              </a:xfrm>
              <a:prstGeom prst="rect">
                <a:avLst/>
              </a:prstGeom>
              <a:ln w="38160">
                <a:solidFill>
                  <a:schemeClr val="tx1"/>
                </a:solidFill>
                <a:round/>
              </a:ln>
            </p:spPr>
          </p:pic>
          <p:sp>
            <p:nvSpPr>
              <p:cNvPr id="922" name="CustomShape 3"/>
              <p:cNvSpPr/>
              <p:nvPr/>
            </p:nvSpPr>
            <p:spPr>
              <a:xfrm>
                <a:off x="2390040" y="3357000"/>
                <a:ext cx="1196280" cy="57708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3200" spc="-1" strike="noStrike">
                    <a:solidFill>
                      <a:srgbClr val="000000"/>
                    </a:solidFill>
                    <a:latin typeface="Times New Roman"/>
                  </a:rPr>
                  <a:t>CZCS</a:t>
                </a:r>
                <a:endParaRPr b="0" lang="en-US" sz="3200" spc="-1" strike="noStrike">
                  <a:latin typeface="Arial"/>
                </a:endParaRPr>
              </a:p>
            </p:txBody>
          </p:sp>
        </p:grpSp>
        <p:sp>
          <p:nvSpPr>
            <p:cNvPr id="923" name="CustomShape 4"/>
            <p:cNvSpPr/>
            <p:nvPr/>
          </p:nvSpPr>
          <p:spPr>
            <a:xfrm>
              <a:off x="6392880" y="3357000"/>
              <a:ext cx="1671480" cy="57708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3200" spc="-1" strike="noStrike">
                  <a:solidFill>
                    <a:srgbClr val="000000"/>
                  </a:solidFill>
                  <a:latin typeface="Times New Roman"/>
                </a:rPr>
                <a:t>CALIOP</a:t>
              </a:r>
              <a:endParaRPr b="0" lang="en-US" sz="3200" spc="-1" strike="noStrike">
                <a:latin typeface="Arial"/>
              </a:endParaRPr>
            </a:p>
          </p:txBody>
        </p:sp>
      </p:grpSp>
      <p:sp>
        <p:nvSpPr>
          <p:cNvPr id="924" name="CustomShape 5"/>
          <p:cNvSpPr/>
          <p:nvPr/>
        </p:nvSpPr>
        <p:spPr>
          <a:xfrm>
            <a:off x="667800" y="4340520"/>
            <a:ext cx="10438920" cy="821880"/>
          </a:xfrm>
          <a:prstGeom prst="rect">
            <a:avLst/>
          </a:prstGeom>
          <a:noFill/>
          <a:ln>
            <a:noFill/>
          </a:ln>
        </p:spPr>
        <p:style>
          <a:lnRef idx="0"/>
          <a:fillRef idx="0"/>
          <a:effectRef idx="0"/>
          <a:fontRef idx="minor"/>
        </p:style>
        <p:txBody>
          <a:bodyPr lIns="90000" rIns="90000" tIns="45000" bIns="45000"/>
          <a:p>
            <a:pPr>
              <a:lnSpc>
                <a:spcPct val="100000"/>
              </a:lnSpc>
              <a:spcAft>
                <a:spcPts val="1800"/>
              </a:spcAft>
            </a:pPr>
            <a:r>
              <a:rPr b="0" lang="en-US" sz="2400" spc="-1" strike="noStrike">
                <a:solidFill>
                  <a:srgbClr val="000000"/>
                </a:solidFill>
                <a:latin typeface="Times New Roman"/>
              </a:rPr>
              <a:t>CALIOP fortuitously circumvented what is the ‘grave yard’ of many good remote sensing ideas … ‘proof-of-concept’ in space</a:t>
            </a:r>
            <a:endParaRPr b="0" lang="en-US" sz="2400" spc="-1" strike="noStrike">
              <a:latin typeface="Arial"/>
            </a:endParaRPr>
          </a:p>
        </p:txBody>
      </p:sp>
      <p:sp>
        <p:nvSpPr>
          <p:cNvPr id="925" name="CustomShape 6"/>
          <p:cNvSpPr/>
          <p:nvPr/>
        </p:nvSpPr>
        <p:spPr>
          <a:xfrm>
            <a:off x="667800" y="5309280"/>
            <a:ext cx="10438920" cy="821880"/>
          </a:xfrm>
          <a:prstGeom prst="rect">
            <a:avLst/>
          </a:prstGeom>
          <a:noFill/>
          <a:ln>
            <a:noFill/>
          </a:ln>
        </p:spPr>
        <p:style>
          <a:lnRef idx="0"/>
          <a:fillRef idx="0"/>
          <a:effectRef idx="0"/>
          <a:fontRef idx="minor"/>
        </p:style>
        <p:txBody>
          <a:bodyPr lIns="90000" rIns="90000" tIns="45000" bIns="45000"/>
          <a:p>
            <a:pPr>
              <a:lnSpc>
                <a:spcPct val="100000"/>
              </a:lnSpc>
              <a:spcAft>
                <a:spcPts val="1800"/>
              </a:spcAft>
            </a:pPr>
            <a:r>
              <a:rPr b="0" i="1" lang="en-US" sz="2400" spc="-1" strike="noStrike">
                <a:solidFill>
                  <a:srgbClr val="0000ff"/>
                </a:solidFill>
                <a:latin typeface="Times New Roman"/>
              </a:rPr>
              <a:t>… </a:t>
            </a:r>
            <a:r>
              <a:rPr b="0" i="1" lang="en-US" sz="2400" spc="-1" strike="noStrike">
                <a:solidFill>
                  <a:srgbClr val="0000ff"/>
                </a:solidFill>
                <a:latin typeface="Times New Roman"/>
              </a:rPr>
              <a:t>the question now is, “what could we do if we actually built a satellite lidar optimized for oceanographic research?”</a:t>
            </a:r>
            <a:endParaRPr b="0" lang="en-US" sz="2400" spc="-1" strike="noStrike">
              <a:latin typeface="Arial"/>
            </a:endParaRPr>
          </a:p>
        </p:txBody>
      </p:sp>
    </p:spTree>
  </p:cSld>
  <p:timing>
    <p:tnLst>
      <p:par>
        <p:cTn id="199" dur="indefinite" restart="never" nodeType="tmRoot">
          <p:childTnLst>
            <p:seq>
              <p:cTn id="200" dur="indefinite" nodeType="mainSeq">
                <p:childTnLst>
                  <p:par>
                    <p:cTn id="201" fill="hold">
                      <p:stCondLst>
                        <p:cond delay="indefinite"/>
                      </p:stCondLst>
                      <p:childTnLst>
                        <p:par>
                          <p:cTn id="202" fill="hold">
                            <p:stCondLst>
                              <p:cond delay="0"/>
                            </p:stCondLst>
                            <p:childTnLst>
                              <p:par>
                                <p:cTn id="203" nodeType="clickEffect" fill="hold" presetClass="entr" presetID="1">
                                  <p:stCondLst>
                                    <p:cond delay="0"/>
                                  </p:stCondLst>
                                  <p:childTnLst>
                                    <p:set>
                                      <p:cBhvr>
                                        <p:cTn id="204" dur="1" fill="hold">
                                          <p:stCondLst>
                                            <p:cond delay="0"/>
                                          </p:stCondLst>
                                        </p:cTn>
                                        <p:tgtEl>
                                          <p:spTgt spid="925">
                                            <p:txEl>
                                              <p:pRg st="0" end="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6" name="Picture 2" descr=""/>
          <p:cNvPicPr/>
          <p:nvPr/>
        </p:nvPicPr>
        <p:blipFill>
          <a:blip r:embed="rId1"/>
          <a:srcRect l="7446" t="11138" r="7681" b="9390"/>
          <a:stretch/>
        </p:blipFill>
        <p:spPr>
          <a:xfrm>
            <a:off x="1749240" y="3505320"/>
            <a:ext cx="4102560" cy="2743200"/>
          </a:xfrm>
          <a:prstGeom prst="rect">
            <a:avLst/>
          </a:prstGeom>
          <a:ln>
            <a:noFill/>
          </a:ln>
        </p:spPr>
      </p:pic>
      <p:grpSp>
        <p:nvGrpSpPr>
          <p:cNvPr id="927" name="Group 1"/>
          <p:cNvGrpSpPr/>
          <p:nvPr/>
        </p:nvGrpSpPr>
        <p:grpSpPr>
          <a:xfrm>
            <a:off x="6322320" y="3505320"/>
            <a:ext cx="3243960" cy="2914920"/>
            <a:chOff x="6322320" y="3505320"/>
            <a:chExt cx="3243960" cy="2914920"/>
          </a:xfrm>
        </p:grpSpPr>
        <p:pic>
          <p:nvPicPr>
            <p:cNvPr id="928" name="Picture 5" descr=""/>
            <p:cNvPicPr/>
            <p:nvPr/>
          </p:nvPicPr>
          <p:blipFill>
            <a:blip r:embed="rId2"/>
            <a:stretch/>
          </p:blipFill>
          <p:spPr>
            <a:xfrm>
              <a:off x="6418800" y="3505320"/>
              <a:ext cx="3147480" cy="2779200"/>
            </a:xfrm>
            <a:prstGeom prst="rect">
              <a:avLst/>
            </a:prstGeom>
            <a:ln>
              <a:noFill/>
            </a:ln>
          </p:spPr>
        </p:pic>
        <p:sp>
          <p:nvSpPr>
            <p:cNvPr id="929" name="CustomShape 2"/>
            <p:cNvSpPr/>
            <p:nvPr/>
          </p:nvSpPr>
          <p:spPr>
            <a:xfrm>
              <a:off x="8454960" y="5563800"/>
              <a:ext cx="911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r = 0.94</a:t>
              </a:r>
              <a:endParaRPr b="0" lang="en-US" sz="1400" spc="-1" strike="noStrike">
                <a:latin typeface="Arial"/>
              </a:endParaRPr>
            </a:p>
          </p:txBody>
        </p:sp>
        <p:sp>
          <p:nvSpPr>
            <p:cNvPr id="930" name="CustomShape 3"/>
            <p:cNvSpPr/>
            <p:nvPr/>
          </p:nvSpPr>
          <p:spPr>
            <a:xfrm rot="16200000">
              <a:off x="5676840" y="4584600"/>
              <a:ext cx="1657440" cy="36684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b</a:t>
              </a:r>
              <a:r>
                <a:rPr b="0" lang="en-US" sz="1600" spc="-1" strike="noStrike" baseline="-25000">
                  <a:solidFill>
                    <a:srgbClr val="000000"/>
                  </a:solidFill>
                  <a:latin typeface="Calibri"/>
                </a:rPr>
                <a:t>bp</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HSRL)</a:t>
              </a:r>
              <a:endParaRPr b="0" lang="en-US" sz="1600" spc="-1" strike="noStrike">
                <a:latin typeface="Arial"/>
              </a:endParaRPr>
            </a:p>
          </p:txBody>
        </p:sp>
        <p:sp>
          <p:nvSpPr>
            <p:cNvPr id="931" name="CustomShape 4"/>
            <p:cNvSpPr/>
            <p:nvPr/>
          </p:nvSpPr>
          <p:spPr>
            <a:xfrm>
              <a:off x="7354800" y="6053040"/>
              <a:ext cx="1742040" cy="36720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b</a:t>
              </a:r>
              <a:r>
                <a:rPr b="0" lang="en-US" sz="1600" spc="-1" strike="noStrike" baseline="-25000">
                  <a:solidFill>
                    <a:srgbClr val="000000"/>
                  </a:solidFill>
                  <a:latin typeface="Calibri"/>
                </a:rPr>
                <a:t>bp</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a:t>
              </a:r>
              <a:r>
                <a:rPr b="0" i="1" lang="en-US" sz="1600" spc="-1" strike="noStrike">
                  <a:solidFill>
                    <a:srgbClr val="000000"/>
                  </a:solidFill>
                  <a:latin typeface="Calibri"/>
                </a:rPr>
                <a:t>in situ</a:t>
              </a:r>
              <a:r>
                <a:rPr b="0" lang="en-US" sz="1600" spc="-1" strike="noStrike">
                  <a:solidFill>
                    <a:srgbClr val="000000"/>
                  </a:solidFill>
                  <a:latin typeface="Calibri"/>
                </a:rPr>
                <a:t>)</a:t>
              </a:r>
              <a:endParaRPr b="0" lang="en-US" sz="1600" spc="-1" strike="noStrike">
                <a:latin typeface="Arial"/>
              </a:endParaRPr>
            </a:p>
          </p:txBody>
        </p:sp>
      </p:grpSp>
      <p:sp>
        <p:nvSpPr>
          <p:cNvPr id="932" name="CustomShape 5"/>
          <p:cNvSpPr/>
          <p:nvPr/>
        </p:nvSpPr>
        <p:spPr>
          <a:xfrm>
            <a:off x="468360" y="6576840"/>
            <a:ext cx="11255400" cy="30348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400" spc="-1" strike="noStrike">
                <a:solidFill>
                  <a:srgbClr val="595959"/>
                </a:solidFill>
                <a:latin typeface="Times New Roman"/>
              </a:rPr>
              <a:t>(top) </a:t>
            </a:r>
            <a:r>
              <a:rPr b="0" i="1" lang="en-US" sz="1400" spc="-1" strike="noStrike">
                <a:solidFill>
                  <a:srgbClr val="595959"/>
                </a:solidFill>
                <a:latin typeface="Times New Roman"/>
              </a:rPr>
              <a:t>Hostetler et al. (2018) Annu. Rev. Mar. Sci. 10:121–47; </a:t>
            </a:r>
            <a:r>
              <a:rPr b="0" lang="en-US" sz="1400" spc="-1" strike="noStrike">
                <a:solidFill>
                  <a:srgbClr val="595959"/>
                </a:solidFill>
                <a:latin typeface="Times New Roman"/>
              </a:rPr>
              <a:t>(bottom right) </a:t>
            </a:r>
            <a:r>
              <a:rPr b="0" i="1" lang="en-US" sz="1400" spc="-1" strike="noStrike">
                <a:solidFill>
                  <a:srgbClr val="595959"/>
                </a:solidFill>
                <a:latin typeface="Times New Roman"/>
              </a:rPr>
              <a:t>Schulien et al. (2017) Optics Express 25:13577-87</a:t>
            </a:r>
            <a:endParaRPr b="0" lang="en-US" sz="1400" spc="-1" strike="noStrike">
              <a:latin typeface="Arial"/>
            </a:endParaRPr>
          </a:p>
        </p:txBody>
      </p:sp>
      <p:pic>
        <p:nvPicPr>
          <p:cNvPr id="933" name="Picture 9" descr=""/>
          <p:cNvPicPr/>
          <p:nvPr/>
        </p:nvPicPr>
        <p:blipFill>
          <a:blip r:embed="rId3"/>
          <a:stretch/>
        </p:blipFill>
        <p:spPr>
          <a:xfrm>
            <a:off x="479160" y="541080"/>
            <a:ext cx="10762560" cy="2759040"/>
          </a:xfrm>
          <a:prstGeom prst="rect">
            <a:avLst/>
          </a:prstGeom>
          <a:ln>
            <a:noFill/>
          </a:ln>
        </p:spPr>
      </p:pic>
      <p:sp>
        <p:nvSpPr>
          <p:cNvPr id="934" name="CustomShape 6"/>
          <p:cNvSpPr/>
          <p:nvPr/>
        </p:nvSpPr>
        <p:spPr>
          <a:xfrm>
            <a:off x="2488680" y="43920"/>
            <a:ext cx="7049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High Spectral Resolution Lidar </a:t>
            </a:r>
            <a:r>
              <a:rPr b="0" lang="en-US" sz="3200" spc="-1" strike="noStrike">
                <a:solidFill>
                  <a:srgbClr val="000000"/>
                </a:solidFill>
                <a:latin typeface="Times New Roman"/>
              </a:rPr>
              <a:t>(HSRL)</a:t>
            </a:r>
            <a:endParaRPr b="0" lang="en-US" sz="3200" spc="-1" strike="noStrike">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935" name="Picture 2" descr=""/>
          <p:cNvPicPr/>
          <p:nvPr/>
        </p:nvPicPr>
        <p:blipFill>
          <a:blip r:embed="rId1"/>
          <a:srcRect l="14382" t="0" r="0" b="0"/>
          <a:stretch/>
        </p:blipFill>
        <p:spPr>
          <a:xfrm>
            <a:off x="0" y="0"/>
            <a:ext cx="4537080" cy="6857640"/>
          </a:xfrm>
          <a:prstGeom prst="rect">
            <a:avLst/>
          </a:prstGeom>
          <a:ln>
            <a:noFill/>
          </a:ln>
        </p:spPr>
      </p:pic>
      <p:sp>
        <p:nvSpPr>
          <p:cNvPr id="936" name="CustomShape 1"/>
          <p:cNvSpPr/>
          <p:nvPr/>
        </p:nvSpPr>
        <p:spPr>
          <a:xfrm>
            <a:off x="5032800" y="127080"/>
            <a:ext cx="6485760" cy="5169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ffffff"/>
                </a:solidFill>
                <a:latin typeface="Times New Roman"/>
              </a:rPr>
              <a:t>A future lidar mission</a:t>
            </a:r>
            <a:endParaRPr b="0" lang="en-US" sz="2800" spc="-1" strike="noStrike">
              <a:latin typeface="Arial"/>
            </a:endParaRPr>
          </a:p>
        </p:txBody>
      </p:sp>
      <p:sp>
        <p:nvSpPr>
          <p:cNvPr id="937" name="Line 2"/>
          <p:cNvSpPr/>
          <p:nvPr/>
        </p:nvSpPr>
        <p:spPr>
          <a:xfrm flipV="1">
            <a:off x="4537080" y="0"/>
            <a:ext cx="360" cy="6858000"/>
          </a:xfrm>
          <a:prstGeom prst="line">
            <a:avLst/>
          </a:prstGeom>
          <a:ln>
            <a:solidFill>
              <a:schemeClr val="bg1"/>
            </a:solidFill>
          </a:ln>
        </p:spPr>
        <p:style>
          <a:lnRef idx="1">
            <a:schemeClr val="accent1"/>
          </a:lnRef>
          <a:fillRef idx="0">
            <a:schemeClr val="accent1"/>
          </a:fillRef>
          <a:effectRef idx="0">
            <a:schemeClr val="accent1"/>
          </a:effectRef>
          <a:fontRef idx="minor"/>
        </p:style>
      </p:sp>
      <p:sp>
        <p:nvSpPr>
          <p:cNvPr id="938" name="CustomShape 3"/>
          <p:cNvSpPr/>
          <p:nvPr/>
        </p:nvSpPr>
        <p:spPr>
          <a:xfrm>
            <a:off x="4725000" y="942480"/>
            <a:ext cx="7346880" cy="2986200"/>
          </a:xfrm>
          <a:prstGeom prst="rect">
            <a:avLst/>
          </a:prstGeom>
          <a:noFill/>
          <a:ln>
            <a:noFill/>
          </a:ln>
        </p:spPr>
        <p:style>
          <a:lnRef idx="0"/>
          <a:fillRef idx="0"/>
          <a:effectRef idx="0"/>
          <a:fontRef idx="minor"/>
        </p:style>
        <p:txBody>
          <a:bodyPr lIns="90000" rIns="90000" tIns="45000" bIns="45000"/>
          <a:p>
            <a:pPr>
              <a:lnSpc>
                <a:spcPct val="100000"/>
              </a:lnSpc>
              <a:spcAft>
                <a:spcPts val="1199"/>
              </a:spcAft>
            </a:pPr>
            <a:r>
              <a:rPr b="0" i="1" lang="en-US" sz="2000" spc="-1" strike="noStrike">
                <a:solidFill>
                  <a:srgbClr val="ffff00"/>
                </a:solidFill>
                <a:latin typeface="Times New Roman"/>
              </a:rPr>
              <a:t>…</a:t>
            </a:r>
            <a:r>
              <a:rPr b="0" i="1" lang="en-US" sz="2000" spc="-1" strike="noStrike">
                <a:solidFill>
                  <a:srgbClr val="ffff00"/>
                </a:solidFill>
                <a:latin typeface="Times New Roman"/>
              </a:rPr>
              <a:t>above and beyond CALIOP…</a:t>
            </a:r>
            <a:endParaRPr b="0" lang="en-US" sz="2000" spc="-1" strike="noStrike">
              <a:latin typeface="Arial"/>
            </a:endParaRPr>
          </a:p>
          <a:p>
            <a:pPr marL="285840" indent="-285480">
              <a:lnSpc>
                <a:spcPct val="100000"/>
              </a:lnSpc>
              <a:spcAft>
                <a:spcPts val="1199"/>
              </a:spcAft>
              <a:buClr>
                <a:srgbClr val="ffffff"/>
              </a:buClr>
              <a:buFont typeface="Arial"/>
              <a:buChar char="•"/>
            </a:pPr>
            <a:r>
              <a:rPr b="0" lang="en-US" sz="2000" spc="-1" strike="noStrike">
                <a:solidFill>
                  <a:srgbClr val="ffffff"/>
                </a:solidFill>
                <a:latin typeface="Times New Roman"/>
              </a:rPr>
              <a:t>HSRL approach</a:t>
            </a:r>
            <a:endParaRPr b="0" lang="en-US" sz="2000" spc="-1" strike="noStrike">
              <a:latin typeface="Arial"/>
            </a:endParaRPr>
          </a:p>
          <a:p>
            <a:pPr marL="285840" indent="-285480">
              <a:lnSpc>
                <a:spcPct val="100000"/>
              </a:lnSpc>
              <a:spcAft>
                <a:spcPts val="1199"/>
              </a:spcAft>
              <a:buClr>
                <a:srgbClr val="ffffff"/>
              </a:buClr>
              <a:buFont typeface="Arial"/>
              <a:buChar char="•"/>
            </a:pPr>
            <a:r>
              <a:rPr b="0" lang="en-US" sz="2000" spc="-1" strike="noStrike">
                <a:solidFill>
                  <a:srgbClr val="ffffff"/>
                </a:solidFill>
                <a:latin typeface="Times New Roman"/>
              </a:rPr>
              <a:t>Meter-scale vertical resolution</a:t>
            </a:r>
            <a:endParaRPr b="0" lang="en-US" sz="2000" spc="-1" strike="noStrike">
              <a:latin typeface="Arial"/>
            </a:endParaRPr>
          </a:p>
          <a:p>
            <a:pPr marL="285840" indent="-285480">
              <a:lnSpc>
                <a:spcPct val="100000"/>
              </a:lnSpc>
              <a:spcAft>
                <a:spcPts val="1199"/>
              </a:spcAft>
              <a:buClr>
                <a:srgbClr val="ffffff"/>
              </a:buClr>
              <a:buFont typeface="Arial"/>
              <a:buChar char="•"/>
            </a:pPr>
            <a:r>
              <a:rPr b="0" lang="en-US" sz="2000" spc="-1" strike="noStrike">
                <a:solidFill>
                  <a:srgbClr val="ffffff"/>
                </a:solidFill>
                <a:latin typeface="Times New Roman"/>
              </a:rPr>
              <a:t>(option #1) Laser emissions at 1064, 532, &amp; 355 nm</a:t>
            </a:r>
            <a:endParaRPr b="0" lang="en-US" sz="2000" spc="-1" strike="noStrike">
              <a:latin typeface="Arial"/>
            </a:endParaRPr>
          </a:p>
          <a:p>
            <a:pPr marL="285840" indent="-285480">
              <a:lnSpc>
                <a:spcPct val="100000"/>
              </a:lnSpc>
              <a:spcAft>
                <a:spcPts val="1199"/>
              </a:spcAft>
              <a:buClr>
                <a:srgbClr val="ffffff"/>
              </a:buClr>
              <a:buFont typeface="Arial"/>
              <a:buChar char="•"/>
            </a:pPr>
            <a:r>
              <a:rPr b="0" lang="en-US" sz="2000" spc="-1" strike="noStrike">
                <a:solidFill>
                  <a:srgbClr val="ffffff"/>
                </a:solidFill>
                <a:latin typeface="Times New Roman"/>
              </a:rPr>
              <a:t>(option #2) Laser emissions at ~480 nm (Fraunhofer line) – penetration to bottom of photic zone</a:t>
            </a:r>
            <a:endParaRPr b="0" lang="en-US" sz="2000" spc="-1" strike="noStrike">
              <a:latin typeface="Arial"/>
            </a:endParaRPr>
          </a:p>
          <a:p>
            <a:pPr marL="285840" indent="-285480">
              <a:lnSpc>
                <a:spcPct val="100000"/>
              </a:lnSpc>
              <a:spcAft>
                <a:spcPts val="1199"/>
              </a:spcAft>
              <a:buClr>
                <a:srgbClr val="ffffff"/>
              </a:buClr>
              <a:buFont typeface="Arial"/>
              <a:buChar char="•"/>
            </a:pPr>
            <a:r>
              <a:rPr b="0" lang="en-US" sz="2000" spc="-1" strike="noStrike">
                <a:solidFill>
                  <a:srgbClr val="ffffff"/>
                </a:solidFill>
                <a:latin typeface="Times New Roman"/>
              </a:rPr>
              <a:t>chlorophyll fluorescence detection bands</a:t>
            </a:r>
            <a:endParaRPr b="0" lang="en-US" sz="2000" spc="-1" strike="noStrike">
              <a:latin typeface="Arial"/>
            </a:endParaRPr>
          </a:p>
        </p:txBody>
      </p:sp>
      <p:sp>
        <p:nvSpPr>
          <p:cNvPr id="939" name="CustomShape 4"/>
          <p:cNvSpPr/>
          <p:nvPr/>
        </p:nvSpPr>
        <p:spPr>
          <a:xfrm>
            <a:off x="5364360" y="4479480"/>
            <a:ext cx="5822640" cy="1767240"/>
          </a:xfrm>
          <a:prstGeom prst="rect">
            <a:avLst/>
          </a:prstGeom>
          <a:noFill/>
          <a:ln>
            <a:noFill/>
          </a:ln>
        </p:spPr>
        <p:style>
          <a:lnRef idx="0"/>
          <a:fillRef idx="0"/>
          <a:effectRef idx="0"/>
          <a:fontRef idx="minor"/>
        </p:style>
        <p:txBody>
          <a:bodyPr lIns="90000" rIns="90000" tIns="45000" bIns="45000"/>
          <a:p>
            <a:pPr>
              <a:lnSpc>
                <a:spcPct val="100000"/>
              </a:lnSpc>
              <a:spcAft>
                <a:spcPts val="1199"/>
              </a:spcAft>
            </a:pPr>
            <a:r>
              <a:rPr b="0" i="1" lang="en-US" sz="2000" spc="-1" strike="noStrike">
                <a:solidFill>
                  <a:srgbClr val="ffff00"/>
                </a:solidFill>
                <a:latin typeface="Times New Roman"/>
              </a:rPr>
              <a:t>Parting thought…</a:t>
            </a:r>
            <a:endParaRPr b="0" lang="en-US" sz="2000" spc="-1" strike="noStrike">
              <a:latin typeface="Arial"/>
            </a:endParaRPr>
          </a:p>
          <a:p>
            <a:pPr>
              <a:lnSpc>
                <a:spcPct val="100000"/>
              </a:lnSpc>
              <a:spcAft>
                <a:spcPts val="1199"/>
              </a:spcAft>
            </a:pPr>
            <a:r>
              <a:rPr b="0" i="1" lang="en-US" sz="2000" spc="-1" strike="noStrike">
                <a:solidFill>
                  <a:srgbClr val="ffff00"/>
                </a:solidFill>
                <a:latin typeface="Times New Roman"/>
              </a:rPr>
              <a:t>we should think about satellite lidar and ocean color as complementary technologies that, when flown together, provide a potential for new understanding beyond that of each one flown separately.</a:t>
            </a:r>
            <a:endParaRPr b="0" lang="en-US" sz="2000" spc="-1" strike="noStrike">
              <a:latin typeface="Arial"/>
            </a:endParaRPr>
          </a:p>
        </p:txBody>
      </p:sp>
    </p:spTree>
  </p:cSld>
  <p:timing>
    <p:tnLst>
      <p:par>
        <p:cTn id="205" dur="indefinite" restart="never" nodeType="tmRoot">
          <p:childTnLst>
            <p:seq>
              <p:cTn id="206" dur="indefinite" nodeType="mainSeq">
                <p:childTnLst>
                  <p:par>
                    <p:cTn id="207" fill="hold">
                      <p:stCondLst>
                        <p:cond delay="indefinite"/>
                      </p:stCondLst>
                      <p:childTnLst>
                        <p:par>
                          <p:cTn id="208" fill="hold">
                            <p:stCondLst>
                              <p:cond delay="0"/>
                            </p:stCondLst>
                            <p:childTnLst>
                              <p:par>
                                <p:cTn id="209" nodeType="clickEffect" fill="hold" presetClass="entr" presetID="1">
                                  <p:stCondLst>
                                    <p:cond delay="0"/>
                                  </p:stCondLst>
                                  <p:childTnLst>
                                    <p:set>
                                      <p:cBhvr>
                                        <p:cTn id="210" dur="1" fill="hold">
                                          <p:stCondLst>
                                            <p:cond delay="0"/>
                                          </p:stCondLst>
                                        </p:cTn>
                                        <p:tgtEl>
                                          <p:spTgt spid="93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CustomShape 1"/>
          <p:cNvSpPr/>
          <p:nvPr/>
        </p:nvSpPr>
        <p:spPr>
          <a:xfrm>
            <a:off x="1083600" y="1765440"/>
            <a:ext cx="2834280" cy="6998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4000" spc="-1" strike="noStrike">
                <a:solidFill>
                  <a:srgbClr val="2f5597"/>
                </a:solidFill>
                <a:latin typeface="Times New Roman"/>
              </a:rPr>
              <a:t>Storyboard:</a:t>
            </a:r>
            <a:endParaRPr b="0" lang="en-US" sz="4000" spc="-1" strike="noStrike">
              <a:latin typeface="Arial"/>
            </a:endParaRPr>
          </a:p>
        </p:txBody>
      </p:sp>
      <p:sp>
        <p:nvSpPr>
          <p:cNvPr id="189" name="CustomShape 2"/>
          <p:cNvSpPr/>
          <p:nvPr/>
        </p:nvSpPr>
        <p:spPr>
          <a:xfrm>
            <a:off x="5774760" y="1905480"/>
            <a:ext cx="4114440" cy="283248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1199"/>
              </a:spcAft>
              <a:buClr>
                <a:srgbClr val="000000"/>
              </a:buClr>
              <a:buFont typeface="Calibri Light"/>
              <a:buAutoNum type="arabicPeriod"/>
            </a:pPr>
            <a:r>
              <a:rPr b="0" lang="en-US" sz="2800" spc="-1" strike="noStrike">
                <a:solidFill>
                  <a:srgbClr val="000000"/>
                </a:solidFill>
                <a:latin typeface="Times New Roman"/>
              </a:rPr>
              <a:t>How does it work?</a:t>
            </a:r>
            <a:endParaRPr b="0" lang="en-US" sz="2800" spc="-1" strike="noStrike">
              <a:latin typeface="Arial"/>
            </a:endParaRPr>
          </a:p>
          <a:p>
            <a:pPr marL="343080" indent="-342720">
              <a:lnSpc>
                <a:spcPct val="100000"/>
              </a:lnSpc>
              <a:spcAft>
                <a:spcPts val="1199"/>
              </a:spcAft>
              <a:buClr>
                <a:srgbClr val="000000"/>
              </a:buClr>
              <a:buFont typeface="Calibri Light"/>
              <a:buAutoNum type="arabicPeriod"/>
            </a:pPr>
            <a:r>
              <a:rPr b="0" lang="en-US" sz="2800" spc="-1" strike="noStrike">
                <a:solidFill>
                  <a:srgbClr val="000000"/>
                </a:solidFill>
                <a:latin typeface="Times New Roman"/>
              </a:rPr>
              <a:t>A little history</a:t>
            </a:r>
            <a:endParaRPr b="0" lang="en-US" sz="2800" spc="-1" strike="noStrike">
              <a:latin typeface="Arial"/>
            </a:endParaRPr>
          </a:p>
          <a:p>
            <a:pPr marL="343080" indent="-342720">
              <a:lnSpc>
                <a:spcPct val="100000"/>
              </a:lnSpc>
              <a:spcAft>
                <a:spcPts val="1199"/>
              </a:spcAft>
              <a:buClr>
                <a:srgbClr val="000000"/>
              </a:buClr>
              <a:buFont typeface="Calibri Light"/>
              <a:buAutoNum type="arabicPeriod"/>
            </a:pPr>
            <a:r>
              <a:rPr b="0" lang="en-US" sz="2800" spc="-1" strike="noStrike">
                <a:solidFill>
                  <a:srgbClr val="000000"/>
                </a:solidFill>
                <a:latin typeface="Times New Roman"/>
              </a:rPr>
              <a:t>A shiny new tool</a:t>
            </a:r>
            <a:endParaRPr b="0" lang="en-US" sz="2800" spc="-1" strike="noStrike">
              <a:latin typeface="Arial"/>
            </a:endParaRPr>
          </a:p>
          <a:p>
            <a:pPr marL="343080" indent="-342720">
              <a:lnSpc>
                <a:spcPct val="100000"/>
              </a:lnSpc>
              <a:spcAft>
                <a:spcPts val="1199"/>
              </a:spcAft>
              <a:buClr>
                <a:srgbClr val="000000"/>
              </a:buClr>
              <a:buFont typeface="Calibri Light"/>
              <a:buAutoNum type="arabicPeriod"/>
            </a:pPr>
            <a:r>
              <a:rPr b="0" lang="en-US" sz="2800" spc="-1" strike="noStrike">
                <a:solidFill>
                  <a:srgbClr val="000000"/>
                </a:solidFill>
                <a:latin typeface="Times New Roman"/>
              </a:rPr>
              <a:t>Migrating animals</a:t>
            </a:r>
            <a:endParaRPr b="0" lang="en-US" sz="2800" spc="-1" strike="noStrike">
              <a:latin typeface="Arial"/>
            </a:endParaRPr>
          </a:p>
          <a:p>
            <a:pPr marL="343080" indent="-342720">
              <a:lnSpc>
                <a:spcPct val="100000"/>
              </a:lnSpc>
              <a:spcAft>
                <a:spcPts val="1199"/>
              </a:spcAft>
              <a:buClr>
                <a:srgbClr val="000000"/>
              </a:buClr>
              <a:buFont typeface="Calibri Light"/>
              <a:buAutoNum type="arabicPeriod"/>
            </a:pPr>
            <a:r>
              <a:rPr b="0" lang="en-US" sz="2800" spc="-1" strike="noStrike">
                <a:solidFill>
                  <a:srgbClr val="000000"/>
                </a:solidFill>
                <a:latin typeface="Times New Roman"/>
              </a:rPr>
              <a:t>Thinking ahead</a:t>
            </a:r>
            <a:endParaRPr b="0" lang="en-US" sz="2800" spc="-1" strike="noStrike">
              <a:latin typeface="Arial"/>
            </a:endParaRPr>
          </a:p>
        </p:txBody>
      </p:sp>
      <p:pic>
        <p:nvPicPr>
          <p:cNvPr id="190" name="Picture 5" descr=""/>
          <p:cNvPicPr/>
          <p:nvPr/>
        </p:nvPicPr>
        <p:blipFill>
          <a:blip r:embed="rId1"/>
          <a:stretch/>
        </p:blipFill>
        <p:spPr>
          <a:xfrm>
            <a:off x="0" y="0"/>
            <a:ext cx="1033200" cy="774720"/>
          </a:xfrm>
          <a:prstGeom prst="rect">
            <a:avLst/>
          </a:prstGeom>
          <a:ln w="9360">
            <a:noFill/>
          </a:ln>
        </p:spPr>
      </p:pic>
      <p:sp>
        <p:nvSpPr>
          <p:cNvPr id="191" name="CustomShape 3"/>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192" name="CustomShape 4"/>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Active Lidar Measurements</a:t>
            </a:r>
            <a:endParaRPr b="0" lang="en-US" sz="3200" spc="-1" strike="noStrike">
              <a:latin typeface="Arial"/>
            </a:endParaRPr>
          </a:p>
        </p:txBody>
      </p:sp>
      <p:sp>
        <p:nvSpPr>
          <p:cNvPr id="193" name="Line 5"/>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194" name="Line 6"/>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0" name="Picture 8" descr=""/>
          <p:cNvPicPr/>
          <p:nvPr/>
        </p:nvPicPr>
        <p:blipFill>
          <a:blip r:embed="rId1"/>
          <a:stretch/>
        </p:blipFill>
        <p:spPr>
          <a:xfrm>
            <a:off x="0" y="-18720"/>
            <a:ext cx="12192480" cy="6876360"/>
          </a:xfrm>
          <a:prstGeom prst="rect">
            <a:avLst/>
          </a:prstGeom>
          <a:ln>
            <a:noFill/>
          </a:ln>
        </p:spPr>
      </p:pic>
      <p:sp>
        <p:nvSpPr>
          <p:cNvPr id="941" name="CustomShape 1"/>
          <p:cNvSpPr/>
          <p:nvPr/>
        </p:nvSpPr>
        <p:spPr>
          <a:xfrm>
            <a:off x="0" y="0"/>
            <a:ext cx="12191760" cy="6857640"/>
          </a:xfrm>
          <a:prstGeom prst="roundRect">
            <a:avLst>
              <a:gd name="adj" fmla="val 104"/>
            </a:avLst>
          </a:prstGeom>
          <a:solidFill>
            <a:srgbClr val="ffffff">
              <a:alpha val="54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p:style>
      </p:sp>
      <p:sp>
        <p:nvSpPr>
          <p:cNvPr id="942" name="CustomShape 2"/>
          <p:cNvSpPr/>
          <p:nvPr/>
        </p:nvSpPr>
        <p:spPr>
          <a:xfrm>
            <a:off x="703800" y="1942200"/>
            <a:ext cx="4058280" cy="1004760"/>
          </a:xfrm>
          <a:prstGeom prst="rect">
            <a:avLst/>
          </a:prstGeom>
          <a:noFill/>
          <a:ln>
            <a:noFill/>
          </a:ln>
        </p:spPr>
        <p:style>
          <a:lnRef idx="0"/>
          <a:fillRef idx="0"/>
          <a:effectRef idx="0"/>
          <a:fontRef idx="minor"/>
        </p:style>
        <p:txBody>
          <a:bodyPr lIns="90000" rIns="90000" tIns="45000" bIns="45000"/>
          <a:p>
            <a:pPr>
              <a:lnSpc>
                <a:spcPct val="100000"/>
              </a:lnSpc>
            </a:pPr>
            <a:r>
              <a:rPr b="1" lang="en-US" sz="6000" spc="-1" strike="noStrike">
                <a:solidFill>
                  <a:srgbClr val="000000"/>
                </a:solidFill>
                <a:latin typeface="Arial Narrow"/>
              </a:rPr>
              <a:t>Thank you!</a:t>
            </a:r>
            <a:endParaRPr b="0" lang="en-US" sz="6000" spc="-1" strike="noStrike">
              <a:latin typeface="Arial"/>
            </a:endParaRPr>
          </a:p>
        </p:txBody>
      </p:sp>
      <p:sp>
        <p:nvSpPr>
          <p:cNvPr id="943" name="CustomShape 3"/>
          <p:cNvSpPr/>
          <p:nvPr/>
        </p:nvSpPr>
        <p:spPr>
          <a:xfrm>
            <a:off x="4393440" y="117720"/>
            <a:ext cx="7502400" cy="66740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400" spc="-1" strike="noStrike">
                <a:solidFill>
                  <a:srgbClr val="000000"/>
                </a:solidFill>
                <a:latin typeface="Times New Roman"/>
              </a:rPr>
              <a:t>Chris Hostetler</a:t>
            </a:r>
            <a:endParaRPr b="0" lang="en-US" sz="2400" spc="-1" strike="noStrike">
              <a:latin typeface="Arial"/>
            </a:endParaRPr>
          </a:p>
          <a:p>
            <a:pPr algn="ctr">
              <a:lnSpc>
                <a:spcPct val="100000"/>
              </a:lnSpc>
            </a:pPr>
            <a:r>
              <a:rPr b="0" lang="en-US" sz="2400" spc="-1" strike="noStrike">
                <a:solidFill>
                  <a:srgbClr val="000000"/>
                </a:solidFill>
                <a:latin typeface="Times New Roman"/>
              </a:rPr>
              <a:t>Yongxian Hu</a:t>
            </a:r>
            <a:endParaRPr b="0" lang="en-US" sz="2400" spc="-1" strike="noStrike">
              <a:latin typeface="Arial"/>
            </a:endParaRPr>
          </a:p>
          <a:p>
            <a:pPr algn="ctr">
              <a:lnSpc>
                <a:spcPct val="100000"/>
              </a:lnSpc>
            </a:pPr>
            <a:r>
              <a:rPr b="0" lang="en-US" sz="2400" spc="-1" strike="noStrike">
                <a:solidFill>
                  <a:srgbClr val="000000"/>
                </a:solidFill>
                <a:latin typeface="Times New Roman"/>
              </a:rPr>
              <a:t>Johnathan Hair</a:t>
            </a:r>
            <a:endParaRPr b="0" lang="en-US" sz="2400" spc="-1" strike="noStrike">
              <a:latin typeface="Arial"/>
            </a:endParaRPr>
          </a:p>
          <a:p>
            <a:pPr algn="ctr">
              <a:lnSpc>
                <a:spcPct val="100000"/>
              </a:lnSpc>
            </a:pPr>
            <a:r>
              <a:rPr b="0" lang="en-US" sz="2400" spc="-1" strike="noStrike">
                <a:solidFill>
                  <a:srgbClr val="000000"/>
                </a:solidFill>
                <a:latin typeface="Times New Roman"/>
              </a:rPr>
              <a:t>Jennifer Schulien</a:t>
            </a:r>
            <a:endParaRPr b="0" lang="en-US" sz="2400" spc="-1" strike="noStrike">
              <a:latin typeface="Arial"/>
            </a:endParaRPr>
          </a:p>
          <a:p>
            <a:pPr algn="ctr">
              <a:lnSpc>
                <a:spcPct val="100000"/>
              </a:lnSpc>
            </a:pPr>
            <a:r>
              <a:rPr b="0" lang="en-US" sz="2400" spc="-1" strike="noStrike">
                <a:solidFill>
                  <a:srgbClr val="000000"/>
                </a:solidFill>
                <a:latin typeface="Times New Roman"/>
              </a:rPr>
              <a:t>Emmanuel Boss</a:t>
            </a:r>
            <a:endParaRPr b="0" lang="en-US" sz="2400" spc="-1" strike="noStrike">
              <a:latin typeface="Arial"/>
            </a:endParaRPr>
          </a:p>
          <a:p>
            <a:pPr algn="ctr">
              <a:lnSpc>
                <a:spcPct val="100000"/>
              </a:lnSpc>
            </a:pPr>
            <a:r>
              <a:rPr b="0" lang="en-US" sz="2400" spc="-1" strike="noStrike">
                <a:solidFill>
                  <a:srgbClr val="000000"/>
                </a:solidFill>
                <a:latin typeface="Times New Roman"/>
              </a:rPr>
              <a:t>David Siegel</a:t>
            </a:r>
            <a:endParaRPr b="0" lang="en-US" sz="2400" spc="-1" strike="noStrike">
              <a:latin typeface="Arial"/>
            </a:endParaRPr>
          </a:p>
          <a:p>
            <a:pPr algn="ctr">
              <a:lnSpc>
                <a:spcPct val="100000"/>
              </a:lnSpc>
            </a:pPr>
            <a:r>
              <a:rPr b="0" lang="en-US" sz="2400" spc="-1" strike="noStrike">
                <a:solidFill>
                  <a:srgbClr val="000000"/>
                </a:solidFill>
                <a:latin typeface="Times New Roman"/>
              </a:rPr>
              <a:t>Jorge Sarmiento</a:t>
            </a:r>
            <a:endParaRPr b="0" lang="en-US" sz="2400" spc="-1" strike="noStrike">
              <a:latin typeface="Arial"/>
            </a:endParaRPr>
          </a:p>
          <a:p>
            <a:pPr algn="ctr">
              <a:lnSpc>
                <a:spcPct val="100000"/>
              </a:lnSpc>
            </a:pPr>
            <a:r>
              <a:rPr b="0" lang="en-US" sz="2400" spc="-1" strike="noStrike">
                <a:solidFill>
                  <a:srgbClr val="000000"/>
                </a:solidFill>
                <a:latin typeface="Times New Roman"/>
              </a:rPr>
              <a:t>Giorgio Dall’Olmo</a:t>
            </a:r>
            <a:endParaRPr b="0" lang="en-US" sz="2400" spc="-1" strike="noStrike">
              <a:latin typeface="Arial"/>
            </a:endParaRPr>
          </a:p>
          <a:p>
            <a:pPr algn="ctr">
              <a:lnSpc>
                <a:spcPct val="100000"/>
              </a:lnSpc>
            </a:pPr>
            <a:r>
              <a:rPr b="0" lang="en-US" sz="2400" spc="-1" strike="noStrike">
                <a:solidFill>
                  <a:srgbClr val="000000"/>
                </a:solidFill>
                <a:latin typeface="Times New Roman"/>
              </a:rPr>
              <a:t>Sharon Rodier</a:t>
            </a:r>
            <a:endParaRPr b="0" lang="en-US" sz="2400" spc="-1" strike="noStrike">
              <a:latin typeface="Arial"/>
            </a:endParaRPr>
          </a:p>
          <a:p>
            <a:pPr algn="ctr">
              <a:lnSpc>
                <a:spcPct val="100000"/>
              </a:lnSpc>
            </a:pPr>
            <a:r>
              <a:rPr b="0" lang="en-US" sz="2400" spc="-1" strike="noStrike">
                <a:solidFill>
                  <a:srgbClr val="000000"/>
                </a:solidFill>
                <a:latin typeface="Times New Roman"/>
              </a:rPr>
              <a:t>Charles Trepte</a:t>
            </a:r>
            <a:endParaRPr b="0" lang="en-US" sz="2400" spc="-1" strike="noStrike">
              <a:latin typeface="Arial"/>
            </a:endParaRPr>
          </a:p>
          <a:p>
            <a:pPr algn="ctr">
              <a:lnSpc>
                <a:spcPct val="100000"/>
              </a:lnSpc>
            </a:pPr>
            <a:r>
              <a:rPr b="0" lang="en-US" sz="2400" spc="-1" strike="noStrike">
                <a:solidFill>
                  <a:srgbClr val="000000"/>
                </a:solidFill>
                <a:latin typeface="Times New Roman"/>
              </a:rPr>
              <a:t>Xiaomei Lu</a:t>
            </a:r>
            <a:endParaRPr b="0" lang="en-US" sz="2400" spc="-1" strike="noStrike">
              <a:latin typeface="Arial"/>
            </a:endParaRPr>
          </a:p>
          <a:p>
            <a:pPr algn="ctr">
              <a:lnSpc>
                <a:spcPct val="100000"/>
              </a:lnSpc>
            </a:pPr>
            <a:r>
              <a:rPr b="0" lang="en-US" sz="2400" spc="-1" strike="noStrike">
                <a:solidFill>
                  <a:srgbClr val="000000"/>
                </a:solidFill>
                <a:latin typeface="Times New Roman"/>
              </a:rPr>
              <a:t>Amy Jo Scarino</a:t>
            </a:r>
            <a:endParaRPr b="0" lang="en-US" sz="2400" spc="-1" strike="noStrike">
              <a:latin typeface="Arial"/>
            </a:endParaRPr>
          </a:p>
          <a:p>
            <a:pPr algn="ctr">
              <a:lnSpc>
                <a:spcPct val="100000"/>
              </a:lnSpc>
            </a:pPr>
            <a:r>
              <a:rPr b="0" lang="en-US" sz="2400" spc="-1" strike="noStrike">
                <a:solidFill>
                  <a:srgbClr val="000000"/>
                </a:solidFill>
                <a:latin typeface="Times New Roman"/>
              </a:rPr>
              <a:t>Robert O’Malley</a:t>
            </a:r>
            <a:endParaRPr b="0" lang="en-US" sz="2400" spc="-1" strike="noStrike">
              <a:latin typeface="Arial"/>
            </a:endParaRPr>
          </a:p>
          <a:p>
            <a:pPr algn="ctr">
              <a:lnSpc>
                <a:spcPct val="100000"/>
              </a:lnSpc>
            </a:pPr>
            <a:r>
              <a:rPr b="0" lang="en-US" sz="2400" spc="-1" strike="noStrike">
                <a:solidFill>
                  <a:srgbClr val="000000"/>
                </a:solidFill>
                <a:latin typeface="Times New Roman"/>
              </a:rPr>
              <a:t>Kelsey Bisson</a:t>
            </a:r>
            <a:endParaRPr b="0" lang="en-US" sz="2400" spc="-1" strike="noStrike">
              <a:latin typeface="Arial"/>
            </a:endParaRPr>
          </a:p>
          <a:p>
            <a:pPr algn="ctr">
              <a:lnSpc>
                <a:spcPct val="100000"/>
              </a:lnSpc>
            </a:pPr>
            <a:endParaRPr b="0" lang="en-US" sz="2400" spc="-1" strike="noStrike">
              <a:latin typeface="Arial"/>
            </a:endParaRPr>
          </a:p>
          <a:p>
            <a:pPr algn="ctr">
              <a:lnSpc>
                <a:spcPct val="100000"/>
              </a:lnSpc>
            </a:pPr>
            <a:r>
              <a:rPr b="0" lang="en-US" sz="2400" spc="-1" strike="noStrike">
                <a:solidFill>
                  <a:srgbClr val="000000"/>
                </a:solidFill>
                <a:latin typeface="Times New Roman"/>
              </a:rPr>
              <a:t>NASA Ocean Biology and Biogeochemistry Program</a:t>
            </a:r>
            <a:endParaRPr b="0" lang="en-US" sz="2400" spc="-1" strike="noStrike">
              <a:latin typeface="Arial"/>
            </a:endParaRPr>
          </a:p>
          <a:p>
            <a:pPr algn="ctr">
              <a:lnSpc>
                <a:spcPct val="100000"/>
              </a:lnSpc>
            </a:pPr>
            <a:r>
              <a:rPr b="0" lang="en-US" sz="2400" spc="-1" strike="noStrike">
                <a:solidFill>
                  <a:srgbClr val="000000"/>
                </a:solidFill>
                <a:latin typeface="Times New Roman"/>
              </a:rPr>
              <a:t>NASA Earth Science Technology Office</a:t>
            </a:r>
            <a:endParaRPr b="0" lang="en-US" sz="2400" spc="-1" strike="noStrike">
              <a:latin typeface="Arial"/>
            </a:endParaRPr>
          </a:p>
          <a:p>
            <a:pPr algn="ctr">
              <a:lnSpc>
                <a:spcPct val="100000"/>
              </a:lnSpc>
            </a:pPr>
            <a:r>
              <a:rPr b="0" lang="en-US" sz="2400" spc="-1" strike="noStrike">
                <a:solidFill>
                  <a:srgbClr val="000000"/>
                </a:solidFill>
                <a:latin typeface="Times New Roman"/>
              </a:rPr>
              <a:t>NASA Airborne Instrument Technology Transition Program</a:t>
            </a:r>
            <a:endParaRPr b="0" lang="en-US" sz="2400" spc="-1" strike="noStrike">
              <a:latin typeface="Arial"/>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4" name="Picture 1" descr=""/>
          <p:cNvPicPr/>
          <p:nvPr/>
        </p:nvPicPr>
        <p:blipFill>
          <a:blip r:embed="rId1"/>
          <a:stretch/>
        </p:blipFill>
        <p:spPr>
          <a:xfrm>
            <a:off x="2201400" y="478080"/>
            <a:ext cx="8008920" cy="5930640"/>
          </a:xfrm>
          <a:prstGeom prst="rect">
            <a:avLst/>
          </a:prstGeom>
          <a:ln>
            <a:noFill/>
          </a:ln>
        </p:spPr>
      </p:pic>
      <p:sp>
        <p:nvSpPr>
          <p:cNvPr id="945" name="CustomShape 1"/>
          <p:cNvSpPr/>
          <p:nvPr/>
        </p:nvSpPr>
        <p:spPr>
          <a:xfrm>
            <a:off x="6076800" y="4419720"/>
            <a:ext cx="4419360" cy="2285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6" name="Picture 4" descr=""/>
          <p:cNvPicPr/>
          <p:nvPr/>
        </p:nvPicPr>
        <p:blipFill>
          <a:blip r:embed="rId1"/>
          <a:stretch/>
        </p:blipFill>
        <p:spPr>
          <a:xfrm>
            <a:off x="1828440" y="520920"/>
            <a:ext cx="8534520" cy="4259160"/>
          </a:xfrm>
          <a:prstGeom prst="rect">
            <a:avLst/>
          </a:prstGeom>
          <a:ln>
            <a:noFill/>
          </a:ln>
        </p:spPr>
      </p:pic>
      <p:grpSp>
        <p:nvGrpSpPr>
          <p:cNvPr id="947" name="Group 1"/>
          <p:cNvGrpSpPr/>
          <p:nvPr/>
        </p:nvGrpSpPr>
        <p:grpSpPr>
          <a:xfrm>
            <a:off x="4038840" y="5312160"/>
            <a:ext cx="4115520" cy="765360"/>
            <a:chOff x="4038840" y="5312160"/>
            <a:chExt cx="4115520" cy="765360"/>
          </a:xfrm>
        </p:grpSpPr>
        <p:pic>
          <p:nvPicPr>
            <p:cNvPr id="948" name="Picture 23" descr=""/>
            <p:cNvPicPr/>
            <p:nvPr/>
          </p:nvPicPr>
          <p:blipFill>
            <a:blip r:embed="rId2"/>
            <a:stretch/>
          </p:blipFill>
          <p:spPr>
            <a:xfrm rot="5400000">
              <a:off x="6034320" y="3519360"/>
              <a:ext cx="206640" cy="3817080"/>
            </a:xfrm>
            <a:prstGeom prst="rect">
              <a:avLst/>
            </a:prstGeom>
            <a:ln>
              <a:solidFill>
                <a:schemeClr val="tx1"/>
              </a:solidFill>
            </a:ln>
          </p:spPr>
        </p:pic>
        <p:sp>
          <p:nvSpPr>
            <p:cNvPr id="949" name="Line 2"/>
            <p:cNvSpPr/>
            <p:nvPr/>
          </p:nvSpPr>
          <p:spPr>
            <a:xfrm>
              <a:off x="7671960" y="5316120"/>
              <a:ext cx="360" cy="2912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50" name="Line 3"/>
            <p:cNvSpPr/>
            <p:nvPr/>
          </p:nvSpPr>
          <p:spPr>
            <a:xfrm>
              <a:off x="6967800" y="5313960"/>
              <a:ext cx="360" cy="2912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51" name="Line 4"/>
            <p:cNvSpPr/>
            <p:nvPr/>
          </p:nvSpPr>
          <p:spPr>
            <a:xfrm>
              <a:off x="6280200" y="5312160"/>
              <a:ext cx="360" cy="2912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52" name="Line 5"/>
            <p:cNvSpPr/>
            <p:nvPr/>
          </p:nvSpPr>
          <p:spPr>
            <a:xfrm>
              <a:off x="5592240" y="5321880"/>
              <a:ext cx="360" cy="2912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53" name="Line 6"/>
            <p:cNvSpPr/>
            <p:nvPr/>
          </p:nvSpPr>
          <p:spPr>
            <a:xfrm>
              <a:off x="4888080" y="5319720"/>
              <a:ext cx="360" cy="29160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54" name="Line 7"/>
            <p:cNvSpPr/>
            <p:nvPr/>
          </p:nvSpPr>
          <p:spPr>
            <a:xfrm>
              <a:off x="4206240" y="5328000"/>
              <a:ext cx="360" cy="2912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55" name="CustomShape 8"/>
            <p:cNvSpPr/>
            <p:nvPr/>
          </p:nvSpPr>
          <p:spPr>
            <a:xfrm>
              <a:off x="4038840" y="5594400"/>
              <a:ext cx="2664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rial"/>
                </a:rPr>
                <a:t>0</a:t>
              </a:r>
              <a:endParaRPr b="0" lang="en-US" sz="1200" spc="-1" strike="noStrike">
                <a:latin typeface="Arial"/>
              </a:endParaRPr>
            </a:p>
          </p:txBody>
        </p:sp>
        <p:sp>
          <p:nvSpPr>
            <p:cNvPr id="956" name="CustomShape 9"/>
            <p:cNvSpPr/>
            <p:nvPr/>
          </p:nvSpPr>
          <p:spPr>
            <a:xfrm>
              <a:off x="4676760" y="5587560"/>
              <a:ext cx="35172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rial"/>
                </a:rPr>
                <a:t>20</a:t>
              </a:r>
              <a:endParaRPr b="0" lang="en-US" sz="1200" spc="-1" strike="noStrike">
                <a:latin typeface="Arial"/>
              </a:endParaRPr>
            </a:p>
          </p:txBody>
        </p:sp>
        <p:sp>
          <p:nvSpPr>
            <p:cNvPr id="957" name="CustomShape 10"/>
            <p:cNvSpPr/>
            <p:nvPr/>
          </p:nvSpPr>
          <p:spPr>
            <a:xfrm>
              <a:off x="5380920" y="5583240"/>
              <a:ext cx="35172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rial"/>
                </a:rPr>
                <a:t>40</a:t>
              </a:r>
              <a:endParaRPr b="0" lang="en-US" sz="1200" spc="-1" strike="noStrike">
                <a:latin typeface="Arial"/>
              </a:endParaRPr>
            </a:p>
          </p:txBody>
        </p:sp>
        <p:sp>
          <p:nvSpPr>
            <p:cNvPr id="958" name="CustomShape 11"/>
            <p:cNvSpPr/>
            <p:nvPr/>
          </p:nvSpPr>
          <p:spPr>
            <a:xfrm>
              <a:off x="6066720" y="5583240"/>
              <a:ext cx="35172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rial"/>
                </a:rPr>
                <a:t>60</a:t>
              </a:r>
              <a:endParaRPr b="0" lang="en-US" sz="1200" spc="-1" strike="noStrike">
                <a:latin typeface="Arial"/>
              </a:endParaRPr>
            </a:p>
          </p:txBody>
        </p:sp>
        <p:sp>
          <p:nvSpPr>
            <p:cNvPr id="959" name="CustomShape 12"/>
            <p:cNvSpPr/>
            <p:nvPr/>
          </p:nvSpPr>
          <p:spPr>
            <a:xfrm>
              <a:off x="6755400" y="5587560"/>
              <a:ext cx="35172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rial"/>
                </a:rPr>
                <a:t>80</a:t>
              </a:r>
              <a:endParaRPr b="0" lang="en-US" sz="1200" spc="-1" strike="noStrike">
                <a:latin typeface="Arial"/>
              </a:endParaRPr>
            </a:p>
          </p:txBody>
        </p:sp>
        <p:sp>
          <p:nvSpPr>
            <p:cNvPr id="960" name="CustomShape 13"/>
            <p:cNvSpPr/>
            <p:nvPr/>
          </p:nvSpPr>
          <p:spPr>
            <a:xfrm>
              <a:off x="7426440" y="5594400"/>
              <a:ext cx="4370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Arial"/>
                </a:rPr>
                <a:t>100</a:t>
              </a:r>
              <a:endParaRPr b="0" lang="en-US" sz="1200" spc="-1" strike="noStrike">
                <a:latin typeface="Arial"/>
              </a:endParaRPr>
            </a:p>
          </p:txBody>
        </p:sp>
        <p:sp>
          <p:nvSpPr>
            <p:cNvPr id="961" name="CustomShape 14"/>
            <p:cNvSpPr/>
            <p:nvPr/>
          </p:nvSpPr>
          <p:spPr>
            <a:xfrm>
              <a:off x="4093920" y="5804640"/>
              <a:ext cx="4060440" cy="27288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200" spc="-1" strike="noStrike">
                  <a:solidFill>
                    <a:srgbClr val="000000"/>
                  </a:solidFill>
                  <a:latin typeface="Arial"/>
                </a:rPr>
                <a:t>Number of months with paired day and night retrievals</a:t>
              </a:r>
              <a:endParaRPr b="0" lang="en-US" sz="1200" spc="-1" strike="noStrike">
                <a:latin typeface="Arial"/>
              </a:endParaRPr>
            </a:p>
          </p:txBody>
        </p:sp>
      </p:gr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2" name="CustomShape 1"/>
          <p:cNvSpPr/>
          <p:nvPr/>
        </p:nvSpPr>
        <p:spPr>
          <a:xfrm rot="16200000">
            <a:off x="616320" y="1918800"/>
            <a:ext cx="219924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December 2010</a:t>
            </a:r>
            <a:endParaRPr b="0" lang="en-US" sz="1800" spc="-1" strike="noStrike">
              <a:latin typeface="Arial"/>
            </a:endParaRPr>
          </a:p>
        </p:txBody>
      </p:sp>
      <p:grpSp>
        <p:nvGrpSpPr>
          <p:cNvPr id="963" name="Group 2"/>
          <p:cNvGrpSpPr/>
          <p:nvPr/>
        </p:nvGrpSpPr>
        <p:grpSpPr>
          <a:xfrm>
            <a:off x="1891080" y="1213200"/>
            <a:ext cx="1908000" cy="1900800"/>
            <a:chOff x="1891080" y="1213200"/>
            <a:chExt cx="1908000" cy="1900800"/>
          </a:xfrm>
        </p:grpSpPr>
        <p:pic>
          <p:nvPicPr>
            <p:cNvPr id="964" name="Picture 3" descr=""/>
            <p:cNvPicPr/>
            <p:nvPr/>
          </p:nvPicPr>
          <p:blipFill>
            <a:blip r:embed="rId1"/>
            <a:stretch/>
          </p:blipFill>
          <p:spPr>
            <a:xfrm rot="10800000">
              <a:off x="1891080" y="1213200"/>
              <a:ext cx="1908000" cy="1900800"/>
            </a:xfrm>
            <a:prstGeom prst="rect">
              <a:avLst/>
            </a:prstGeom>
            <a:ln>
              <a:noFill/>
            </a:ln>
          </p:spPr>
        </p:pic>
        <p:sp>
          <p:nvSpPr>
            <p:cNvPr id="965" name="CustomShape 3"/>
            <p:cNvSpPr/>
            <p:nvPr/>
          </p:nvSpPr>
          <p:spPr>
            <a:xfrm rot="10800000">
              <a:off x="1894320" y="1221120"/>
              <a:ext cx="1901520" cy="1885320"/>
            </a:xfrm>
            <a:prstGeom prst="ellipse">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grpSp>
      <p:grpSp>
        <p:nvGrpSpPr>
          <p:cNvPr id="966" name="Group 4"/>
          <p:cNvGrpSpPr/>
          <p:nvPr/>
        </p:nvGrpSpPr>
        <p:grpSpPr>
          <a:xfrm>
            <a:off x="3907800" y="1204560"/>
            <a:ext cx="1910160" cy="1899720"/>
            <a:chOff x="3907800" y="1204560"/>
            <a:chExt cx="1910160" cy="1899720"/>
          </a:xfrm>
        </p:grpSpPr>
        <p:pic>
          <p:nvPicPr>
            <p:cNvPr id="967" name="Picture 2" descr=""/>
            <p:cNvPicPr/>
            <p:nvPr/>
          </p:nvPicPr>
          <p:blipFill>
            <a:blip r:embed="rId2"/>
            <a:stretch/>
          </p:blipFill>
          <p:spPr>
            <a:xfrm rot="10800000">
              <a:off x="3907800" y="1204560"/>
              <a:ext cx="1910160" cy="1899720"/>
            </a:xfrm>
            <a:prstGeom prst="rect">
              <a:avLst/>
            </a:prstGeom>
            <a:ln>
              <a:noFill/>
            </a:ln>
          </p:spPr>
        </p:pic>
        <p:sp>
          <p:nvSpPr>
            <p:cNvPr id="968" name="CustomShape 5"/>
            <p:cNvSpPr/>
            <p:nvPr/>
          </p:nvSpPr>
          <p:spPr>
            <a:xfrm rot="10800000">
              <a:off x="3909240" y="1213560"/>
              <a:ext cx="1901520" cy="1885320"/>
            </a:xfrm>
            <a:prstGeom prst="ellipse">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grpSp>
      <p:sp>
        <p:nvSpPr>
          <p:cNvPr id="969" name="CustomShape 6"/>
          <p:cNvSpPr/>
          <p:nvPr/>
        </p:nvSpPr>
        <p:spPr>
          <a:xfrm rot="16200000">
            <a:off x="975960" y="4275360"/>
            <a:ext cx="146016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June 2010</a:t>
            </a:r>
            <a:endParaRPr b="0" lang="en-US" sz="1800" spc="-1" strike="noStrike">
              <a:latin typeface="Arial"/>
            </a:endParaRPr>
          </a:p>
        </p:txBody>
      </p:sp>
      <p:grpSp>
        <p:nvGrpSpPr>
          <p:cNvPr id="970" name="Group 7"/>
          <p:cNvGrpSpPr/>
          <p:nvPr/>
        </p:nvGrpSpPr>
        <p:grpSpPr>
          <a:xfrm>
            <a:off x="1881000" y="3559680"/>
            <a:ext cx="1916280" cy="1910520"/>
            <a:chOff x="1881000" y="3559680"/>
            <a:chExt cx="1916280" cy="1910520"/>
          </a:xfrm>
        </p:grpSpPr>
        <p:pic>
          <p:nvPicPr>
            <p:cNvPr id="971" name="Picture 5" descr=""/>
            <p:cNvPicPr/>
            <p:nvPr/>
          </p:nvPicPr>
          <p:blipFill>
            <a:blip r:embed="rId3"/>
            <a:stretch/>
          </p:blipFill>
          <p:spPr>
            <a:xfrm rot="10800000">
              <a:off x="1881000" y="3559680"/>
              <a:ext cx="1916280" cy="1910520"/>
            </a:xfrm>
            <a:prstGeom prst="rect">
              <a:avLst/>
            </a:prstGeom>
            <a:ln>
              <a:noFill/>
            </a:ln>
          </p:spPr>
        </p:pic>
        <p:sp>
          <p:nvSpPr>
            <p:cNvPr id="972" name="CustomShape 8"/>
            <p:cNvSpPr/>
            <p:nvPr/>
          </p:nvSpPr>
          <p:spPr>
            <a:xfrm rot="10800000">
              <a:off x="1887120" y="3566160"/>
              <a:ext cx="1901520" cy="1885320"/>
            </a:xfrm>
            <a:prstGeom prst="ellipse">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grpSp>
      <p:grpSp>
        <p:nvGrpSpPr>
          <p:cNvPr id="973" name="Group 9"/>
          <p:cNvGrpSpPr/>
          <p:nvPr/>
        </p:nvGrpSpPr>
        <p:grpSpPr>
          <a:xfrm>
            <a:off x="3897720" y="3566880"/>
            <a:ext cx="1909080" cy="1903680"/>
            <a:chOff x="3897720" y="3566880"/>
            <a:chExt cx="1909080" cy="1903680"/>
          </a:xfrm>
        </p:grpSpPr>
        <p:pic>
          <p:nvPicPr>
            <p:cNvPr id="974" name="Picture 4" descr=""/>
            <p:cNvPicPr/>
            <p:nvPr/>
          </p:nvPicPr>
          <p:blipFill>
            <a:blip r:embed="rId4"/>
            <a:stretch/>
          </p:blipFill>
          <p:spPr>
            <a:xfrm rot="10800000">
              <a:off x="3897720" y="3566880"/>
              <a:ext cx="1909080" cy="1903680"/>
            </a:xfrm>
            <a:prstGeom prst="rect">
              <a:avLst/>
            </a:prstGeom>
            <a:ln>
              <a:noFill/>
            </a:ln>
          </p:spPr>
        </p:pic>
        <p:sp>
          <p:nvSpPr>
            <p:cNvPr id="975" name="CustomShape 10"/>
            <p:cNvSpPr/>
            <p:nvPr/>
          </p:nvSpPr>
          <p:spPr>
            <a:xfrm rot="10800000">
              <a:off x="3904560" y="3567600"/>
              <a:ext cx="1901520" cy="1885320"/>
            </a:xfrm>
            <a:prstGeom prst="ellipse">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grpSp>
      <p:sp>
        <p:nvSpPr>
          <p:cNvPr id="976" name="CustomShape 11"/>
          <p:cNvSpPr/>
          <p:nvPr/>
        </p:nvSpPr>
        <p:spPr>
          <a:xfrm>
            <a:off x="1857240" y="3156480"/>
            <a:ext cx="1955160" cy="33372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600" spc="-1" strike="noStrike">
                <a:solidFill>
                  <a:srgbClr val="0000ff"/>
                </a:solidFill>
                <a:latin typeface="Calibri"/>
              </a:rPr>
              <a:t>MODIS biomass</a:t>
            </a:r>
            <a:endParaRPr b="0" lang="en-US" sz="1600" spc="-1" strike="noStrike">
              <a:latin typeface="Arial"/>
            </a:endParaRPr>
          </a:p>
        </p:txBody>
      </p:sp>
      <p:sp>
        <p:nvSpPr>
          <p:cNvPr id="977" name="CustomShape 12"/>
          <p:cNvSpPr/>
          <p:nvPr/>
        </p:nvSpPr>
        <p:spPr>
          <a:xfrm>
            <a:off x="3852000" y="3153960"/>
            <a:ext cx="2023560" cy="33372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600" spc="-1" strike="noStrike">
                <a:solidFill>
                  <a:srgbClr val="0000ff"/>
                </a:solidFill>
                <a:latin typeface="Calibri"/>
              </a:rPr>
              <a:t>CALIOP biomass</a:t>
            </a:r>
            <a:endParaRPr b="0" lang="en-US" sz="1600" spc="-1" strike="noStrike">
              <a:latin typeface="Arial"/>
            </a:endParaRPr>
          </a:p>
        </p:txBody>
      </p:sp>
      <p:grpSp>
        <p:nvGrpSpPr>
          <p:cNvPr id="978" name="Group 13"/>
          <p:cNvGrpSpPr/>
          <p:nvPr/>
        </p:nvGrpSpPr>
        <p:grpSpPr>
          <a:xfrm>
            <a:off x="2509200" y="5679360"/>
            <a:ext cx="2814840" cy="478800"/>
            <a:chOff x="2509200" y="5679360"/>
            <a:chExt cx="2814840" cy="478800"/>
          </a:xfrm>
        </p:grpSpPr>
        <p:pic>
          <p:nvPicPr>
            <p:cNvPr id="979" name="Picture 6" descr=""/>
            <p:cNvPicPr/>
            <p:nvPr/>
          </p:nvPicPr>
          <p:blipFill>
            <a:blip r:embed="rId5"/>
            <a:stretch/>
          </p:blipFill>
          <p:spPr>
            <a:xfrm rot="5400000">
              <a:off x="3857400" y="4765320"/>
              <a:ext cx="95040" cy="1931040"/>
            </a:xfrm>
            <a:prstGeom prst="rect">
              <a:avLst/>
            </a:prstGeom>
            <a:ln w="9360">
              <a:solidFill>
                <a:schemeClr val="tx1"/>
              </a:solidFill>
              <a:miter/>
            </a:ln>
          </p:spPr>
        </p:pic>
        <p:sp>
          <p:nvSpPr>
            <p:cNvPr id="980" name="CustomShape 14"/>
            <p:cNvSpPr/>
            <p:nvPr/>
          </p:nvSpPr>
          <p:spPr>
            <a:xfrm>
              <a:off x="2509200" y="5885280"/>
              <a:ext cx="28148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Phytoplankton Biomass (mg C m</a:t>
              </a:r>
              <a:r>
                <a:rPr b="0" lang="en-US" sz="1200" spc="-1" strike="noStrike" baseline="30000">
                  <a:solidFill>
                    <a:srgbClr val="000000"/>
                  </a:solidFill>
                  <a:latin typeface="Calibri"/>
                </a:rPr>
                <a:t>-3</a:t>
              </a:r>
              <a:r>
                <a:rPr b="0" lang="en-US" sz="1200" spc="-1" strike="noStrike">
                  <a:solidFill>
                    <a:srgbClr val="000000"/>
                  </a:solidFill>
                  <a:latin typeface="Calibri"/>
                </a:rPr>
                <a:t>)</a:t>
              </a:r>
              <a:endParaRPr b="0" lang="en-US" sz="1200" spc="-1" strike="noStrike">
                <a:latin typeface="Arial"/>
              </a:endParaRPr>
            </a:p>
          </p:txBody>
        </p:sp>
        <p:sp>
          <p:nvSpPr>
            <p:cNvPr id="981" name="Line 15"/>
            <p:cNvSpPr/>
            <p:nvPr/>
          </p:nvSpPr>
          <p:spPr>
            <a:xfrm>
              <a:off x="4875480" y="5679360"/>
              <a:ext cx="360" cy="15228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82" name="Line 16"/>
            <p:cNvSpPr/>
            <p:nvPr/>
          </p:nvSpPr>
          <p:spPr>
            <a:xfrm>
              <a:off x="4146120" y="5679360"/>
              <a:ext cx="360" cy="15228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83" name="Line 17"/>
            <p:cNvSpPr/>
            <p:nvPr/>
          </p:nvSpPr>
          <p:spPr>
            <a:xfrm>
              <a:off x="3662640" y="5680800"/>
              <a:ext cx="360" cy="1526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84" name="Line 18"/>
            <p:cNvSpPr/>
            <p:nvPr/>
          </p:nvSpPr>
          <p:spPr>
            <a:xfrm>
              <a:off x="2933640" y="5679360"/>
              <a:ext cx="360" cy="15228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85" name="Line 19"/>
            <p:cNvSpPr/>
            <p:nvPr/>
          </p:nvSpPr>
          <p:spPr>
            <a:xfrm>
              <a:off x="4631760" y="5679360"/>
              <a:ext cx="360" cy="15228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986" name="CustomShape 20"/>
            <p:cNvSpPr/>
            <p:nvPr/>
          </p:nvSpPr>
          <p:spPr>
            <a:xfrm>
              <a:off x="276300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10</a:t>
              </a:r>
              <a:endParaRPr b="0" lang="en-US" sz="1000" spc="-1" strike="noStrike">
                <a:latin typeface="Arial"/>
              </a:endParaRPr>
            </a:p>
          </p:txBody>
        </p:sp>
        <p:sp>
          <p:nvSpPr>
            <p:cNvPr id="987" name="CustomShape 21"/>
            <p:cNvSpPr/>
            <p:nvPr/>
          </p:nvSpPr>
          <p:spPr>
            <a:xfrm>
              <a:off x="348840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20</a:t>
              </a:r>
              <a:endParaRPr b="0" lang="en-US" sz="1000" spc="-1" strike="noStrike">
                <a:latin typeface="Arial"/>
              </a:endParaRPr>
            </a:p>
          </p:txBody>
        </p:sp>
        <p:sp>
          <p:nvSpPr>
            <p:cNvPr id="988" name="CustomShape 22"/>
            <p:cNvSpPr/>
            <p:nvPr/>
          </p:nvSpPr>
          <p:spPr>
            <a:xfrm>
              <a:off x="446004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80</a:t>
              </a:r>
              <a:endParaRPr b="0" lang="en-US" sz="1000" spc="-1" strike="noStrike">
                <a:latin typeface="Arial"/>
              </a:endParaRPr>
            </a:p>
          </p:txBody>
        </p:sp>
        <p:sp>
          <p:nvSpPr>
            <p:cNvPr id="989" name="CustomShape 23"/>
            <p:cNvSpPr/>
            <p:nvPr/>
          </p:nvSpPr>
          <p:spPr>
            <a:xfrm>
              <a:off x="397728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40</a:t>
              </a:r>
              <a:endParaRPr b="0" lang="en-US" sz="1000" spc="-1" strike="noStrike">
                <a:latin typeface="Arial"/>
              </a:endParaRPr>
            </a:p>
          </p:txBody>
        </p:sp>
        <p:sp>
          <p:nvSpPr>
            <p:cNvPr id="990" name="CustomShape 24"/>
            <p:cNvSpPr/>
            <p:nvPr/>
          </p:nvSpPr>
          <p:spPr>
            <a:xfrm>
              <a:off x="4666680" y="5776200"/>
              <a:ext cx="42192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100</a:t>
              </a:r>
              <a:endParaRPr b="0" lang="en-US" sz="1000" spc="-1" strike="noStrike">
                <a:latin typeface="Arial"/>
              </a:endParaRPr>
            </a:p>
          </p:txBody>
        </p:sp>
      </p:grpSp>
      <p:sp>
        <p:nvSpPr>
          <p:cNvPr id="991" name="CustomShape 25"/>
          <p:cNvSpPr/>
          <p:nvPr/>
        </p:nvSpPr>
        <p:spPr>
          <a:xfrm>
            <a:off x="2773440" y="76320"/>
            <a:ext cx="66445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CALIOP Shines on Polar Ecosystems</a:t>
            </a:r>
            <a:endParaRPr b="0" lang="en-US" sz="3200" spc="-1" strike="noStrike">
              <a:latin typeface="Arial"/>
            </a:endParaRPr>
          </a:p>
        </p:txBody>
      </p:sp>
      <p:grpSp>
        <p:nvGrpSpPr>
          <p:cNvPr id="992" name="Group 26"/>
          <p:cNvGrpSpPr/>
          <p:nvPr/>
        </p:nvGrpSpPr>
        <p:grpSpPr>
          <a:xfrm>
            <a:off x="4086000" y="820440"/>
            <a:ext cx="6575040" cy="4648320"/>
            <a:chOff x="4086000" y="820440"/>
            <a:chExt cx="6575040" cy="4648320"/>
          </a:xfrm>
        </p:grpSpPr>
        <p:grpSp>
          <p:nvGrpSpPr>
            <p:cNvPr id="993" name="Group 27"/>
            <p:cNvGrpSpPr/>
            <p:nvPr/>
          </p:nvGrpSpPr>
          <p:grpSpPr>
            <a:xfrm>
              <a:off x="4104000" y="1388160"/>
              <a:ext cx="1784160" cy="1720440"/>
              <a:chOff x="4104000" y="1388160"/>
              <a:chExt cx="1784160" cy="1720440"/>
            </a:xfrm>
          </p:grpSpPr>
          <p:sp>
            <p:nvSpPr>
              <p:cNvPr id="994" name="CustomShape 28"/>
              <p:cNvSpPr/>
              <p:nvPr/>
            </p:nvSpPr>
            <p:spPr>
              <a:xfrm>
                <a:off x="4104000" y="1388160"/>
                <a:ext cx="1532520" cy="1533960"/>
              </a:xfrm>
              <a:prstGeom prst="ellipse">
                <a:avLst/>
              </a:prstGeom>
              <a:noFill/>
              <a:ln w="19080">
                <a:solidFill>
                  <a:srgbClr val="ff0000"/>
                </a:solidFill>
                <a:custDash>
                  <a:ds d="300000" sp="100000"/>
                </a:custDash>
              </a:ln>
            </p:spPr>
            <p:style>
              <a:lnRef idx="2">
                <a:schemeClr val="accent1">
                  <a:shade val="50000"/>
                </a:schemeClr>
              </a:lnRef>
              <a:fillRef idx="1">
                <a:schemeClr val="accent1"/>
              </a:fillRef>
              <a:effectRef idx="0">
                <a:schemeClr val="accent1"/>
              </a:effectRef>
              <a:fontRef idx="minor"/>
            </p:style>
          </p:sp>
          <p:sp>
            <p:nvSpPr>
              <p:cNvPr id="995" name="CustomShape 29"/>
              <p:cNvSpPr/>
              <p:nvPr/>
            </p:nvSpPr>
            <p:spPr>
              <a:xfrm rot="6892200">
                <a:off x="4571280" y="1933920"/>
                <a:ext cx="1347120" cy="79308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ffff"/>
                    </a:solidFill>
                    <a:latin typeface="Calibri"/>
                  </a:rPr>
                  <a:t>comparison zone</a:t>
                </a:r>
                <a:endParaRPr b="0" lang="en-US" sz="600" spc="-1" strike="noStrike">
                  <a:latin typeface="Arial"/>
                </a:endParaRPr>
              </a:p>
            </p:txBody>
          </p:sp>
        </p:grpSp>
        <p:grpSp>
          <p:nvGrpSpPr>
            <p:cNvPr id="996" name="Group 30"/>
            <p:cNvGrpSpPr/>
            <p:nvPr/>
          </p:nvGrpSpPr>
          <p:grpSpPr>
            <a:xfrm>
              <a:off x="4086000" y="3750840"/>
              <a:ext cx="1776960" cy="1717920"/>
              <a:chOff x="4086000" y="3750840"/>
              <a:chExt cx="1776960" cy="1717920"/>
            </a:xfrm>
          </p:grpSpPr>
          <p:sp>
            <p:nvSpPr>
              <p:cNvPr id="997" name="CustomShape 31"/>
              <p:cNvSpPr/>
              <p:nvPr/>
            </p:nvSpPr>
            <p:spPr>
              <a:xfrm>
                <a:off x="4086000" y="3750840"/>
                <a:ext cx="1532520" cy="1533960"/>
              </a:xfrm>
              <a:prstGeom prst="ellipse">
                <a:avLst/>
              </a:prstGeom>
              <a:noFill/>
              <a:ln w="19080">
                <a:solidFill>
                  <a:srgbClr val="ff0000"/>
                </a:solidFill>
                <a:custDash>
                  <a:ds d="300000" sp="100000"/>
                </a:custDash>
              </a:ln>
            </p:spPr>
            <p:style>
              <a:lnRef idx="2">
                <a:schemeClr val="accent1">
                  <a:shade val="50000"/>
                </a:schemeClr>
              </a:lnRef>
              <a:fillRef idx="1">
                <a:schemeClr val="accent1"/>
              </a:fillRef>
              <a:effectRef idx="0">
                <a:schemeClr val="accent1"/>
              </a:effectRef>
              <a:fontRef idx="minor"/>
            </p:style>
          </p:sp>
          <p:sp>
            <p:nvSpPr>
              <p:cNvPr id="998" name="CustomShape 32"/>
              <p:cNvSpPr/>
              <p:nvPr/>
            </p:nvSpPr>
            <p:spPr>
              <a:xfrm rot="6892200">
                <a:off x="4546080" y="4294080"/>
                <a:ext cx="1347120" cy="79308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0000"/>
                    </a:solidFill>
                    <a:latin typeface="Calibri"/>
                  </a:rPr>
                  <a:t>comparison zone</a:t>
                </a:r>
                <a:endParaRPr b="0" lang="en-US" sz="600" spc="-1" strike="noStrike">
                  <a:latin typeface="Arial"/>
                </a:endParaRPr>
              </a:p>
            </p:txBody>
          </p:sp>
        </p:grpSp>
        <p:grpSp>
          <p:nvGrpSpPr>
            <p:cNvPr id="999" name="Group 33"/>
            <p:cNvGrpSpPr/>
            <p:nvPr/>
          </p:nvGrpSpPr>
          <p:grpSpPr>
            <a:xfrm>
              <a:off x="5988600" y="820440"/>
              <a:ext cx="4672440" cy="4320720"/>
              <a:chOff x="5988600" y="820440"/>
              <a:chExt cx="4672440" cy="4320720"/>
            </a:xfrm>
          </p:grpSpPr>
          <p:sp>
            <p:nvSpPr>
              <p:cNvPr id="1000" name="CustomShape 34"/>
              <p:cNvSpPr/>
              <p:nvPr/>
            </p:nvSpPr>
            <p:spPr>
              <a:xfrm>
                <a:off x="6927480" y="220968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2007</a:t>
                </a:r>
                <a:endParaRPr b="0" lang="en-US" sz="1400" spc="-1" strike="noStrike">
                  <a:latin typeface="Arial"/>
                </a:endParaRPr>
              </a:p>
            </p:txBody>
          </p:sp>
          <p:sp>
            <p:nvSpPr>
              <p:cNvPr id="1001" name="CustomShape 35"/>
              <p:cNvSpPr/>
              <p:nvPr/>
            </p:nvSpPr>
            <p:spPr>
              <a:xfrm>
                <a:off x="7659000" y="220968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2009</a:t>
                </a:r>
                <a:endParaRPr b="0" lang="en-US" sz="1400" spc="-1" strike="noStrike">
                  <a:latin typeface="Arial"/>
                </a:endParaRPr>
              </a:p>
            </p:txBody>
          </p:sp>
          <p:sp>
            <p:nvSpPr>
              <p:cNvPr id="1002" name="CustomShape 36"/>
              <p:cNvSpPr/>
              <p:nvPr/>
            </p:nvSpPr>
            <p:spPr>
              <a:xfrm>
                <a:off x="8386920" y="220968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2011</a:t>
                </a:r>
                <a:endParaRPr b="0" lang="en-US" sz="1400" spc="-1" strike="noStrike">
                  <a:latin typeface="Arial"/>
                </a:endParaRPr>
              </a:p>
            </p:txBody>
          </p:sp>
          <p:sp>
            <p:nvSpPr>
              <p:cNvPr id="1003" name="CustomShape 37"/>
              <p:cNvSpPr/>
              <p:nvPr/>
            </p:nvSpPr>
            <p:spPr>
              <a:xfrm>
                <a:off x="9114480" y="22129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2013</a:t>
                </a:r>
                <a:endParaRPr b="0" lang="en-US" sz="1400" spc="-1" strike="noStrike">
                  <a:latin typeface="Arial"/>
                </a:endParaRPr>
              </a:p>
            </p:txBody>
          </p:sp>
          <p:sp>
            <p:nvSpPr>
              <p:cNvPr id="1004" name="CustomShape 38"/>
              <p:cNvSpPr/>
              <p:nvPr/>
            </p:nvSpPr>
            <p:spPr>
              <a:xfrm>
                <a:off x="9834480" y="22129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2015</a:t>
                </a:r>
                <a:endParaRPr b="0" lang="en-US" sz="1400" spc="-1" strike="noStrike">
                  <a:latin typeface="Arial"/>
                </a:endParaRPr>
              </a:p>
            </p:txBody>
          </p:sp>
          <p:sp>
            <p:nvSpPr>
              <p:cNvPr id="1005" name="CustomShape 39"/>
              <p:cNvSpPr/>
              <p:nvPr/>
            </p:nvSpPr>
            <p:spPr>
              <a:xfrm>
                <a:off x="8428680" y="2396880"/>
                <a:ext cx="5576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Year</a:t>
                </a:r>
                <a:endParaRPr b="0" lang="en-US" sz="1400" spc="-1" strike="noStrike">
                  <a:latin typeface="Arial"/>
                </a:endParaRPr>
              </a:p>
            </p:txBody>
          </p:sp>
          <p:graphicFrame>
            <p:nvGraphicFramePr>
              <p:cNvPr id="1006" name="Chart 89"/>
              <p:cNvGraphicFramePr/>
              <p:nvPr/>
            </p:nvGraphicFramePr>
            <p:xfrm>
              <a:off x="6729480" y="1152360"/>
              <a:ext cx="3931560" cy="1096920"/>
            </p:xfrm>
            <a:graphic>
              <a:graphicData uri="http://schemas.openxmlformats.org/drawingml/2006/chart">
                <c:chart xmlns:c="http://schemas.openxmlformats.org/drawingml/2006/chart" xmlns:r="http://schemas.openxmlformats.org/officeDocument/2006/relationships" r:id="rId6"/>
              </a:graphicData>
            </a:graphic>
          </p:graphicFrame>
          <p:sp>
            <p:nvSpPr>
              <p:cNvPr id="1007" name="CustomShape 40"/>
              <p:cNvSpPr/>
              <p:nvPr/>
            </p:nvSpPr>
            <p:spPr>
              <a:xfrm>
                <a:off x="6449400" y="155448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25</a:t>
                </a:r>
                <a:endParaRPr b="0" lang="en-US" sz="1400" spc="-1" strike="noStrike">
                  <a:latin typeface="Arial"/>
                </a:endParaRPr>
              </a:p>
            </p:txBody>
          </p:sp>
          <p:sp>
            <p:nvSpPr>
              <p:cNvPr id="1008" name="CustomShape 41"/>
              <p:cNvSpPr/>
              <p:nvPr/>
            </p:nvSpPr>
            <p:spPr>
              <a:xfrm>
                <a:off x="6449400" y="114300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50</a:t>
                </a:r>
                <a:endParaRPr b="0" lang="en-US" sz="1400" spc="-1" strike="noStrike">
                  <a:latin typeface="Arial"/>
                </a:endParaRPr>
              </a:p>
            </p:txBody>
          </p:sp>
          <p:sp>
            <p:nvSpPr>
              <p:cNvPr id="1009" name="CustomShape 42"/>
              <p:cNvSpPr/>
              <p:nvPr/>
            </p:nvSpPr>
            <p:spPr>
              <a:xfrm>
                <a:off x="6540120" y="196200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1010" name="CustomShape 43"/>
              <p:cNvSpPr/>
              <p:nvPr/>
            </p:nvSpPr>
            <p:spPr>
              <a:xfrm rot="16200000">
                <a:off x="5317200" y="1503360"/>
                <a:ext cx="1882440" cy="5162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400" spc="-1" strike="noStrike">
                    <a:solidFill>
                      <a:srgbClr val="000000"/>
                    </a:solidFill>
                    <a:latin typeface="Calibri"/>
                  </a:rPr>
                  <a:t>Phytoplankton </a:t>
                </a:r>
                <a:endParaRPr b="0" lang="en-US" sz="1400" spc="-1" strike="noStrike">
                  <a:latin typeface="Arial"/>
                </a:endParaRPr>
              </a:p>
              <a:p>
                <a:pPr algn="ctr">
                  <a:lnSpc>
                    <a:spcPct val="100000"/>
                  </a:lnSpc>
                </a:pPr>
                <a:r>
                  <a:rPr b="0" lang="en-US" sz="1400" spc="-1" strike="noStrike">
                    <a:solidFill>
                      <a:srgbClr val="000000"/>
                    </a:solidFill>
                    <a:latin typeface="Calibri"/>
                  </a:rPr>
                  <a:t>biomass (mg C m</a:t>
                </a:r>
                <a:r>
                  <a:rPr b="0" lang="en-US" sz="1400" spc="-1" strike="noStrike" baseline="30000">
                    <a:solidFill>
                      <a:srgbClr val="000000"/>
                    </a:solidFill>
                    <a:latin typeface="Calibri"/>
                  </a:rPr>
                  <a:t>3</a:t>
                </a:r>
                <a:r>
                  <a:rPr b="0" lang="en-US" sz="1400" spc="-1" strike="noStrike">
                    <a:solidFill>
                      <a:srgbClr val="000000"/>
                    </a:solidFill>
                    <a:latin typeface="Calibri"/>
                  </a:rPr>
                  <a:t>)</a:t>
                </a:r>
                <a:endParaRPr b="0" lang="en-US" sz="1400" spc="-1" strike="noStrike">
                  <a:latin typeface="Arial"/>
                </a:endParaRPr>
              </a:p>
            </p:txBody>
          </p:sp>
          <p:grpSp>
            <p:nvGrpSpPr>
              <p:cNvPr id="1011" name="Group 44"/>
              <p:cNvGrpSpPr/>
              <p:nvPr/>
            </p:nvGrpSpPr>
            <p:grpSpPr>
              <a:xfrm>
                <a:off x="7907760" y="1902240"/>
                <a:ext cx="1734480" cy="259200"/>
                <a:chOff x="7907760" y="1902240"/>
                <a:chExt cx="1734480" cy="259200"/>
              </a:xfrm>
            </p:grpSpPr>
            <p:grpSp>
              <p:nvGrpSpPr>
                <p:cNvPr id="1012" name="Group 45"/>
                <p:cNvGrpSpPr/>
                <p:nvPr/>
              </p:nvGrpSpPr>
              <p:grpSpPr>
                <a:xfrm>
                  <a:off x="7907760" y="1982520"/>
                  <a:ext cx="287640" cy="103680"/>
                  <a:chOff x="7907760" y="1982520"/>
                  <a:chExt cx="287640" cy="103680"/>
                </a:xfrm>
              </p:grpSpPr>
              <p:sp>
                <p:nvSpPr>
                  <p:cNvPr id="1013" name="Line 46"/>
                  <p:cNvSpPr/>
                  <p:nvPr/>
                </p:nvSpPr>
                <p:spPr>
                  <a:xfrm>
                    <a:off x="7907760" y="2034360"/>
                    <a:ext cx="2876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014" name="CustomShape 47"/>
                  <p:cNvSpPr/>
                  <p:nvPr/>
                </p:nvSpPr>
                <p:spPr>
                  <a:xfrm>
                    <a:off x="7995600" y="1982520"/>
                    <a:ext cx="102240" cy="103680"/>
                  </a:xfrm>
                  <a:prstGeom prst="ellipse">
                    <a:avLst/>
                  </a:prstGeom>
                  <a:solidFill>
                    <a:schemeClr val="bg1"/>
                  </a:solidFill>
                  <a:ln w="9360">
                    <a:solidFill>
                      <a:schemeClr val="tx1"/>
                    </a:solidFill>
                  </a:ln>
                </p:spPr>
                <p:style>
                  <a:lnRef idx="2">
                    <a:schemeClr val="accent1">
                      <a:shade val="50000"/>
                    </a:schemeClr>
                  </a:lnRef>
                  <a:fillRef idx="1">
                    <a:schemeClr val="accent1"/>
                  </a:fillRef>
                  <a:effectRef idx="0">
                    <a:schemeClr val="accent1"/>
                  </a:effectRef>
                  <a:fontRef idx="minor"/>
                </p:style>
              </p:sp>
            </p:grpSp>
            <p:grpSp>
              <p:nvGrpSpPr>
                <p:cNvPr id="1015" name="Group 48"/>
                <p:cNvGrpSpPr/>
                <p:nvPr/>
              </p:nvGrpSpPr>
              <p:grpSpPr>
                <a:xfrm>
                  <a:off x="8756280" y="1982520"/>
                  <a:ext cx="287640" cy="103680"/>
                  <a:chOff x="8756280" y="1982520"/>
                  <a:chExt cx="287640" cy="103680"/>
                </a:xfrm>
              </p:grpSpPr>
              <p:sp>
                <p:nvSpPr>
                  <p:cNvPr id="1016" name="Line 49"/>
                  <p:cNvSpPr/>
                  <p:nvPr/>
                </p:nvSpPr>
                <p:spPr>
                  <a:xfrm>
                    <a:off x="8756280" y="2034360"/>
                    <a:ext cx="2876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017" name="CustomShape 50"/>
                  <p:cNvSpPr/>
                  <p:nvPr/>
                </p:nvSpPr>
                <p:spPr>
                  <a:xfrm>
                    <a:off x="8844120" y="1982520"/>
                    <a:ext cx="102240" cy="103680"/>
                  </a:xfrm>
                  <a:prstGeom prst="ellipse">
                    <a:avLst/>
                  </a:prstGeom>
                  <a:solidFill>
                    <a:schemeClr val="tx1"/>
                  </a:solidFill>
                  <a:ln w="9360">
                    <a:solidFill>
                      <a:schemeClr val="tx1"/>
                    </a:solidFill>
                  </a:ln>
                </p:spPr>
                <p:style>
                  <a:lnRef idx="2">
                    <a:schemeClr val="accent1">
                      <a:shade val="50000"/>
                    </a:schemeClr>
                  </a:lnRef>
                  <a:fillRef idx="1">
                    <a:schemeClr val="accent1"/>
                  </a:fillRef>
                  <a:effectRef idx="0">
                    <a:schemeClr val="accent1"/>
                  </a:effectRef>
                  <a:fontRef idx="minor"/>
                </p:style>
              </p:sp>
            </p:grpSp>
            <p:sp>
              <p:nvSpPr>
                <p:cNvPr id="1018" name="CustomShape 51"/>
                <p:cNvSpPr/>
                <p:nvPr/>
              </p:nvSpPr>
              <p:spPr>
                <a:xfrm>
                  <a:off x="8067240" y="1903680"/>
                  <a:ext cx="70704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MODIS</a:t>
                  </a:r>
                  <a:endParaRPr b="0" lang="en-US" sz="1100" spc="-1" strike="noStrike">
                    <a:latin typeface="Arial"/>
                  </a:endParaRPr>
                </a:p>
              </p:txBody>
            </p:sp>
            <p:sp>
              <p:nvSpPr>
                <p:cNvPr id="1019" name="CustomShape 52"/>
                <p:cNvSpPr/>
                <p:nvPr/>
              </p:nvSpPr>
              <p:spPr>
                <a:xfrm>
                  <a:off x="8888040" y="1902240"/>
                  <a:ext cx="75420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CALIOP</a:t>
                  </a:r>
                  <a:endParaRPr b="0" lang="en-US" sz="1100" spc="-1" strike="noStrike">
                    <a:latin typeface="Arial"/>
                  </a:endParaRPr>
                </a:p>
              </p:txBody>
            </p:sp>
          </p:grpSp>
          <p:graphicFrame>
            <p:nvGraphicFramePr>
              <p:cNvPr id="1020" name="Chart 121"/>
              <p:cNvGraphicFramePr/>
              <p:nvPr/>
            </p:nvGraphicFramePr>
            <p:xfrm>
              <a:off x="6726600" y="3650040"/>
              <a:ext cx="3931560" cy="1096920"/>
            </p:xfrm>
            <a:graphic>
              <a:graphicData uri="http://schemas.openxmlformats.org/drawingml/2006/chart">
                <c:chart xmlns:c="http://schemas.openxmlformats.org/drawingml/2006/chart" xmlns:r="http://schemas.openxmlformats.org/officeDocument/2006/relationships" r:id="rId7"/>
              </a:graphicData>
            </a:graphic>
          </p:graphicFrame>
          <p:sp>
            <p:nvSpPr>
              <p:cNvPr id="1021" name="CustomShape 53"/>
              <p:cNvSpPr/>
              <p:nvPr/>
            </p:nvSpPr>
            <p:spPr>
              <a:xfrm>
                <a:off x="6914880" y="4648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2007</a:t>
                </a:r>
                <a:endParaRPr b="0" lang="en-US" sz="1400" spc="-1" strike="noStrike">
                  <a:latin typeface="Arial"/>
                </a:endParaRPr>
              </a:p>
            </p:txBody>
          </p:sp>
          <p:sp>
            <p:nvSpPr>
              <p:cNvPr id="1022" name="CustomShape 54"/>
              <p:cNvSpPr/>
              <p:nvPr/>
            </p:nvSpPr>
            <p:spPr>
              <a:xfrm>
                <a:off x="7646400" y="4648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2009</a:t>
                </a:r>
                <a:endParaRPr b="0" lang="en-US" sz="1400" spc="-1" strike="noStrike">
                  <a:latin typeface="Arial"/>
                </a:endParaRPr>
              </a:p>
            </p:txBody>
          </p:sp>
          <p:sp>
            <p:nvSpPr>
              <p:cNvPr id="1023" name="CustomShape 55"/>
              <p:cNvSpPr/>
              <p:nvPr/>
            </p:nvSpPr>
            <p:spPr>
              <a:xfrm>
                <a:off x="8373960" y="4648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2011</a:t>
                </a:r>
                <a:endParaRPr b="0" lang="en-US" sz="1400" spc="-1" strike="noStrike">
                  <a:latin typeface="Arial"/>
                </a:endParaRPr>
              </a:p>
            </p:txBody>
          </p:sp>
          <p:sp>
            <p:nvSpPr>
              <p:cNvPr id="1024" name="CustomShape 56"/>
              <p:cNvSpPr/>
              <p:nvPr/>
            </p:nvSpPr>
            <p:spPr>
              <a:xfrm>
                <a:off x="9101880" y="46512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2013</a:t>
                </a:r>
                <a:endParaRPr b="0" lang="en-US" sz="1400" spc="-1" strike="noStrike">
                  <a:latin typeface="Arial"/>
                </a:endParaRPr>
              </a:p>
            </p:txBody>
          </p:sp>
          <p:sp>
            <p:nvSpPr>
              <p:cNvPr id="1025" name="CustomShape 57"/>
              <p:cNvSpPr/>
              <p:nvPr/>
            </p:nvSpPr>
            <p:spPr>
              <a:xfrm>
                <a:off x="9821880" y="46512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2015</a:t>
                </a:r>
                <a:endParaRPr b="0" lang="en-US" sz="1400" spc="-1" strike="noStrike">
                  <a:latin typeface="Arial"/>
                </a:endParaRPr>
              </a:p>
            </p:txBody>
          </p:sp>
          <p:sp>
            <p:nvSpPr>
              <p:cNvPr id="1026" name="CustomShape 58"/>
              <p:cNvSpPr/>
              <p:nvPr/>
            </p:nvSpPr>
            <p:spPr>
              <a:xfrm>
                <a:off x="8416080" y="4835520"/>
                <a:ext cx="5576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Year</a:t>
                </a:r>
                <a:endParaRPr b="0" lang="en-US" sz="1400" spc="-1" strike="noStrike">
                  <a:latin typeface="Arial"/>
                </a:endParaRPr>
              </a:p>
            </p:txBody>
          </p:sp>
          <p:sp>
            <p:nvSpPr>
              <p:cNvPr id="1027" name="CustomShape 59"/>
              <p:cNvSpPr/>
              <p:nvPr/>
            </p:nvSpPr>
            <p:spPr>
              <a:xfrm>
                <a:off x="6414120" y="405900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25</a:t>
                </a:r>
                <a:endParaRPr b="0" lang="en-US" sz="1400" spc="-1" strike="noStrike">
                  <a:latin typeface="Arial"/>
                </a:endParaRPr>
              </a:p>
            </p:txBody>
          </p:sp>
          <p:sp>
            <p:nvSpPr>
              <p:cNvPr id="1028" name="CustomShape 60"/>
              <p:cNvSpPr/>
              <p:nvPr/>
            </p:nvSpPr>
            <p:spPr>
              <a:xfrm>
                <a:off x="6414120" y="364752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50</a:t>
                </a:r>
                <a:endParaRPr b="0" lang="en-US" sz="1400" spc="-1" strike="noStrike">
                  <a:latin typeface="Arial"/>
                </a:endParaRPr>
              </a:p>
            </p:txBody>
          </p:sp>
          <p:sp>
            <p:nvSpPr>
              <p:cNvPr id="1029" name="CustomShape 61"/>
              <p:cNvSpPr/>
              <p:nvPr/>
            </p:nvSpPr>
            <p:spPr>
              <a:xfrm>
                <a:off x="6516360" y="445788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1030" name="CustomShape 62"/>
              <p:cNvSpPr/>
              <p:nvPr/>
            </p:nvSpPr>
            <p:spPr>
              <a:xfrm rot="16200000">
                <a:off x="5305320" y="3941640"/>
                <a:ext cx="1882440" cy="5162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400" spc="-1" strike="noStrike">
                    <a:solidFill>
                      <a:srgbClr val="000000"/>
                    </a:solidFill>
                    <a:latin typeface="Calibri"/>
                  </a:rPr>
                  <a:t>Phytoplankton </a:t>
                </a:r>
                <a:endParaRPr b="0" lang="en-US" sz="1400" spc="-1" strike="noStrike">
                  <a:latin typeface="Arial"/>
                </a:endParaRPr>
              </a:p>
              <a:p>
                <a:pPr algn="ctr">
                  <a:lnSpc>
                    <a:spcPct val="100000"/>
                  </a:lnSpc>
                </a:pPr>
                <a:r>
                  <a:rPr b="0" lang="en-US" sz="1400" spc="-1" strike="noStrike">
                    <a:solidFill>
                      <a:srgbClr val="000000"/>
                    </a:solidFill>
                    <a:latin typeface="Calibri"/>
                  </a:rPr>
                  <a:t>biomass (mg C m</a:t>
                </a:r>
                <a:r>
                  <a:rPr b="0" lang="en-US" sz="1400" spc="-1" strike="noStrike" baseline="30000">
                    <a:solidFill>
                      <a:srgbClr val="000000"/>
                    </a:solidFill>
                    <a:latin typeface="Calibri"/>
                  </a:rPr>
                  <a:t>3</a:t>
                </a:r>
                <a:r>
                  <a:rPr b="0" lang="en-US" sz="1400" spc="-1" strike="noStrike">
                    <a:solidFill>
                      <a:srgbClr val="000000"/>
                    </a:solidFill>
                    <a:latin typeface="Calibri"/>
                  </a:rPr>
                  <a:t>)</a:t>
                </a:r>
                <a:endParaRPr b="0" lang="en-US" sz="1400" spc="-1" strike="noStrike">
                  <a:latin typeface="Arial"/>
                </a:endParaRPr>
              </a:p>
            </p:txBody>
          </p:sp>
          <p:grpSp>
            <p:nvGrpSpPr>
              <p:cNvPr id="1031" name="Group 63"/>
              <p:cNvGrpSpPr/>
              <p:nvPr/>
            </p:nvGrpSpPr>
            <p:grpSpPr>
              <a:xfrm>
                <a:off x="7902360" y="4370760"/>
                <a:ext cx="1734480" cy="259560"/>
                <a:chOff x="7902360" y="4370760"/>
                <a:chExt cx="1734480" cy="259560"/>
              </a:xfrm>
            </p:grpSpPr>
            <p:grpSp>
              <p:nvGrpSpPr>
                <p:cNvPr id="1032" name="Group 64"/>
                <p:cNvGrpSpPr/>
                <p:nvPr/>
              </p:nvGrpSpPr>
              <p:grpSpPr>
                <a:xfrm>
                  <a:off x="7902360" y="4451400"/>
                  <a:ext cx="287640" cy="103680"/>
                  <a:chOff x="7902360" y="4451400"/>
                  <a:chExt cx="287640" cy="103680"/>
                </a:xfrm>
              </p:grpSpPr>
              <p:sp>
                <p:nvSpPr>
                  <p:cNvPr id="1033" name="Line 65"/>
                  <p:cNvSpPr/>
                  <p:nvPr/>
                </p:nvSpPr>
                <p:spPr>
                  <a:xfrm>
                    <a:off x="7902360" y="4503240"/>
                    <a:ext cx="2876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034" name="CustomShape 66"/>
                  <p:cNvSpPr/>
                  <p:nvPr/>
                </p:nvSpPr>
                <p:spPr>
                  <a:xfrm>
                    <a:off x="7990200" y="4451400"/>
                    <a:ext cx="102240" cy="103680"/>
                  </a:xfrm>
                  <a:prstGeom prst="ellipse">
                    <a:avLst/>
                  </a:prstGeom>
                  <a:solidFill>
                    <a:schemeClr val="bg1"/>
                  </a:solidFill>
                  <a:ln w="9360">
                    <a:solidFill>
                      <a:schemeClr val="tx1"/>
                    </a:solidFill>
                  </a:ln>
                </p:spPr>
                <p:style>
                  <a:lnRef idx="2">
                    <a:schemeClr val="accent1">
                      <a:shade val="50000"/>
                    </a:schemeClr>
                  </a:lnRef>
                  <a:fillRef idx="1">
                    <a:schemeClr val="accent1"/>
                  </a:fillRef>
                  <a:effectRef idx="0">
                    <a:schemeClr val="accent1"/>
                  </a:effectRef>
                  <a:fontRef idx="minor"/>
                </p:style>
              </p:sp>
            </p:grpSp>
            <p:grpSp>
              <p:nvGrpSpPr>
                <p:cNvPr id="1035" name="Group 67"/>
                <p:cNvGrpSpPr/>
                <p:nvPr/>
              </p:nvGrpSpPr>
              <p:grpSpPr>
                <a:xfrm>
                  <a:off x="8751240" y="4451400"/>
                  <a:ext cx="287280" cy="103680"/>
                  <a:chOff x="8751240" y="4451400"/>
                  <a:chExt cx="287280" cy="103680"/>
                </a:xfrm>
              </p:grpSpPr>
              <p:sp>
                <p:nvSpPr>
                  <p:cNvPr id="1036" name="Line 68"/>
                  <p:cNvSpPr/>
                  <p:nvPr/>
                </p:nvSpPr>
                <p:spPr>
                  <a:xfrm>
                    <a:off x="8751240" y="4503240"/>
                    <a:ext cx="28728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037" name="CustomShape 69"/>
                  <p:cNvSpPr/>
                  <p:nvPr/>
                </p:nvSpPr>
                <p:spPr>
                  <a:xfrm>
                    <a:off x="8838720" y="4451400"/>
                    <a:ext cx="102240" cy="103680"/>
                  </a:xfrm>
                  <a:prstGeom prst="ellipse">
                    <a:avLst/>
                  </a:prstGeom>
                  <a:solidFill>
                    <a:schemeClr val="tx1"/>
                  </a:solidFill>
                  <a:ln w="9360">
                    <a:solidFill>
                      <a:schemeClr val="tx1"/>
                    </a:solidFill>
                  </a:ln>
                </p:spPr>
                <p:style>
                  <a:lnRef idx="2">
                    <a:schemeClr val="accent1">
                      <a:shade val="50000"/>
                    </a:schemeClr>
                  </a:lnRef>
                  <a:fillRef idx="1">
                    <a:schemeClr val="accent1"/>
                  </a:fillRef>
                  <a:effectRef idx="0">
                    <a:schemeClr val="accent1"/>
                  </a:effectRef>
                  <a:fontRef idx="minor"/>
                </p:style>
              </p:sp>
            </p:grpSp>
            <p:sp>
              <p:nvSpPr>
                <p:cNvPr id="1038" name="CustomShape 70"/>
                <p:cNvSpPr/>
                <p:nvPr/>
              </p:nvSpPr>
              <p:spPr>
                <a:xfrm>
                  <a:off x="8061840" y="4372560"/>
                  <a:ext cx="70704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MODIS</a:t>
                  </a:r>
                  <a:endParaRPr b="0" lang="en-US" sz="1100" spc="-1" strike="noStrike">
                    <a:latin typeface="Arial"/>
                  </a:endParaRPr>
                </a:p>
              </p:txBody>
            </p:sp>
            <p:sp>
              <p:nvSpPr>
                <p:cNvPr id="1039" name="CustomShape 71"/>
                <p:cNvSpPr/>
                <p:nvPr/>
              </p:nvSpPr>
              <p:spPr>
                <a:xfrm>
                  <a:off x="8882640" y="4370760"/>
                  <a:ext cx="75420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CALIOP</a:t>
                  </a:r>
                  <a:endParaRPr b="0" lang="en-US" sz="1100" spc="-1" strike="noStrike">
                    <a:latin typeface="Arial"/>
                  </a:endParaRPr>
                </a:p>
              </p:txBody>
            </p:sp>
          </p:grpSp>
        </p:grpSp>
      </p:grpSp>
      <p:sp>
        <p:nvSpPr>
          <p:cNvPr id="1040" name="CustomShape 72"/>
          <p:cNvSpPr/>
          <p:nvPr/>
        </p:nvSpPr>
        <p:spPr>
          <a:xfrm>
            <a:off x="126576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Tree>
  </p:cSld>
  <p:timing>
    <p:tnLst>
      <p:par>
        <p:cTn id="211" dur="indefinite" restart="never" nodeType="tmRoot">
          <p:childTnLst>
            <p:seq>
              <p:cTn id="212" dur="indefinite" nodeType="mainSeq">
                <p:childTnLst>
                  <p:par>
                    <p:cTn id="213" fill="hold">
                      <p:stCondLst>
                        <p:cond delay="indefinite"/>
                      </p:stCondLst>
                      <p:childTnLst>
                        <p:par>
                          <p:cTn id="214" fill="hold">
                            <p:stCondLst>
                              <p:cond delay="0"/>
                            </p:stCondLst>
                            <p:childTnLst>
                              <p:par>
                                <p:cTn id="215" nodeType="clickEffect" fill="hold" presetClass="entr" presetID="1">
                                  <p:stCondLst>
                                    <p:cond delay="0"/>
                                  </p:stCondLst>
                                  <p:childTnLst>
                                    <p:set>
                                      <p:cBhvr>
                                        <p:cTn id="216" dur="1" fill="hold">
                                          <p:stCondLst>
                                            <p:cond delay="0"/>
                                          </p:stCondLst>
                                        </p:cTn>
                                        <p:tgtEl>
                                          <p:spTgt spid="99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1" name="CustomShape 1"/>
          <p:cNvSpPr/>
          <p:nvPr/>
        </p:nvSpPr>
        <p:spPr>
          <a:xfrm>
            <a:off x="2570760" y="152280"/>
            <a:ext cx="7049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High Spectral Resolution Lidar </a:t>
            </a:r>
            <a:r>
              <a:rPr b="0" lang="en-US" sz="3200" spc="-1" strike="noStrike">
                <a:solidFill>
                  <a:srgbClr val="000000"/>
                </a:solidFill>
                <a:latin typeface="Times New Roman"/>
              </a:rPr>
              <a:t>(HSRL)</a:t>
            </a:r>
            <a:endParaRPr b="0" lang="en-US" sz="3200" spc="-1" strike="noStrike">
              <a:latin typeface="Arial"/>
            </a:endParaRPr>
          </a:p>
        </p:txBody>
      </p:sp>
      <p:pic>
        <p:nvPicPr>
          <p:cNvPr id="1042" name="Picture 5" descr=""/>
          <p:cNvPicPr/>
          <p:nvPr/>
        </p:nvPicPr>
        <p:blipFill>
          <a:blip r:embed="rId1"/>
          <a:stretch/>
        </p:blipFill>
        <p:spPr>
          <a:xfrm>
            <a:off x="1555560" y="1155240"/>
            <a:ext cx="8175960" cy="5362200"/>
          </a:xfrm>
          <a:prstGeom prst="rect">
            <a:avLst/>
          </a:prstGeom>
          <a:ln>
            <a:noFill/>
          </a:ln>
        </p:spPr>
      </p:pic>
      <p:sp>
        <p:nvSpPr>
          <p:cNvPr id="1043" name="CustomShape 2"/>
          <p:cNvSpPr/>
          <p:nvPr/>
        </p:nvSpPr>
        <p:spPr>
          <a:xfrm>
            <a:off x="7605720" y="6517800"/>
            <a:ext cx="4085640" cy="3034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400" spc="-1" strike="noStrike">
                <a:solidFill>
                  <a:srgbClr val="595959"/>
                </a:solidFill>
                <a:latin typeface="Times New Roman"/>
              </a:rPr>
              <a:t>Hostetler et al. (2018) Annu. Rev. Mar. Sci. 10:121–47</a:t>
            </a:r>
            <a:endParaRPr b="0" lang="en-US" sz="1400" spc="-1" strike="noStrike">
              <a:latin typeface="Arial"/>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4" name="CustomShape 1"/>
          <p:cNvSpPr/>
          <p:nvPr/>
        </p:nvSpPr>
        <p:spPr>
          <a:xfrm>
            <a:off x="2570760" y="152280"/>
            <a:ext cx="7049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High Spectral Resolution Lidar </a:t>
            </a:r>
            <a:r>
              <a:rPr b="0" lang="en-US" sz="3200" spc="-1" strike="noStrike">
                <a:solidFill>
                  <a:srgbClr val="000000"/>
                </a:solidFill>
                <a:latin typeface="Times New Roman"/>
              </a:rPr>
              <a:t>(HSRL)</a:t>
            </a:r>
            <a:endParaRPr b="0" lang="en-US" sz="3200" spc="-1" strike="noStrike">
              <a:latin typeface="Arial"/>
            </a:endParaRPr>
          </a:p>
        </p:txBody>
      </p:sp>
      <p:sp>
        <p:nvSpPr>
          <p:cNvPr id="1045" name="CustomShape 2"/>
          <p:cNvSpPr/>
          <p:nvPr/>
        </p:nvSpPr>
        <p:spPr>
          <a:xfrm>
            <a:off x="5377680" y="2165040"/>
            <a:ext cx="6587280" cy="198072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Standard channels = attenuated water and particulate backscatter</a:t>
            </a:r>
            <a:endParaRPr b="0" lang="en-US" sz="2400" spc="-1" strike="noStrike">
              <a:latin typeface="Arial"/>
            </a:endParaRPr>
          </a:p>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Filtered channel = attenuated water backscatter</a:t>
            </a:r>
            <a:endParaRPr b="0" lang="en-US" sz="2400" spc="-1" strike="noStrike">
              <a:latin typeface="Arial"/>
            </a:endParaRPr>
          </a:p>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Water backscatter well known</a:t>
            </a:r>
            <a:endParaRPr b="0" lang="en-US" sz="2400" spc="-1" strike="noStrike">
              <a:latin typeface="Arial"/>
            </a:endParaRPr>
          </a:p>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A ‘</a:t>
            </a:r>
            <a:r>
              <a:rPr b="0" lang="en-US" sz="2400" spc="-1" strike="noStrike">
                <a:solidFill>
                  <a:srgbClr val="0033cc"/>
                </a:solidFill>
                <a:latin typeface="Times New Roman"/>
              </a:rPr>
              <a:t>well-posed problem</a:t>
            </a:r>
            <a:r>
              <a:rPr b="0" lang="en-US" sz="2400" spc="-1" strike="noStrike">
                <a:solidFill>
                  <a:srgbClr val="000000"/>
                </a:solidFill>
                <a:latin typeface="Times New Roman"/>
              </a:rPr>
              <a:t>’: 2 measurements, 2 unknowns (</a:t>
            </a:r>
            <a:r>
              <a:rPr b="0" i="1" lang="en-US" sz="2400" spc="-1" strike="noStrike">
                <a:solidFill>
                  <a:srgbClr val="000000"/>
                </a:solidFill>
                <a:latin typeface="Times New Roman"/>
              </a:rPr>
              <a:t>b</a:t>
            </a:r>
            <a:r>
              <a:rPr b="0" i="1" lang="en-US" sz="2400" spc="-1" strike="noStrike" baseline="-25000">
                <a:solidFill>
                  <a:srgbClr val="000000"/>
                </a:solidFill>
                <a:latin typeface="Times New Roman"/>
              </a:rPr>
              <a:t>bp</a:t>
            </a:r>
            <a:r>
              <a:rPr b="0" lang="en-US" sz="2400" spc="-1" strike="noStrike">
                <a:solidFill>
                  <a:srgbClr val="000000"/>
                </a:solidFill>
                <a:latin typeface="Times New Roman"/>
              </a:rPr>
              <a:t>, </a:t>
            </a:r>
            <a:r>
              <a:rPr b="0" i="1" lang="en-US" sz="2400" spc="-1" strike="noStrike">
                <a:solidFill>
                  <a:srgbClr val="000000"/>
                </a:solidFill>
                <a:latin typeface="Times New Roman"/>
              </a:rPr>
              <a:t>k</a:t>
            </a:r>
            <a:r>
              <a:rPr b="0" i="1" lang="en-US" sz="2400" spc="-1" strike="noStrike" baseline="-25000">
                <a:solidFill>
                  <a:srgbClr val="000000"/>
                </a:solidFill>
                <a:latin typeface="Times New Roman"/>
              </a:rPr>
              <a:t>d</a:t>
            </a:r>
            <a:r>
              <a:rPr b="0" lang="en-US" sz="2400" spc="-1" strike="noStrike">
                <a:solidFill>
                  <a:srgbClr val="000000"/>
                </a:solidFill>
                <a:latin typeface="Times New Roman"/>
              </a:rPr>
              <a:t>) </a:t>
            </a:r>
            <a:endParaRPr b="0" lang="en-US" sz="2400" spc="-1" strike="noStrike">
              <a:latin typeface="Arial"/>
            </a:endParaRPr>
          </a:p>
          <a:p>
            <a:pPr>
              <a:lnSpc>
                <a:spcPct val="100000"/>
              </a:lnSpc>
              <a:spcAft>
                <a:spcPts val="1199"/>
              </a:spcAft>
            </a:pPr>
            <a:endParaRPr b="0" lang="en-US" sz="2400" spc="-1" strike="noStrike">
              <a:latin typeface="Arial"/>
            </a:endParaRPr>
          </a:p>
        </p:txBody>
      </p:sp>
      <p:pic>
        <p:nvPicPr>
          <p:cNvPr id="1046" name="Picture 2" descr=""/>
          <p:cNvPicPr/>
          <p:nvPr/>
        </p:nvPicPr>
        <p:blipFill>
          <a:blip r:embed="rId1"/>
          <a:stretch/>
        </p:blipFill>
        <p:spPr>
          <a:xfrm>
            <a:off x="394920" y="1536840"/>
            <a:ext cx="4295880" cy="4825800"/>
          </a:xfrm>
          <a:prstGeom prst="rect">
            <a:avLst/>
          </a:prstGeom>
          <a:ln>
            <a:noFill/>
          </a:ln>
        </p:spPr>
      </p:pic>
      <p:sp>
        <p:nvSpPr>
          <p:cNvPr id="1047" name="CustomShape 3"/>
          <p:cNvSpPr/>
          <p:nvPr/>
        </p:nvSpPr>
        <p:spPr>
          <a:xfrm>
            <a:off x="1121400" y="1028880"/>
            <a:ext cx="4647960" cy="507600"/>
          </a:xfrm>
          <a:prstGeom prst="rect">
            <a:avLst/>
          </a:prstGeom>
          <a:noFill/>
          <a:ln>
            <a:noFill/>
          </a:ln>
        </p:spPr>
        <p:style>
          <a:lnRef idx="0"/>
          <a:fillRef idx="0"/>
          <a:effectRef idx="0"/>
          <a:fontRef idx="minor"/>
        </p:style>
        <p:txBody>
          <a:bodyPr lIns="90000" rIns="90000" tIns="45000" bIns="45000"/>
          <a:p>
            <a:pPr>
              <a:lnSpc>
                <a:spcPct val="100000"/>
              </a:lnSpc>
              <a:spcAft>
                <a:spcPts val="1199"/>
              </a:spcAft>
            </a:pPr>
            <a:r>
              <a:rPr b="0" i="1" lang="en-US" sz="1800" spc="-1" strike="noStrike">
                <a:solidFill>
                  <a:srgbClr val="ff0000"/>
                </a:solidFill>
                <a:latin typeface="Times New Roman"/>
              </a:rPr>
              <a:t>Laser tuned to I</a:t>
            </a:r>
            <a:r>
              <a:rPr b="0" i="1" lang="en-US" sz="1800" spc="-1" strike="noStrike" baseline="-25000">
                <a:solidFill>
                  <a:srgbClr val="ff0000"/>
                </a:solidFill>
                <a:latin typeface="Times New Roman"/>
              </a:rPr>
              <a:t>2</a:t>
            </a:r>
            <a:r>
              <a:rPr b="0" i="1" lang="en-US" sz="1800" spc="-1" strike="noStrike">
                <a:solidFill>
                  <a:srgbClr val="ff0000"/>
                </a:solidFill>
                <a:latin typeface="Times New Roman"/>
              </a:rPr>
              <a:t> absorption line</a:t>
            </a:r>
            <a:endParaRPr b="0" lang="en-US" sz="1800" spc="-1" strike="noStrike">
              <a:latin typeface="Arial"/>
            </a:endParaRPr>
          </a:p>
        </p:txBody>
      </p:sp>
      <p:sp>
        <p:nvSpPr>
          <p:cNvPr id="1048" name="CustomShape 4"/>
          <p:cNvSpPr/>
          <p:nvPr/>
        </p:nvSpPr>
        <p:spPr>
          <a:xfrm>
            <a:off x="542520" y="1231920"/>
            <a:ext cx="520200" cy="456840"/>
          </a:xfrm>
          <a:custGeom>
            <a:avLst/>
            <a:gdLst/>
            <a:ahLst/>
            <a:rect l="l" t="t" r="r" b="b"/>
            <a:pathLst>
              <a:path w="520700" h="457200">
                <a:moveTo>
                  <a:pt x="0" y="457200"/>
                </a:moveTo>
                <a:lnTo>
                  <a:pt x="0" y="0"/>
                </a:lnTo>
                <a:lnTo>
                  <a:pt x="520700" y="0"/>
                </a:lnTo>
                <a:lnTo>
                  <a:pt x="508000" y="0"/>
                </a:lnTo>
              </a:path>
            </a:pathLst>
          </a:custGeom>
          <a:noFill/>
          <a:ln>
            <a:solidFill>
              <a:srgbClr val="c00000"/>
            </a:solidFill>
            <a:headEnd len="med" type="triangle" w="med"/>
          </a:ln>
        </p:spPr>
        <p:style>
          <a:lnRef idx="2">
            <a:schemeClr val="accent1">
              <a:shade val="50000"/>
            </a:schemeClr>
          </a:lnRef>
          <a:fillRef idx="1">
            <a:schemeClr val="accent1"/>
          </a:fillRef>
          <a:effectRef idx="0">
            <a:schemeClr val="accent1"/>
          </a:effectRef>
          <a:fontRef idx="minor"/>
        </p:style>
      </p:sp>
      <p:sp>
        <p:nvSpPr>
          <p:cNvPr id="1049" name="CustomShape 5"/>
          <p:cNvSpPr/>
          <p:nvPr/>
        </p:nvSpPr>
        <p:spPr>
          <a:xfrm>
            <a:off x="3086280" y="1549440"/>
            <a:ext cx="659880" cy="469440"/>
          </a:xfrm>
          <a:prstGeom prst="rect">
            <a:avLst/>
          </a:prstGeom>
          <a:noFill/>
          <a:ln w="38160">
            <a:solidFill>
              <a:srgbClr val="c00000"/>
            </a:solidFill>
          </a:ln>
        </p:spPr>
        <p:style>
          <a:lnRef idx="2">
            <a:schemeClr val="accent1">
              <a:shade val="50000"/>
            </a:schemeClr>
          </a:lnRef>
          <a:fillRef idx="1">
            <a:schemeClr val="accent1"/>
          </a:fillRef>
          <a:effectRef idx="0">
            <a:schemeClr val="accent1"/>
          </a:effectRef>
          <a:fontRef idx="minor"/>
        </p:style>
      </p:sp>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050" name="Group 1"/>
          <p:cNvGrpSpPr/>
          <p:nvPr/>
        </p:nvGrpSpPr>
        <p:grpSpPr>
          <a:xfrm>
            <a:off x="2819520" y="925920"/>
            <a:ext cx="6660360" cy="5057640"/>
            <a:chOff x="2819520" y="925920"/>
            <a:chExt cx="6660360" cy="5057640"/>
          </a:xfrm>
        </p:grpSpPr>
        <p:sp>
          <p:nvSpPr>
            <p:cNvPr id="1051" name="CustomShape 2"/>
            <p:cNvSpPr/>
            <p:nvPr/>
          </p:nvSpPr>
          <p:spPr>
            <a:xfrm rot="16200000">
              <a:off x="6697800" y="2948400"/>
              <a:ext cx="146880" cy="337320"/>
            </a:xfrm>
            <a:prstGeom prst="rect">
              <a:avLst/>
            </a:prstGeom>
            <a:solidFill>
              <a:srgbClr val="ffffff"/>
            </a:solidFill>
            <a:ln w="9360">
              <a:solidFill>
                <a:srgbClr val="000000"/>
              </a:solidFill>
              <a:miter/>
            </a:ln>
          </p:spPr>
          <p:style>
            <a:lnRef idx="0"/>
            <a:fillRef idx="0"/>
            <a:effectRef idx="0"/>
            <a:fontRef idx="minor"/>
          </p:style>
        </p:sp>
        <p:sp>
          <p:nvSpPr>
            <p:cNvPr id="1052" name="CustomShape 3"/>
            <p:cNvSpPr/>
            <p:nvPr/>
          </p:nvSpPr>
          <p:spPr>
            <a:xfrm rot="16200000">
              <a:off x="5825880" y="2777400"/>
              <a:ext cx="146880" cy="337320"/>
            </a:xfrm>
            <a:prstGeom prst="rect">
              <a:avLst/>
            </a:prstGeom>
            <a:solidFill>
              <a:srgbClr val="ffffff"/>
            </a:solidFill>
            <a:ln w="9360">
              <a:solidFill>
                <a:srgbClr val="000000"/>
              </a:solidFill>
              <a:miter/>
            </a:ln>
          </p:spPr>
          <p:style>
            <a:lnRef idx="0"/>
            <a:fillRef idx="0"/>
            <a:effectRef idx="0"/>
            <a:fontRef idx="minor"/>
          </p:style>
        </p:sp>
        <p:grpSp>
          <p:nvGrpSpPr>
            <p:cNvPr id="1053" name="Group 4"/>
            <p:cNvGrpSpPr/>
            <p:nvPr/>
          </p:nvGrpSpPr>
          <p:grpSpPr>
            <a:xfrm>
              <a:off x="5329440" y="4269960"/>
              <a:ext cx="320400" cy="349920"/>
              <a:chOff x="5329440" y="4269960"/>
              <a:chExt cx="320400" cy="349920"/>
            </a:xfrm>
          </p:grpSpPr>
          <p:sp>
            <p:nvSpPr>
              <p:cNvPr id="1054" name="CustomShape 5"/>
              <p:cNvSpPr/>
              <p:nvPr/>
            </p:nvSpPr>
            <p:spPr>
              <a:xfrm rot="16200000">
                <a:off x="5314680" y="4285080"/>
                <a:ext cx="349560" cy="319680"/>
              </a:xfrm>
              <a:prstGeom prst="rect">
                <a:avLst/>
              </a:prstGeom>
              <a:solidFill>
                <a:srgbClr val="ffffff"/>
              </a:solidFill>
              <a:ln w="9360">
                <a:solidFill>
                  <a:srgbClr val="000000"/>
                </a:solidFill>
                <a:miter/>
              </a:ln>
            </p:spPr>
            <p:style>
              <a:lnRef idx="0"/>
              <a:fillRef idx="0"/>
              <a:effectRef idx="0"/>
              <a:fontRef idx="minor"/>
            </p:style>
          </p:sp>
          <p:sp>
            <p:nvSpPr>
              <p:cNvPr id="1055" name="Line 6"/>
              <p:cNvSpPr/>
              <p:nvPr/>
            </p:nvSpPr>
            <p:spPr>
              <a:xfrm>
                <a:off x="5329440" y="4269960"/>
                <a:ext cx="320400" cy="349920"/>
              </a:xfrm>
              <a:prstGeom prst="line">
                <a:avLst/>
              </a:prstGeom>
              <a:ln w="9360">
                <a:solidFill>
                  <a:srgbClr val="000000"/>
                </a:solidFill>
                <a:round/>
              </a:ln>
            </p:spPr>
            <p:style>
              <a:lnRef idx="0"/>
              <a:fillRef idx="0"/>
              <a:effectRef idx="0"/>
              <a:fontRef idx="minor"/>
            </p:style>
          </p:sp>
        </p:grpSp>
        <p:sp>
          <p:nvSpPr>
            <p:cNvPr id="1056" name="Line 7"/>
            <p:cNvSpPr/>
            <p:nvPr/>
          </p:nvSpPr>
          <p:spPr>
            <a:xfrm>
              <a:off x="4500000" y="3598200"/>
              <a:ext cx="993960" cy="1440"/>
            </a:xfrm>
            <a:prstGeom prst="line">
              <a:avLst/>
            </a:prstGeom>
            <a:ln w="28440">
              <a:solidFill>
                <a:srgbClr val="ff0000"/>
              </a:solidFill>
              <a:round/>
            </a:ln>
          </p:spPr>
          <p:style>
            <a:lnRef idx="0"/>
            <a:fillRef idx="0"/>
            <a:effectRef idx="0"/>
            <a:fontRef idx="minor"/>
          </p:style>
        </p:sp>
        <p:sp>
          <p:nvSpPr>
            <p:cNvPr id="1057" name="Line 8"/>
            <p:cNvSpPr/>
            <p:nvPr/>
          </p:nvSpPr>
          <p:spPr>
            <a:xfrm>
              <a:off x="5483520" y="3593520"/>
              <a:ext cx="360" cy="1554480"/>
            </a:xfrm>
            <a:prstGeom prst="line">
              <a:avLst/>
            </a:prstGeom>
            <a:ln w="28440">
              <a:solidFill>
                <a:srgbClr val="ff0000"/>
              </a:solidFill>
              <a:round/>
            </a:ln>
          </p:spPr>
          <p:style>
            <a:lnRef idx="0"/>
            <a:fillRef idx="0"/>
            <a:effectRef idx="0"/>
            <a:fontRef idx="minor"/>
          </p:style>
        </p:sp>
        <p:grpSp>
          <p:nvGrpSpPr>
            <p:cNvPr id="1058" name="Group 9"/>
            <p:cNvGrpSpPr/>
            <p:nvPr/>
          </p:nvGrpSpPr>
          <p:grpSpPr>
            <a:xfrm>
              <a:off x="4254840" y="4098600"/>
              <a:ext cx="389160" cy="3240"/>
              <a:chOff x="4254840" y="4098600"/>
              <a:chExt cx="389160" cy="3240"/>
            </a:xfrm>
          </p:grpSpPr>
          <p:sp>
            <p:nvSpPr>
              <p:cNvPr id="1059" name="Line 10"/>
              <p:cNvSpPr/>
              <p:nvPr/>
            </p:nvSpPr>
            <p:spPr>
              <a:xfrm flipV="1">
                <a:off x="4254840" y="4100760"/>
                <a:ext cx="129960" cy="1080"/>
              </a:xfrm>
              <a:prstGeom prst="line">
                <a:avLst/>
              </a:prstGeom>
              <a:ln w="28440">
                <a:solidFill>
                  <a:srgbClr val="000000"/>
                </a:solidFill>
                <a:round/>
              </a:ln>
            </p:spPr>
            <p:style>
              <a:lnRef idx="0"/>
              <a:fillRef idx="0"/>
              <a:effectRef idx="0"/>
              <a:fontRef idx="minor"/>
            </p:style>
          </p:sp>
          <p:sp>
            <p:nvSpPr>
              <p:cNvPr id="1060" name="Line 11"/>
              <p:cNvSpPr/>
              <p:nvPr/>
            </p:nvSpPr>
            <p:spPr>
              <a:xfrm flipV="1">
                <a:off x="4514400" y="4098600"/>
                <a:ext cx="129600" cy="1080"/>
              </a:xfrm>
              <a:prstGeom prst="line">
                <a:avLst/>
              </a:prstGeom>
              <a:ln w="28440">
                <a:solidFill>
                  <a:srgbClr val="000000"/>
                </a:solidFill>
                <a:round/>
              </a:ln>
            </p:spPr>
            <p:style>
              <a:lnRef idx="0"/>
              <a:fillRef idx="0"/>
              <a:effectRef idx="0"/>
              <a:fontRef idx="minor"/>
            </p:style>
          </p:sp>
        </p:grpSp>
        <p:sp>
          <p:nvSpPr>
            <p:cNvPr id="1061" name="CustomShape 12"/>
            <p:cNvSpPr/>
            <p:nvPr/>
          </p:nvSpPr>
          <p:spPr>
            <a:xfrm>
              <a:off x="3849120" y="4800240"/>
              <a:ext cx="1161720" cy="286920"/>
            </a:xfrm>
            <a:prstGeom prst="rect">
              <a:avLst/>
            </a:prstGeom>
            <a:solidFill>
              <a:srgbClr val="ffffff"/>
            </a:solidFill>
            <a:ln w="9360">
              <a:noFill/>
            </a:ln>
          </p:spPr>
          <p:style>
            <a:lnRef idx="0"/>
            <a:fillRef idx="0"/>
            <a:effectRef idx="0"/>
            <a:fontRef idx="minor"/>
          </p:style>
          <p:txBody>
            <a:bodyPr lIns="90000" rIns="90000" tIns="45000" bIns="45000"/>
            <a:p>
              <a:pPr algn="ctr">
                <a:lnSpc>
                  <a:spcPct val="100000"/>
                </a:lnSpc>
              </a:pPr>
              <a:r>
                <a:rPr b="1" lang="en-US" sz="1600" spc="-1" strike="noStrike">
                  <a:solidFill>
                    <a:srgbClr val="0066ff"/>
                  </a:solidFill>
                  <a:latin typeface="Calibri"/>
                </a:rPr>
                <a:t>Telescope</a:t>
              </a:r>
              <a:endParaRPr b="0" lang="en-US" sz="1600" spc="-1" strike="noStrike">
                <a:latin typeface="Arial"/>
              </a:endParaRPr>
            </a:p>
          </p:txBody>
        </p:sp>
        <p:sp>
          <p:nvSpPr>
            <p:cNvPr id="1062" name="CustomShape 13"/>
            <p:cNvSpPr/>
            <p:nvPr/>
          </p:nvSpPr>
          <p:spPr>
            <a:xfrm flipV="1">
              <a:off x="5329800" y="3793680"/>
              <a:ext cx="323280" cy="121320"/>
            </a:xfrm>
            <a:prstGeom prst="rect">
              <a:avLst/>
            </a:prstGeom>
            <a:solidFill>
              <a:srgbClr val="ffffff"/>
            </a:solidFill>
            <a:ln w="9360">
              <a:solidFill>
                <a:srgbClr val="000000"/>
              </a:solidFill>
              <a:miter/>
            </a:ln>
          </p:spPr>
          <p:style>
            <a:lnRef idx="0"/>
            <a:fillRef idx="0"/>
            <a:effectRef idx="0"/>
            <a:fontRef idx="minor"/>
          </p:style>
        </p:sp>
        <p:sp>
          <p:nvSpPr>
            <p:cNvPr id="1063" name="Line 14"/>
            <p:cNvSpPr/>
            <p:nvPr/>
          </p:nvSpPr>
          <p:spPr>
            <a:xfrm>
              <a:off x="4425120" y="3490560"/>
              <a:ext cx="2520" cy="779400"/>
            </a:xfrm>
            <a:prstGeom prst="line">
              <a:avLst/>
            </a:prstGeom>
            <a:ln w="28440">
              <a:solidFill>
                <a:srgbClr val="33cc33"/>
              </a:solidFill>
              <a:round/>
            </a:ln>
          </p:spPr>
          <p:style>
            <a:lnRef idx="0"/>
            <a:fillRef idx="0"/>
            <a:effectRef idx="0"/>
            <a:fontRef idx="minor"/>
          </p:style>
        </p:sp>
        <p:sp>
          <p:nvSpPr>
            <p:cNvPr id="1064" name="CustomShape 15"/>
            <p:cNvSpPr/>
            <p:nvPr/>
          </p:nvSpPr>
          <p:spPr>
            <a:xfrm>
              <a:off x="5610600" y="3719160"/>
              <a:ext cx="1595880" cy="2728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Solar Background</a:t>
              </a:r>
              <a:endParaRPr b="0" lang="en-US" sz="1000" spc="-1" strike="noStrike">
                <a:latin typeface="Arial"/>
              </a:endParaRPr>
            </a:p>
            <a:p>
              <a:pPr algn="ctr">
                <a:lnSpc>
                  <a:spcPct val="100000"/>
                </a:lnSpc>
              </a:pPr>
              <a:r>
                <a:rPr b="1" lang="en-US" sz="1000" spc="-1" strike="noStrike">
                  <a:solidFill>
                    <a:srgbClr val="000000"/>
                  </a:solidFill>
                  <a:latin typeface="Calibri"/>
                </a:rPr>
                <a:t>Filters</a:t>
              </a:r>
              <a:endParaRPr b="0" lang="en-US" sz="1000" spc="-1" strike="noStrike">
                <a:latin typeface="Arial"/>
              </a:endParaRPr>
            </a:p>
          </p:txBody>
        </p:sp>
        <p:sp>
          <p:nvSpPr>
            <p:cNvPr id="1065" name="CustomShape 16"/>
            <p:cNvSpPr/>
            <p:nvPr/>
          </p:nvSpPr>
          <p:spPr>
            <a:xfrm>
              <a:off x="7172280" y="3340440"/>
              <a:ext cx="159120" cy="337320"/>
            </a:xfrm>
            <a:prstGeom prst="rect">
              <a:avLst/>
            </a:prstGeom>
            <a:solidFill>
              <a:srgbClr val="ffffff"/>
            </a:solidFill>
            <a:ln w="9360">
              <a:solidFill>
                <a:srgbClr val="000000"/>
              </a:solidFill>
              <a:miter/>
            </a:ln>
          </p:spPr>
          <p:style>
            <a:lnRef idx="0"/>
            <a:fillRef idx="0"/>
            <a:effectRef idx="0"/>
            <a:fontRef idx="minor"/>
          </p:style>
        </p:sp>
        <p:sp>
          <p:nvSpPr>
            <p:cNvPr id="1066" name="CustomShape 17"/>
            <p:cNvSpPr/>
            <p:nvPr/>
          </p:nvSpPr>
          <p:spPr>
            <a:xfrm>
              <a:off x="3535200" y="4251960"/>
              <a:ext cx="237600" cy="1006920"/>
            </a:xfrm>
            <a:prstGeom prst="rect">
              <a:avLst/>
            </a:prstGeom>
            <a:noFill/>
            <a:ln w="19080">
              <a:solidFill>
                <a:srgbClr val="000000"/>
              </a:solidFill>
              <a:round/>
            </a:ln>
          </p:spPr>
          <p:style>
            <a:lnRef idx="0"/>
            <a:fillRef idx="0"/>
            <a:effectRef idx="0"/>
            <a:fontRef idx="minor"/>
          </p:style>
        </p:sp>
        <p:sp>
          <p:nvSpPr>
            <p:cNvPr id="1067" name="Line 18"/>
            <p:cNvSpPr/>
            <p:nvPr/>
          </p:nvSpPr>
          <p:spPr>
            <a:xfrm>
              <a:off x="3666240" y="5253120"/>
              <a:ext cx="360" cy="406800"/>
            </a:xfrm>
            <a:prstGeom prst="line">
              <a:avLst/>
            </a:prstGeom>
            <a:ln w="28440">
              <a:solidFill>
                <a:srgbClr val="99cc00"/>
              </a:solidFill>
              <a:round/>
              <a:tailEnd len="med" type="triangle" w="med"/>
            </a:ln>
          </p:spPr>
          <p:style>
            <a:lnRef idx="0"/>
            <a:fillRef idx="0"/>
            <a:effectRef idx="0"/>
            <a:fontRef idx="minor"/>
          </p:style>
        </p:sp>
        <p:sp>
          <p:nvSpPr>
            <p:cNvPr id="1068" name="CustomShape 19"/>
            <p:cNvSpPr/>
            <p:nvPr/>
          </p:nvSpPr>
          <p:spPr>
            <a:xfrm rot="16200000">
              <a:off x="3209760" y="4671000"/>
              <a:ext cx="879480" cy="140040"/>
            </a:xfrm>
            <a:prstGeom prst="rect">
              <a:avLst/>
            </a:prstGeom>
            <a:noFill/>
            <a:ln w="9360">
              <a:noFill/>
            </a:ln>
          </p:spPr>
          <p:style>
            <a:lnRef idx="0"/>
            <a:fillRef idx="0"/>
            <a:effectRef idx="0"/>
            <a:fontRef idx="minor"/>
          </p:style>
          <p:txBody>
            <a:bodyPr lIns="90000" rIns="90000" tIns="45000" bIns="45000" anchor="ctr"/>
            <a:p>
              <a:pPr algn="ctr">
                <a:lnSpc>
                  <a:spcPct val="100000"/>
                </a:lnSpc>
              </a:pPr>
              <a:r>
                <a:rPr b="1" lang="en-US" sz="1000" spc="-1" strike="noStrike">
                  <a:solidFill>
                    <a:srgbClr val="000000"/>
                  </a:solidFill>
                  <a:latin typeface="Calibri"/>
                </a:rPr>
                <a:t>Pulsed Laser</a:t>
              </a:r>
              <a:endParaRPr b="0" lang="en-US" sz="1000" spc="-1" strike="noStrike">
                <a:latin typeface="Arial"/>
              </a:endParaRPr>
            </a:p>
          </p:txBody>
        </p:sp>
        <p:sp>
          <p:nvSpPr>
            <p:cNvPr id="1069" name="CustomShape 20"/>
            <p:cNvSpPr/>
            <p:nvPr/>
          </p:nvSpPr>
          <p:spPr>
            <a:xfrm>
              <a:off x="3411360" y="3475080"/>
              <a:ext cx="491400" cy="497160"/>
            </a:xfrm>
            <a:prstGeom prst="rect">
              <a:avLst/>
            </a:prstGeom>
            <a:noFill/>
            <a:ln w="19080">
              <a:solidFill>
                <a:srgbClr val="000000"/>
              </a:solidFill>
              <a:round/>
            </a:ln>
          </p:spPr>
          <p:style>
            <a:lnRef idx="0"/>
            <a:fillRef idx="0"/>
            <a:effectRef idx="0"/>
            <a:fontRef idx="minor"/>
          </p:style>
        </p:sp>
        <p:sp>
          <p:nvSpPr>
            <p:cNvPr id="1070" name="CustomShape 21"/>
            <p:cNvSpPr/>
            <p:nvPr/>
          </p:nvSpPr>
          <p:spPr>
            <a:xfrm>
              <a:off x="3400920" y="3511800"/>
              <a:ext cx="531000" cy="46080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Seed</a:t>
              </a:r>
              <a:endParaRPr b="0" lang="en-US" sz="1000" spc="-1" strike="noStrike">
                <a:latin typeface="Arial"/>
              </a:endParaRPr>
            </a:p>
            <a:p>
              <a:pPr algn="ctr">
                <a:lnSpc>
                  <a:spcPct val="100000"/>
                </a:lnSpc>
              </a:pPr>
              <a:r>
                <a:rPr b="1" lang="en-US" sz="1000" spc="-1" strike="noStrike">
                  <a:solidFill>
                    <a:srgbClr val="000000"/>
                  </a:solidFill>
                  <a:latin typeface="Calibri"/>
                </a:rPr>
                <a:t> </a:t>
              </a:r>
              <a:r>
                <a:rPr b="1" lang="en-US" sz="1000" spc="-1" strike="noStrike">
                  <a:solidFill>
                    <a:srgbClr val="000000"/>
                  </a:solidFill>
                  <a:latin typeface="Calibri"/>
                </a:rPr>
                <a:t>Laser</a:t>
              </a:r>
              <a:endParaRPr b="0" lang="en-US" sz="1000" spc="-1" strike="noStrike">
                <a:latin typeface="Arial"/>
              </a:endParaRPr>
            </a:p>
          </p:txBody>
        </p:sp>
        <p:sp>
          <p:nvSpPr>
            <p:cNvPr id="1071" name="Line 22"/>
            <p:cNvSpPr/>
            <p:nvPr/>
          </p:nvSpPr>
          <p:spPr>
            <a:xfrm flipV="1">
              <a:off x="3658320" y="3972600"/>
              <a:ext cx="360" cy="283320"/>
            </a:xfrm>
            <a:prstGeom prst="line">
              <a:avLst/>
            </a:prstGeom>
            <a:ln w="19080">
              <a:solidFill>
                <a:srgbClr val="ff0000"/>
              </a:solidFill>
              <a:round/>
              <a:headEnd len="med" type="triangle" w="med"/>
            </a:ln>
          </p:spPr>
          <p:style>
            <a:lnRef idx="0"/>
            <a:fillRef idx="0"/>
            <a:effectRef idx="0"/>
            <a:fontRef idx="minor"/>
          </p:style>
        </p:sp>
        <p:sp>
          <p:nvSpPr>
            <p:cNvPr id="1072" name="CustomShape 23"/>
            <p:cNvSpPr/>
            <p:nvPr/>
          </p:nvSpPr>
          <p:spPr>
            <a:xfrm>
              <a:off x="3866760" y="4268160"/>
              <a:ext cx="1135440" cy="167400"/>
            </a:xfrm>
            <a:prstGeom prst="rect">
              <a:avLst/>
            </a:prstGeom>
            <a:solidFill>
              <a:srgbClr val="c0c0c0"/>
            </a:solidFill>
            <a:ln w="9360">
              <a:solidFill>
                <a:schemeClr val="tx1"/>
              </a:solidFill>
              <a:miter/>
            </a:ln>
          </p:spPr>
          <p:style>
            <a:lnRef idx="0"/>
            <a:fillRef idx="0"/>
            <a:effectRef idx="0"/>
            <a:fontRef idx="minor"/>
          </p:style>
        </p:sp>
        <p:sp>
          <p:nvSpPr>
            <p:cNvPr id="1073" name="CustomShape 24"/>
            <p:cNvSpPr/>
            <p:nvPr/>
          </p:nvSpPr>
          <p:spPr>
            <a:xfrm>
              <a:off x="3872160" y="4302720"/>
              <a:ext cx="1142280" cy="339480"/>
            </a:xfrm>
            <a:prstGeom prst="ellipse">
              <a:avLst/>
            </a:prstGeom>
            <a:solidFill>
              <a:srgbClr val="ffffff"/>
            </a:solidFill>
            <a:ln w="9360">
              <a:solidFill>
                <a:schemeClr val="tx1"/>
              </a:solidFill>
              <a:round/>
            </a:ln>
          </p:spPr>
          <p:style>
            <a:lnRef idx="0"/>
            <a:fillRef idx="0"/>
            <a:effectRef idx="0"/>
            <a:fontRef idx="minor"/>
          </p:style>
        </p:sp>
        <p:sp>
          <p:nvSpPr>
            <p:cNvPr id="1074" name="CustomShape 25"/>
            <p:cNvSpPr/>
            <p:nvPr/>
          </p:nvSpPr>
          <p:spPr>
            <a:xfrm>
              <a:off x="3861360" y="4428000"/>
              <a:ext cx="1153080" cy="272880"/>
            </a:xfrm>
            <a:prstGeom prst="rect">
              <a:avLst/>
            </a:prstGeom>
            <a:solidFill>
              <a:srgbClr val="ffffff"/>
            </a:solidFill>
            <a:ln w="9360">
              <a:noFill/>
            </a:ln>
          </p:spPr>
          <p:style>
            <a:lnRef idx="0"/>
            <a:fillRef idx="0"/>
            <a:effectRef idx="0"/>
            <a:fontRef idx="minor"/>
          </p:style>
        </p:sp>
        <p:sp>
          <p:nvSpPr>
            <p:cNvPr id="1075" name="Line 26"/>
            <p:cNvSpPr/>
            <p:nvPr/>
          </p:nvSpPr>
          <p:spPr>
            <a:xfrm flipV="1">
              <a:off x="5008680" y="4276080"/>
              <a:ext cx="360" cy="1157040"/>
            </a:xfrm>
            <a:prstGeom prst="line">
              <a:avLst/>
            </a:prstGeom>
            <a:ln w="19080">
              <a:solidFill>
                <a:srgbClr val="000000"/>
              </a:solidFill>
              <a:round/>
            </a:ln>
          </p:spPr>
          <p:style>
            <a:lnRef idx="0"/>
            <a:fillRef idx="0"/>
            <a:effectRef idx="0"/>
            <a:fontRef idx="minor"/>
          </p:style>
        </p:sp>
        <p:sp>
          <p:nvSpPr>
            <p:cNvPr id="1076" name="Line 27"/>
            <p:cNvSpPr/>
            <p:nvPr/>
          </p:nvSpPr>
          <p:spPr>
            <a:xfrm flipV="1">
              <a:off x="3871800" y="4263120"/>
              <a:ext cx="360" cy="1128600"/>
            </a:xfrm>
            <a:prstGeom prst="line">
              <a:avLst/>
            </a:prstGeom>
            <a:ln w="19080">
              <a:solidFill>
                <a:srgbClr val="000000"/>
              </a:solidFill>
              <a:round/>
            </a:ln>
          </p:spPr>
          <p:style>
            <a:lnRef idx="0"/>
            <a:fillRef idx="0"/>
            <a:effectRef idx="0"/>
            <a:fontRef idx="minor"/>
          </p:style>
        </p:sp>
        <p:sp>
          <p:nvSpPr>
            <p:cNvPr id="1077" name="Line 28"/>
            <p:cNvSpPr/>
            <p:nvPr/>
          </p:nvSpPr>
          <p:spPr>
            <a:xfrm flipH="1">
              <a:off x="3732840" y="5269320"/>
              <a:ext cx="8640" cy="404280"/>
            </a:xfrm>
            <a:prstGeom prst="line">
              <a:avLst/>
            </a:prstGeom>
            <a:ln w="28440">
              <a:solidFill>
                <a:srgbClr val="ff0000"/>
              </a:solidFill>
              <a:round/>
              <a:tailEnd len="med" type="triangle" w="med"/>
            </a:ln>
          </p:spPr>
          <p:style>
            <a:lnRef idx="0"/>
            <a:fillRef idx="0"/>
            <a:effectRef idx="0"/>
            <a:fontRef idx="minor"/>
          </p:style>
        </p:sp>
        <p:sp>
          <p:nvSpPr>
            <p:cNvPr id="1078" name="CustomShape 29"/>
            <p:cNvSpPr/>
            <p:nvPr/>
          </p:nvSpPr>
          <p:spPr>
            <a:xfrm>
              <a:off x="2819520" y="2768400"/>
              <a:ext cx="638280" cy="462240"/>
            </a:xfrm>
            <a:prstGeom prst="rect">
              <a:avLst/>
            </a:prstGeom>
            <a:noFill/>
            <a:ln w="9360">
              <a:noFill/>
            </a:ln>
          </p:spPr>
          <p:style>
            <a:lnRef idx="0"/>
            <a:fillRef idx="0"/>
            <a:effectRef idx="0"/>
            <a:fontRef idx="minor"/>
          </p:style>
        </p:sp>
        <p:sp>
          <p:nvSpPr>
            <p:cNvPr id="1079" name="Line 30"/>
            <p:cNvSpPr/>
            <p:nvPr/>
          </p:nvSpPr>
          <p:spPr>
            <a:xfrm>
              <a:off x="4515480" y="3593520"/>
              <a:ext cx="1800" cy="684360"/>
            </a:xfrm>
            <a:prstGeom prst="line">
              <a:avLst/>
            </a:prstGeom>
            <a:ln w="28440">
              <a:solidFill>
                <a:srgbClr val="ff0000"/>
              </a:solidFill>
              <a:round/>
            </a:ln>
          </p:spPr>
          <p:style>
            <a:lnRef idx="0"/>
            <a:fillRef idx="0"/>
            <a:effectRef idx="0"/>
            <a:fontRef idx="minor"/>
          </p:style>
        </p:sp>
        <p:sp>
          <p:nvSpPr>
            <p:cNvPr id="1080" name="Line 31"/>
            <p:cNvSpPr/>
            <p:nvPr/>
          </p:nvSpPr>
          <p:spPr>
            <a:xfrm>
              <a:off x="5330160" y="3385800"/>
              <a:ext cx="234000" cy="275760"/>
            </a:xfrm>
            <a:prstGeom prst="line">
              <a:avLst/>
            </a:prstGeom>
            <a:ln w="9360">
              <a:solidFill>
                <a:srgbClr val="000000"/>
              </a:solidFill>
              <a:round/>
            </a:ln>
          </p:spPr>
          <p:style>
            <a:lnRef idx="0"/>
            <a:fillRef idx="0"/>
            <a:effectRef idx="0"/>
            <a:fontRef idx="minor"/>
          </p:style>
        </p:sp>
        <p:sp>
          <p:nvSpPr>
            <p:cNvPr id="1081" name="Line 32"/>
            <p:cNvSpPr/>
            <p:nvPr/>
          </p:nvSpPr>
          <p:spPr>
            <a:xfrm flipV="1">
              <a:off x="4250880" y="3306600"/>
              <a:ext cx="224640" cy="287280"/>
            </a:xfrm>
            <a:prstGeom prst="line">
              <a:avLst/>
            </a:prstGeom>
            <a:ln w="28440">
              <a:solidFill>
                <a:srgbClr val="000000"/>
              </a:solidFill>
              <a:round/>
            </a:ln>
          </p:spPr>
          <p:style>
            <a:lnRef idx="0"/>
            <a:fillRef idx="0"/>
            <a:effectRef idx="0"/>
            <a:fontRef idx="minor"/>
          </p:style>
        </p:sp>
        <p:sp>
          <p:nvSpPr>
            <p:cNvPr id="1082" name="CustomShape 33"/>
            <p:cNvSpPr/>
            <p:nvPr/>
          </p:nvSpPr>
          <p:spPr>
            <a:xfrm>
              <a:off x="4907880" y="5535720"/>
              <a:ext cx="1179000" cy="4478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1064 nm Co-Polarization Channel</a:t>
              </a:r>
              <a:endParaRPr b="0" lang="en-US" sz="1000" spc="-1" strike="noStrike">
                <a:latin typeface="Arial"/>
              </a:endParaRPr>
            </a:p>
          </p:txBody>
        </p:sp>
        <p:sp>
          <p:nvSpPr>
            <p:cNvPr id="1083" name="Line 34"/>
            <p:cNvSpPr/>
            <p:nvPr/>
          </p:nvSpPr>
          <p:spPr>
            <a:xfrm>
              <a:off x="5497560" y="4439880"/>
              <a:ext cx="511200" cy="360"/>
            </a:xfrm>
            <a:prstGeom prst="line">
              <a:avLst/>
            </a:prstGeom>
            <a:ln w="28440">
              <a:solidFill>
                <a:srgbClr val="ff0000"/>
              </a:solidFill>
              <a:round/>
            </a:ln>
          </p:spPr>
          <p:style>
            <a:lnRef idx="0"/>
            <a:fillRef idx="0"/>
            <a:effectRef idx="0"/>
            <a:fontRef idx="minor"/>
          </p:style>
        </p:sp>
        <p:sp>
          <p:nvSpPr>
            <p:cNvPr id="1084" name="CustomShape 35"/>
            <p:cNvSpPr/>
            <p:nvPr/>
          </p:nvSpPr>
          <p:spPr>
            <a:xfrm>
              <a:off x="5770440" y="4647600"/>
              <a:ext cx="991800" cy="4467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1064 nm Cross-Polarization Channel</a:t>
              </a:r>
              <a:endParaRPr b="0" lang="en-US" sz="1000" spc="-1" strike="noStrike">
                <a:latin typeface="Arial"/>
              </a:endParaRPr>
            </a:p>
          </p:txBody>
        </p:sp>
        <p:sp>
          <p:nvSpPr>
            <p:cNvPr id="1085" name="CustomShape 36"/>
            <p:cNvSpPr/>
            <p:nvPr/>
          </p:nvSpPr>
          <p:spPr>
            <a:xfrm rot="16200000">
              <a:off x="2345040" y="4202280"/>
              <a:ext cx="1679760" cy="36432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800" spc="-1" strike="noStrike">
                  <a:solidFill>
                    <a:srgbClr val="0066ff"/>
                  </a:solidFill>
                  <a:latin typeface="Calibri"/>
                </a:rPr>
                <a:t>Transmitter</a:t>
              </a:r>
              <a:endParaRPr b="0" lang="en-US" sz="1800" spc="-1" strike="noStrike">
                <a:latin typeface="Arial"/>
              </a:endParaRPr>
            </a:p>
          </p:txBody>
        </p:sp>
        <p:sp>
          <p:nvSpPr>
            <p:cNvPr id="1086" name="Line 37"/>
            <p:cNvSpPr/>
            <p:nvPr/>
          </p:nvSpPr>
          <p:spPr>
            <a:xfrm flipV="1">
              <a:off x="4383720" y="3432960"/>
              <a:ext cx="1800" cy="844920"/>
            </a:xfrm>
            <a:prstGeom prst="line">
              <a:avLst/>
            </a:prstGeom>
            <a:ln w="28440">
              <a:solidFill>
                <a:srgbClr val="00b0f0"/>
              </a:solidFill>
              <a:round/>
            </a:ln>
          </p:spPr>
          <p:style>
            <a:lnRef idx="0"/>
            <a:fillRef idx="0"/>
            <a:effectRef idx="0"/>
            <a:fontRef idx="minor"/>
          </p:style>
        </p:sp>
        <p:sp>
          <p:nvSpPr>
            <p:cNvPr id="1087" name="Line 38"/>
            <p:cNvSpPr/>
            <p:nvPr/>
          </p:nvSpPr>
          <p:spPr>
            <a:xfrm>
              <a:off x="4394160" y="3441600"/>
              <a:ext cx="1500840" cy="360"/>
            </a:xfrm>
            <a:prstGeom prst="line">
              <a:avLst/>
            </a:prstGeom>
            <a:ln w="28440">
              <a:solidFill>
                <a:srgbClr val="00b0f0"/>
              </a:solidFill>
              <a:round/>
            </a:ln>
          </p:spPr>
          <p:style>
            <a:lnRef idx="0"/>
            <a:fillRef idx="0"/>
            <a:effectRef idx="0"/>
            <a:fontRef idx="minor"/>
          </p:style>
        </p:sp>
        <p:grpSp>
          <p:nvGrpSpPr>
            <p:cNvPr id="1088" name="Group 39"/>
            <p:cNvGrpSpPr/>
            <p:nvPr/>
          </p:nvGrpSpPr>
          <p:grpSpPr>
            <a:xfrm>
              <a:off x="5738760" y="2233080"/>
              <a:ext cx="320400" cy="350280"/>
              <a:chOff x="5738760" y="2233080"/>
              <a:chExt cx="320400" cy="350280"/>
            </a:xfrm>
          </p:grpSpPr>
          <p:sp>
            <p:nvSpPr>
              <p:cNvPr id="1089" name="CustomShape 40"/>
              <p:cNvSpPr/>
              <p:nvPr/>
            </p:nvSpPr>
            <p:spPr>
              <a:xfrm rot="16200000">
                <a:off x="5724000" y="2248560"/>
                <a:ext cx="349560" cy="319680"/>
              </a:xfrm>
              <a:prstGeom prst="rect">
                <a:avLst/>
              </a:prstGeom>
              <a:solidFill>
                <a:srgbClr val="ffffff"/>
              </a:solidFill>
              <a:ln w="9360">
                <a:solidFill>
                  <a:srgbClr val="000000"/>
                </a:solidFill>
                <a:miter/>
              </a:ln>
            </p:spPr>
            <p:style>
              <a:lnRef idx="0"/>
              <a:fillRef idx="0"/>
              <a:effectRef idx="0"/>
              <a:fontRef idx="minor"/>
            </p:style>
          </p:sp>
          <p:sp>
            <p:nvSpPr>
              <p:cNvPr id="1090" name="Line 41"/>
              <p:cNvSpPr/>
              <p:nvPr/>
            </p:nvSpPr>
            <p:spPr>
              <a:xfrm>
                <a:off x="5738760" y="2233080"/>
                <a:ext cx="320400" cy="349920"/>
              </a:xfrm>
              <a:prstGeom prst="line">
                <a:avLst/>
              </a:prstGeom>
              <a:ln w="9360">
                <a:solidFill>
                  <a:srgbClr val="000000"/>
                </a:solidFill>
                <a:round/>
              </a:ln>
            </p:spPr>
            <p:style>
              <a:lnRef idx="0"/>
              <a:fillRef idx="0"/>
              <a:effectRef idx="0"/>
              <a:fontRef idx="minor"/>
            </p:style>
          </p:sp>
        </p:grpSp>
        <p:sp>
          <p:nvSpPr>
            <p:cNvPr id="1091" name="CustomShape 42"/>
            <p:cNvSpPr/>
            <p:nvPr/>
          </p:nvSpPr>
          <p:spPr>
            <a:xfrm flipH="1">
              <a:off x="3814920" y="2032920"/>
              <a:ext cx="922320" cy="4474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355 nm Cross-Polarization</a:t>
              </a:r>
              <a:endParaRPr b="0" lang="en-US" sz="1000" spc="-1" strike="noStrike">
                <a:latin typeface="Arial"/>
              </a:endParaRPr>
            </a:p>
            <a:p>
              <a:pPr algn="ctr">
                <a:lnSpc>
                  <a:spcPct val="100000"/>
                </a:lnSpc>
              </a:pPr>
              <a:r>
                <a:rPr b="1" lang="en-US" sz="1000" spc="-1" strike="noStrike">
                  <a:solidFill>
                    <a:srgbClr val="000000"/>
                  </a:solidFill>
                  <a:latin typeface="Calibri"/>
                </a:rPr>
                <a:t>Channel</a:t>
              </a:r>
              <a:endParaRPr b="0" lang="en-US" sz="1000" spc="-1" strike="noStrike">
                <a:latin typeface="Arial"/>
              </a:endParaRPr>
            </a:p>
          </p:txBody>
        </p:sp>
        <p:sp>
          <p:nvSpPr>
            <p:cNvPr id="1092" name="Line 43"/>
            <p:cNvSpPr/>
            <p:nvPr/>
          </p:nvSpPr>
          <p:spPr>
            <a:xfrm flipH="1">
              <a:off x="5316840" y="2416320"/>
              <a:ext cx="569520" cy="7920"/>
            </a:xfrm>
            <a:prstGeom prst="line">
              <a:avLst/>
            </a:prstGeom>
            <a:ln w="28440">
              <a:solidFill>
                <a:srgbClr val="00b0f0"/>
              </a:solidFill>
              <a:round/>
            </a:ln>
          </p:spPr>
          <p:style>
            <a:lnRef idx="0"/>
            <a:fillRef idx="0"/>
            <a:effectRef idx="0"/>
            <a:fontRef idx="minor"/>
          </p:style>
        </p:sp>
        <p:sp>
          <p:nvSpPr>
            <p:cNvPr id="1093" name="Line 44"/>
            <p:cNvSpPr/>
            <p:nvPr/>
          </p:nvSpPr>
          <p:spPr>
            <a:xfrm flipH="1" flipV="1">
              <a:off x="5893920" y="1664640"/>
              <a:ext cx="9720" cy="1785600"/>
            </a:xfrm>
            <a:prstGeom prst="line">
              <a:avLst/>
            </a:prstGeom>
            <a:ln w="28440">
              <a:solidFill>
                <a:srgbClr val="00b0f0"/>
              </a:solidFill>
              <a:round/>
            </a:ln>
          </p:spPr>
          <p:style>
            <a:lnRef idx="0"/>
            <a:fillRef idx="0"/>
            <a:effectRef idx="0"/>
            <a:fontRef idx="minor"/>
          </p:style>
        </p:sp>
        <p:sp>
          <p:nvSpPr>
            <p:cNvPr id="1094" name="CustomShape 45"/>
            <p:cNvSpPr/>
            <p:nvPr/>
          </p:nvSpPr>
          <p:spPr>
            <a:xfrm>
              <a:off x="5448960" y="925920"/>
              <a:ext cx="889920" cy="738720"/>
            </a:xfrm>
            <a:prstGeom prst="rect">
              <a:avLst/>
            </a:prstGeom>
            <a:noFill/>
            <a:ln w="19080">
              <a:solidFill>
                <a:srgbClr val="000000"/>
              </a:solidFill>
              <a:round/>
            </a:ln>
          </p:spPr>
          <p:style>
            <a:lnRef idx="0"/>
            <a:fillRef idx="0"/>
            <a:effectRef idx="0"/>
            <a:fontRef idx="minor"/>
          </p:style>
        </p:sp>
        <p:sp>
          <p:nvSpPr>
            <p:cNvPr id="1095" name="Line 46"/>
            <p:cNvSpPr/>
            <p:nvPr/>
          </p:nvSpPr>
          <p:spPr>
            <a:xfrm flipV="1">
              <a:off x="6345360" y="1318320"/>
              <a:ext cx="462240" cy="7560"/>
            </a:xfrm>
            <a:prstGeom prst="line">
              <a:avLst/>
            </a:prstGeom>
            <a:ln w="28440">
              <a:solidFill>
                <a:srgbClr val="00b0f0"/>
              </a:solidFill>
              <a:round/>
            </a:ln>
          </p:spPr>
          <p:style>
            <a:lnRef idx="0"/>
            <a:fillRef idx="0"/>
            <a:effectRef idx="0"/>
            <a:fontRef idx="minor"/>
          </p:style>
        </p:sp>
        <p:sp>
          <p:nvSpPr>
            <p:cNvPr id="1096" name="CustomShape 47"/>
            <p:cNvSpPr/>
            <p:nvPr/>
          </p:nvSpPr>
          <p:spPr>
            <a:xfrm>
              <a:off x="7303320" y="1036440"/>
              <a:ext cx="1383480" cy="540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355 nm Particulate+Molecular Channel</a:t>
              </a:r>
              <a:endParaRPr b="0" lang="en-US" sz="1000" spc="-1" strike="noStrike">
                <a:latin typeface="Arial"/>
              </a:endParaRPr>
            </a:p>
          </p:txBody>
        </p:sp>
        <p:sp>
          <p:nvSpPr>
            <p:cNvPr id="1097" name="Line 48"/>
            <p:cNvSpPr/>
            <p:nvPr/>
          </p:nvSpPr>
          <p:spPr>
            <a:xfrm flipH="1">
              <a:off x="4948200" y="1296000"/>
              <a:ext cx="502560" cy="1800"/>
            </a:xfrm>
            <a:prstGeom prst="line">
              <a:avLst/>
            </a:prstGeom>
            <a:ln w="28440">
              <a:solidFill>
                <a:srgbClr val="00b0f0"/>
              </a:solidFill>
              <a:round/>
            </a:ln>
          </p:spPr>
          <p:style>
            <a:lnRef idx="0"/>
            <a:fillRef idx="0"/>
            <a:effectRef idx="0"/>
            <a:fontRef idx="minor"/>
          </p:style>
        </p:sp>
        <p:sp>
          <p:nvSpPr>
            <p:cNvPr id="1098" name="CustomShape 49"/>
            <p:cNvSpPr/>
            <p:nvPr/>
          </p:nvSpPr>
          <p:spPr>
            <a:xfrm flipH="1">
              <a:off x="3542760" y="1013400"/>
              <a:ext cx="922320" cy="4474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355 nm Molecular</a:t>
              </a:r>
              <a:endParaRPr b="0" lang="en-US" sz="1000" spc="-1" strike="noStrike">
                <a:latin typeface="Arial"/>
              </a:endParaRPr>
            </a:p>
            <a:p>
              <a:pPr algn="ctr">
                <a:lnSpc>
                  <a:spcPct val="100000"/>
                </a:lnSpc>
              </a:pPr>
              <a:r>
                <a:rPr b="1" lang="en-US" sz="1000" spc="-1" strike="noStrike">
                  <a:solidFill>
                    <a:srgbClr val="000000"/>
                  </a:solidFill>
                  <a:latin typeface="Calibri"/>
                </a:rPr>
                <a:t>Channel</a:t>
              </a:r>
              <a:endParaRPr b="0" lang="en-US" sz="1000" spc="-1" strike="noStrike">
                <a:latin typeface="Arial"/>
              </a:endParaRPr>
            </a:p>
          </p:txBody>
        </p:sp>
        <p:sp>
          <p:nvSpPr>
            <p:cNvPr id="1099" name="CustomShape 50"/>
            <p:cNvSpPr/>
            <p:nvPr/>
          </p:nvSpPr>
          <p:spPr>
            <a:xfrm>
              <a:off x="5410080" y="1178280"/>
              <a:ext cx="986760" cy="25560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Interferometer</a:t>
              </a:r>
              <a:endParaRPr b="0" lang="en-US" sz="1000" spc="-1" strike="noStrike">
                <a:latin typeface="Arial"/>
              </a:endParaRPr>
            </a:p>
          </p:txBody>
        </p:sp>
        <p:sp>
          <p:nvSpPr>
            <p:cNvPr id="1100" name="Line 51"/>
            <p:cNvSpPr/>
            <p:nvPr/>
          </p:nvSpPr>
          <p:spPr>
            <a:xfrm>
              <a:off x="3584160" y="5258520"/>
              <a:ext cx="9000" cy="378360"/>
            </a:xfrm>
            <a:prstGeom prst="line">
              <a:avLst/>
            </a:prstGeom>
            <a:ln w="28440">
              <a:solidFill>
                <a:srgbClr val="00b0f0"/>
              </a:solidFill>
              <a:round/>
              <a:tailEnd len="med" type="triangle" w="med"/>
            </a:ln>
          </p:spPr>
          <p:style>
            <a:lnRef idx="0"/>
            <a:fillRef idx="0"/>
            <a:effectRef idx="0"/>
            <a:fontRef idx="minor"/>
          </p:style>
        </p:sp>
        <p:sp>
          <p:nvSpPr>
            <p:cNvPr id="1101" name="Line 52"/>
            <p:cNvSpPr/>
            <p:nvPr/>
          </p:nvSpPr>
          <p:spPr>
            <a:xfrm flipV="1">
              <a:off x="5787000" y="3329280"/>
              <a:ext cx="224640" cy="287280"/>
            </a:xfrm>
            <a:prstGeom prst="line">
              <a:avLst/>
            </a:prstGeom>
            <a:ln w="28440">
              <a:solidFill>
                <a:srgbClr val="000000"/>
              </a:solidFill>
              <a:round/>
            </a:ln>
          </p:spPr>
          <p:style>
            <a:lnRef idx="0"/>
            <a:fillRef idx="0"/>
            <a:effectRef idx="0"/>
            <a:fontRef idx="minor"/>
          </p:style>
        </p:sp>
        <p:sp>
          <p:nvSpPr>
            <p:cNvPr id="1102" name="CustomShape 53"/>
            <p:cNvSpPr/>
            <p:nvPr/>
          </p:nvSpPr>
          <p:spPr>
            <a:xfrm>
              <a:off x="4514400" y="3973680"/>
              <a:ext cx="827640" cy="3092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Field Stop </a:t>
              </a:r>
              <a:br/>
              <a:endParaRPr b="0" lang="en-US" sz="1000" spc="-1" strike="noStrike">
                <a:latin typeface="Arial"/>
              </a:endParaRPr>
            </a:p>
          </p:txBody>
        </p:sp>
        <p:sp>
          <p:nvSpPr>
            <p:cNvPr id="1103" name="CustomShape 54"/>
            <p:cNvSpPr/>
            <p:nvPr/>
          </p:nvSpPr>
          <p:spPr>
            <a:xfrm>
              <a:off x="5806440" y="2820960"/>
              <a:ext cx="900720" cy="5572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Solar</a:t>
              </a:r>
              <a:endParaRPr b="0" lang="en-US" sz="1000" spc="-1" strike="noStrike">
                <a:latin typeface="Arial"/>
              </a:endParaRPr>
            </a:p>
            <a:p>
              <a:pPr algn="ctr">
                <a:lnSpc>
                  <a:spcPct val="100000"/>
                </a:lnSpc>
              </a:pPr>
              <a:r>
                <a:rPr b="1" lang="en-US" sz="1000" spc="-1" strike="noStrike">
                  <a:solidFill>
                    <a:srgbClr val="000000"/>
                  </a:solidFill>
                  <a:latin typeface="Calibri"/>
                </a:rPr>
                <a:t>Background </a:t>
              </a:r>
              <a:endParaRPr b="0" lang="en-US" sz="1000" spc="-1" strike="noStrike">
                <a:latin typeface="Arial"/>
              </a:endParaRPr>
            </a:p>
            <a:p>
              <a:pPr algn="ctr">
                <a:lnSpc>
                  <a:spcPct val="100000"/>
                </a:lnSpc>
              </a:pPr>
              <a:r>
                <a:rPr b="1" lang="en-US" sz="1000" spc="-1" strike="noStrike">
                  <a:solidFill>
                    <a:srgbClr val="000000"/>
                  </a:solidFill>
                  <a:latin typeface="Calibri"/>
                </a:rPr>
                <a:t>Filters</a:t>
              </a:r>
              <a:endParaRPr b="0" lang="en-US" sz="1000" spc="-1" strike="noStrike">
                <a:latin typeface="Arial"/>
              </a:endParaRPr>
            </a:p>
          </p:txBody>
        </p:sp>
        <p:grpSp>
          <p:nvGrpSpPr>
            <p:cNvPr id="1104" name="Group 55"/>
            <p:cNvGrpSpPr/>
            <p:nvPr/>
          </p:nvGrpSpPr>
          <p:grpSpPr>
            <a:xfrm>
              <a:off x="7599600" y="3333240"/>
              <a:ext cx="320040" cy="350280"/>
              <a:chOff x="7599600" y="3333240"/>
              <a:chExt cx="320040" cy="350280"/>
            </a:xfrm>
          </p:grpSpPr>
          <p:sp>
            <p:nvSpPr>
              <p:cNvPr id="1105" name="CustomShape 56"/>
              <p:cNvSpPr/>
              <p:nvPr/>
            </p:nvSpPr>
            <p:spPr>
              <a:xfrm rot="16200000">
                <a:off x="7584480" y="3348720"/>
                <a:ext cx="349560" cy="319680"/>
              </a:xfrm>
              <a:prstGeom prst="rect">
                <a:avLst/>
              </a:prstGeom>
              <a:solidFill>
                <a:srgbClr val="ffffff"/>
              </a:solidFill>
              <a:ln w="9360">
                <a:solidFill>
                  <a:srgbClr val="000000"/>
                </a:solidFill>
                <a:miter/>
              </a:ln>
            </p:spPr>
            <p:style>
              <a:lnRef idx="0"/>
              <a:fillRef idx="0"/>
              <a:effectRef idx="0"/>
              <a:fontRef idx="minor"/>
            </p:style>
          </p:sp>
          <p:sp>
            <p:nvSpPr>
              <p:cNvPr id="1106" name="Line 57"/>
              <p:cNvSpPr/>
              <p:nvPr/>
            </p:nvSpPr>
            <p:spPr>
              <a:xfrm>
                <a:off x="7599600" y="3333240"/>
                <a:ext cx="320040" cy="350280"/>
              </a:xfrm>
              <a:prstGeom prst="line">
                <a:avLst/>
              </a:prstGeom>
              <a:ln w="9360">
                <a:solidFill>
                  <a:srgbClr val="000000"/>
                </a:solidFill>
                <a:round/>
              </a:ln>
            </p:spPr>
            <p:style>
              <a:lnRef idx="0"/>
              <a:fillRef idx="0"/>
              <a:effectRef idx="0"/>
              <a:fontRef idx="minor"/>
            </p:style>
          </p:sp>
        </p:grpSp>
        <p:sp>
          <p:nvSpPr>
            <p:cNvPr id="1107" name="Line 58"/>
            <p:cNvSpPr/>
            <p:nvPr/>
          </p:nvSpPr>
          <p:spPr>
            <a:xfrm flipH="1">
              <a:off x="7754040" y="3517560"/>
              <a:ext cx="2880" cy="745560"/>
            </a:xfrm>
            <a:prstGeom prst="line">
              <a:avLst/>
            </a:prstGeom>
            <a:ln w="28440">
              <a:solidFill>
                <a:srgbClr val="33cc33"/>
              </a:solidFill>
              <a:round/>
            </a:ln>
          </p:spPr>
          <p:style>
            <a:lnRef idx="0"/>
            <a:fillRef idx="0"/>
            <a:effectRef idx="0"/>
            <a:fontRef idx="minor"/>
          </p:style>
        </p:sp>
        <p:sp>
          <p:nvSpPr>
            <p:cNvPr id="1108" name="CustomShape 59"/>
            <p:cNvSpPr/>
            <p:nvPr/>
          </p:nvSpPr>
          <p:spPr>
            <a:xfrm>
              <a:off x="7340400" y="4701240"/>
              <a:ext cx="865440" cy="4478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532 nm Cross-Polarization</a:t>
              </a:r>
              <a:endParaRPr b="0" lang="en-US" sz="1000" spc="-1" strike="noStrike">
                <a:latin typeface="Arial"/>
              </a:endParaRPr>
            </a:p>
            <a:p>
              <a:pPr algn="ctr">
                <a:lnSpc>
                  <a:spcPct val="100000"/>
                </a:lnSpc>
              </a:pPr>
              <a:r>
                <a:rPr b="1" lang="en-US" sz="1000" spc="-1" strike="noStrike">
                  <a:solidFill>
                    <a:srgbClr val="000000"/>
                  </a:solidFill>
                  <a:latin typeface="Calibri"/>
                </a:rPr>
                <a:t>Channel</a:t>
              </a:r>
              <a:endParaRPr b="0" lang="en-US" sz="1000" spc="-1" strike="noStrike">
                <a:latin typeface="Arial"/>
              </a:endParaRPr>
            </a:p>
          </p:txBody>
        </p:sp>
        <p:sp>
          <p:nvSpPr>
            <p:cNvPr id="1109" name="Line 60"/>
            <p:cNvSpPr/>
            <p:nvPr/>
          </p:nvSpPr>
          <p:spPr>
            <a:xfrm>
              <a:off x="4410360" y="3505320"/>
              <a:ext cx="3997440" cy="7560"/>
            </a:xfrm>
            <a:prstGeom prst="line">
              <a:avLst/>
            </a:prstGeom>
            <a:ln w="28440">
              <a:solidFill>
                <a:srgbClr val="33cc33"/>
              </a:solidFill>
              <a:round/>
            </a:ln>
          </p:spPr>
          <p:style>
            <a:lnRef idx="0"/>
            <a:fillRef idx="0"/>
            <a:effectRef idx="0"/>
            <a:fontRef idx="minor"/>
          </p:style>
        </p:sp>
        <p:sp>
          <p:nvSpPr>
            <p:cNvPr id="1110" name="Line 61"/>
            <p:cNvSpPr/>
            <p:nvPr/>
          </p:nvSpPr>
          <p:spPr>
            <a:xfrm flipH="1" flipV="1">
              <a:off x="4464360" y="3561480"/>
              <a:ext cx="1800" cy="706680"/>
            </a:xfrm>
            <a:prstGeom prst="line">
              <a:avLst/>
            </a:prstGeom>
            <a:ln w="28440">
              <a:solidFill>
                <a:schemeClr val="accent2"/>
              </a:solidFill>
            </a:ln>
          </p:spPr>
          <p:style>
            <a:lnRef idx="1">
              <a:schemeClr val="accent1"/>
            </a:lnRef>
            <a:fillRef idx="0">
              <a:schemeClr val="accent1"/>
            </a:fillRef>
            <a:effectRef idx="0">
              <a:schemeClr val="accent1"/>
            </a:effectRef>
            <a:fontRef idx="minor"/>
          </p:style>
        </p:sp>
        <p:sp>
          <p:nvSpPr>
            <p:cNvPr id="1111" name="CustomShape 62"/>
            <p:cNvSpPr/>
            <p:nvPr/>
          </p:nvSpPr>
          <p:spPr>
            <a:xfrm rot="16296000">
              <a:off x="4415760" y="3659760"/>
              <a:ext cx="61560" cy="289080"/>
            </a:xfrm>
            <a:prstGeom prst="ellipse">
              <a:avLst/>
            </a:prstGeom>
            <a:solidFill>
              <a:srgbClr val="ffffff"/>
            </a:solidFill>
            <a:ln w="9360">
              <a:solidFill>
                <a:srgbClr val="000000"/>
              </a:solidFill>
              <a:round/>
            </a:ln>
          </p:spPr>
          <p:style>
            <a:lnRef idx="0"/>
            <a:fillRef idx="0"/>
            <a:effectRef idx="0"/>
            <a:fontRef idx="minor"/>
          </p:style>
        </p:sp>
        <p:sp>
          <p:nvSpPr>
            <p:cNvPr id="1112" name="Line 63"/>
            <p:cNvSpPr/>
            <p:nvPr/>
          </p:nvSpPr>
          <p:spPr>
            <a:xfrm flipH="1" flipV="1">
              <a:off x="4453200" y="3553920"/>
              <a:ext cx="2345400" cy="2520"/>
            </a:xfrm>
            <a:prstGeom prst="line">
              <a:avLst/>
            </a:prstGeom>
            <a:ln w="28440">
              <a:solidFill>
                <a:schemeClr val="accent2"/>
              </a:solidFill>
            </a:ln>
          </p:spPr>
          <p:style>
            <a:lnRef idx="1">
              <a:schemeClr val="accent1"/>
            </a:lnRef>
            <a:fillRef idx="0">
              <a:schemeClr val="accent1"/>
            </a:fillRef>
            <a:effectRef idx="0">
              <a:schemeClr val="accent1"/>
            </a:effectRef>
            <a:fontRef idx="minor"/>
          </p:style>
        </p:sp>
        <p:sp>
          <p:nvSpPr>
            <p:cNvPr id="1113" name="Line 64"/>
            <p:cNvSpPr/>
            <p:nvPr/>
          </p:nvSpPr>
          <p:spPr>
            <a:xfrm flipV="1">
              <a:off x="6695280" y="3397680"/>
              <a:ext cx="224640" cy="287280"/>
            </a:xfrm>
            <a:prstGeom prst="line">
              <a:avLst/>
            </a:prstGeom>
            <a:ln w="28440">
              <a:solidFill>
                <a:srgbClr val="000000"/>
              </a:solidFill>
              <a:round/>
            </a:ln>
          </p:spPr>
          <p:style>
            <a:lnRef idx="0"/>
            <a:fillRef idx="0"/>
            <a:effectRef idx="0"/>
            <a:fontRef idx="minor"/>
          </p:style>
        </p:sp>
        <p:sp>
          <p:nvSpPr>
            <p:cNvPr id="1114" name="Line 65"/>
            <p:cNvSpPr/>
            <p:nvPr/>
          </p:nvSpPr>
          <p:spPr>
            <a:xfrm flipH="1" flipV="1">
              <a:off x="6760440" y="2722320"/>
              <a:ext cx="14760" cy="828000"/>
            </a:xfrm>
            <a:prstGeom prst="line">
              <a:avLst/>
            </a:prstGeom>
            <a:ln w="28440">
              <a:solidFill>
                <a:schemeClr val="accent2"/>
              </a:solidFill>
            </a:ln>
          </p:spPr>
          <p:style>
            <a:lnRef idx="1">
              <a:schemeClr val="accent1"/>
            </a:lnRef>
            <a:fillRef idx="0">
              <a:schemeClr val="accent1"/>
            </a:fillRef>
            <a:effectRef idx="0">
              <a:schemeClr val="accent1"/>
            </a:effectRef>
            <a:fontRef idx="minor"/>
          </p:style>
        </p:sp>
        <p:sp>
          <p:nvSpPr>
            <p:cNvPr id="1115" name="CustomShape 66"/>
            <p:cNvSpPr/>
            <p:nvPr/>
          </p:nvSpPr>
          <p:spPr>
            <a:xfrm>
              <a:off x="4401000" y="109008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116" name="CustomShape 67"/>
            <p:cNvSpPr/>
            <p:nvPr/>
          </p:nvSpPr>
          <p:spPr>
            <a:xfrm>
              <a:off x="6804360" y="110340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117" name="CustomShape 68"/>
            <p:cNvSpPr/>
            <p:nvPr/>
          </p:nvSpPr>
          <p:spPr>
            <a:xfrm>
              <a:off x="6486840" y="230688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118" name="CustomShape 69"/>
            <p:cNvSpPr/>
            <p:nvPr/>
          </p:nvSpPr>
          <p:spPr>
            <a:xfrm>
              <a:off x="6087960" y="1742760"/>
              <a:ext cx="1383480" cy="540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680 nm Chlorophyll Fluorescence</a:t>
              </a:r>
              <a:endParaRPr b="0" lang="en-US" sz="1000" spc="-1" strike="noStrike">
                <a:latin typeface="Arial"/>
              </a:endParaRPr>
            </a:p>
            <a:p>
              <a:pPr algn="ctr">
                <a:lnSpc>
                  <a:spcPct val="100000"/>
                </a:lnSpc>
              </a:pPr>
              <a:r>
                <a:rPr b="1" lang="en-US" sz="1000" spc="-1" strike="noStrike">
                  <a:solidFill>
                    <a:srgbClr val="000000"/>
                  </a:solidFill>
                  <a:latin typeface="Calibri"/>
                </a:rPr>
                <a:t>Channel</a:t>
              </a:r>
              <a:endParaRPr b="0" lang="en-US" sz="1000" spc="-1" strike="noStrike">
                <a:latin typeface="Arial"/>
              </a:endParaRPr>
            </a:p>
          </p:txBody>
        </p:sp>
        <p:sp>
          <p:nvSpPr>
            <p:cNvPr id="1119" name="CustomShape 70"/>
            <p:cNvSpPr/>
            <p:nvPr/>
          </p:nvSpPr>
          <p:spPr>
            <a:xfrm>
              <a:off x="8562960" y="425088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120" name="CustomShape 71"/>
            <p:cNvSpPr/>
            <p:nvPr/>
          </p:nvSpPr>
          <p:spPr>
            <a:xfrm>
              <a:off x="8572680" y="235296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121" name="CustomShape 72"/>
            <p:cNvSpPr/>
            <p:nvPr/>
          </p:nvSpPr>
          <p:spPr>
            <a:xfrm>
              <a:off x="4769640" y="221688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122" name="CustomShape 73"/>
            <p:cNvSpPr/>
            <p:nvPr/>
          </p:nvSpPr>
          <p:spPr>
            <a:xfrm>
              <a:off x="5208480" y="514800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123" name="CustomShape 74"/>
            <p:cNvSpPr/>
            <p:nvPr/>
          </p:nvSpPr>
          <p:spPr>
            <a:xfrm>
              <a:off x="6015600" y="423216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124" name="Line 75"/>
            <p:cNvSpPr/>
            <p:nvPr/>
          </p:nvSpPr>
          <p:spPr>
            <a:xfrm flipH="1" flipV="1">
              <a:off x="3863160" y="4268160"/>
              <a:ext cx="1158840" cy="7920"/>
            </a:xfrm>
            <a:prstGeom prst="line">
              <a:avLst/>
            </a:prstGeom>
            <a:ln w="19080">
              <a:solidFill>
                <a:srgbClr val="000000"/>
              </a:solidFill>
              <a:round/>
            </a:ln>
          </p:spPr>
          <p:style>
            <a:lnRef idx="0"/>
            <a:fillRef idx="0"/>
            <a:effectRef idx="0"/>
            <a:fontRef idx="minor"/>
          </p:style>
        </p:sp>
        <p:sp>
          <p:nvSpPr>
            <p:cNvPr id="1125" name="CustomShape 76"/>
            <p:cNvSpPr/>
            <p:nvPr/>
          </p:nvSpPr>
          <p:spPr>
            <a:xfrm>
              <a:off x="4339440" y="5332680"/>
              <a:ext cx="195120" cy="71280"/>
            </a:xfrm>
            <a:prstGeom prst="ellipse">
              <a:avLst/>
            </a:prstGeom>
            <a:solidFill>
              <a:srgbClr val="c0c0c0"/>
            </a:solidFill>
            <a:ln w="9360">
              <a:solidFill>
                <a:schemeClr val="tx1"/>
              </a:solidFill>
              <a:round/>
            </a:ln>
          </p:spPr>
          <p:style>
            <a:lnRef idx="0"/>
            <a:fillRef idx="0"/>
            <a:effectRef idx="0"/>
            <a:fontRef idx="minor"/>
          </p:style>
        </p:sp>
        <p:sp>
          <p:nvSpPr>
            <p:cNvPr id="1126" name="CustomShape 77"/>
            <p:cNvSpPr/>
            <p:nvPr/>
          </p:nvSpPr>
          <p:spPr>
            <a:xfrm>
              <a:off x="4338000" y="5356800"/>
              <a:ext cx="205920" cy="46800"/>
            </a:xfrm>
            <a:prstGeom prst="rect">
              <a:avLst/>
            </a:prstGeom>
            <a:solidFill>
              <a:schemeClr val="folHlink"/>
            </a:solidFill>
            <a:ln w="9360">
              <a:solidFill>
                <a:schemeClr val="tx1"/>
              </a:solidFill>
              <a:miter/>
            </a:ln>
          </p:spPr>
          <p:style>
            <a:lnRef idx="0"/>
            <a:fillRef idx="0"/>
            <a:effectRef idx="0"/>
            <a:fontRef idx="minor"/>
          </p:style>
        </p:sp>
        <p:sp>
          <p:nvSpPr>
            <p:cNvPr id="1127" name="CustomShape 78"/>
            <p:cNvSpPr/>
            <p:nvPr/>
          </p:nvSpPr>
          <p:spPr>
            <a:xfrm flipV="1">
              <a:off x="6918120" y="3569760"/>
              <a:ext cx="218880" cy="13428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1128" name="CustomShape 79"/>
            <p:cNvSpPr/>
            <p:nvPr/>
          </p:nvSpPr>
          <p:spPr>
            <a:xfrm flipH="1">
              <a:off x="5687280" y="3864240"/>
              <a:ext cx="226800" cy="10512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1129" name="CustomShape 80"/>
            <p:cNvSpPr/>
            <p:nvPr/>
          </p:nvSpPr>
          <p:spPr>
            <a:xfrm>
              <a:off x="8407800" y="3168000"/>
              <a:ext cx="889920" cy="674640"/>
            </a:xfrm>
            <a:prstGeom prst="rect">
              <a:avLst/>
            </a:prstGeom>
            <a:noFill/>
            <a:ln w="19080">
              <a:solidFill>
                <a:srgbClr val="000000"/>
              </a:solidFill>
              <a:round/>
            </a:ln>
          </p:spPr>
          <p:style>
            <a:lnRef idx="0"/>
            <a:fillRef idx="0"/>
            <a:effectRef idx="0"/>
            <a:fontRef idx="minor"/>
          </p:style>
        </p:sp>
        <p:sp>
          <p:nvSpPr>
            <p:cNvPr id="1130" name="CustomShape 81"/>
            <p:cNvSpPr/>
            <p:nvPr/>
          </p:nvSpPr>
          <p:spPr>
            <a:xfrm>
              <a:off x="8352720" y="3360960"/>
              <a:ext cx="986760" cy="25560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Interferometer</a:t>
              </a:r>
              <a:endParaRPr b="0" lang="en-US" sz="1000" spc="-1" strike="noStrike">
                <a:latin typeface="Arial"/>
              </a:endParaRPr>
            </a:p>
          </p:txBody>
        </p:sp>
        <p:sp>
          <p:nvSpPr>
            <p:cNvPr id="1131" name="Line 82"/>
            <p:cNvSpPr/>
            <p:nvPr/>
          </p:nvSpPr>
          <p:spPr>
            <a:xfrm>
              <a:off x="8852760" y="3843000"/>
              <a:ext cx="360" cy="408960"/>
            </a:xfrm>
            <a:prstGeom prst="line">
              <a:avLst/>
            </a:prstGeom>
            <a:ln w="28440">
              <a:solidFill>
                <a:srgbClr val="33cc33"/>
              </a:solidFill>
              <a:round/>
            </a:ln>
          </p:spPr>
          <p:style>
            <a:lnRef idx="0"/>
            <a:fillRef idx="0"/>
            <a:effectRef idx="0"/>
            <a:fontRef idx="minor"/>
          </p:style>
        </p:sp>
        <p:sp>
          <p:nvSpPr>
            <p:cNvPr id="1132" name="Line 83"/>
            <p:cNvSpPr/>
            <p:nvPr/>
          </p:nvSpPr>
          <p:spPr>
            <a:xfrm flipH="1" flipV="1">
              <a:off x="8846280" y="2768400"/>
              <a:ext cx="6480" cy="399600"/>
            </a:xfrm>
            <a:prstGeom prst="line">
              <a:avLst/>
            </a:prstGeom>
            <a:ln w="28440">
              <a:solidFill>
                <a:srgbClr val="33cc33"/>
              </a:solidFill>
              <a:round/>
            </a:ln>
          </p:spPr>
          <p:style>
            <a:lnRef idx="0"/>
            <a:fillRef idx="0"/>
            <a:effectRef idx="0"/>
            <a:fontRef idx="minor"/>
          </p:style>
        </p:sp>
        <p:sp>
          <p:nvSpPr>
            <p:cNvPr id="1133" name="CustomShape 84"/>
            <p:cNvSpPr/>
            <p:nvPr/>
          </p:nvSpPr>
          <p:spPr>
            <a:xfrm>
              <a:off x="8407800" y="4739400"/>
              <a:ext cx="865440" cy="4478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532 nm</a:t>
              </a:r>
              <a:endParaRPr b="0" lang="en-US" sz="1000" spc="-1" strike="noStrike">
                <a:latin typeface="Arial"/>
              </a:endParaRPr>
            </a:p>
            <a:p>
              <a:pPr algn="ctr">
                <a:lnSpc>
                  <a:spcPct val="100000"/>
                </a:lnSpc>
              </a:pPr>
              <a:r>
                <a:rPr b="1" lang="en-US" sz="1000" spc="-1" strike="noStrike">
                  <a:solidFill>
                    <a:srgbClr val="000000"/>
                  </a:solidFill>
                  <a:latin typeface="Calibri"/>
                </a:rPr>
                <a:t>Molecular Channel</a:t>
              </a:r>
              <a:endParaRPr b="0" lang="en-US" sz="1000" spc="-1" strike="noStrike">
                <a:latin typeface="Arial"/>
              </a:endParaRPr>
            </a:p>
          </p:txBody>
        </p:sp>
        <p:sp>
          <p:nvSpPr>
            <p:cNvPr id="1134" name="CustomShape 85"/>
            <p:cNvSpPr/>
            <p:nvPr/>
          </p:nvSpPr>
          <p:spPr>
            <a:xfrm>
              <a:off x="8096400" y="1773360"/>
              <a:ext cx="1383480" cy="540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532 nm Particulate+Molecular Channel</a:t>
              </a:r>
              <a:endParaRPr b="0" lang="en-US" sz="1000" spc="-1" strike="noStrike">
                <a:latin typeface="Arial"/>
              </a:endParaRPr>
            </a:p>
          </p:txBody>
        </p:sp>
        <p:sp>
          <p:nvSpPr>
            <p:cNvPr id="1135" name="CustomShape 86"/>
            <p:cNvSpPr/>
            <p:nvPr/>
          </p:nvSpPr>
          <p:spPr>
            <a:xfrm>
              <a:off x="7481880" y="425340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grpSp>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6" name="Picture 11" descr=""/>
          <p:cNvPicPr/>
          <p:nvPr/>
        </p:nvPicPr>
        <p:blipFill>
          <a:blip r:embed="rId1"/>
          <a:srcRect l="0" t="5972" r="0" b="0"/>
          <a:stretch/>
        </p:blipFill>
        <p:spPr>
          <a:xfrm>
            <a:off x="1549080" y="1001160"/>
            <a:ext cx="4571640" cy="3223800"/>
          </a:xfrm>
          <a:prstGeom prst="rect">
            <a:avLst/>
          </a:prstGeom>
          <a:ln>
            <a:noFill/>
          </a:ln>
        </p:spPr>
      </p:pic>
      <p:sp>
        <p:nvSpPr>
          <p:cNvPr id="1137" name="TextShape 1"/>
          <p:cNvSpPr txBox="1"/>
          <p:nvPr/>
        </p:nvSpPr>
        <p:spPr>
          <a:xfrm>
            <a:off x="1573200" y="0"/>
            <a:ext cx="9011880" cy="761760"/>
          </a:xfrm>
          <a:prstGeom prst="rect">
            <a:avLst/>
          </a:prstGeom>
          <a:noFill/>
          <a:ln>
            <a:noFill/>
          </a:ln>
        </p:spPr>
        <p:txBody>
          <a:bodyPr anchor="ctr"/>
          <a:p>
            <a:pPr>
              <a:lnSpc>
                <a:spcPct val="90000"/>
              </a:lnSpc>
            </a:pPr>
            <a:r>
              <a:rPr b="0" lang="en-US" sz="2000" spc="-1" strike="noStrike">
                <a:solidFill>
                  <a:srgbClr val="000000"/>
                </a:solidFill>
                <a:latin typeface="Calibri"/>
              </a:rPr>
              <a:t>Spaceborne HSRL profiling possible to 3 optical depths </a:t>
            </a:r>
            <a:endParaRPr b="0" lang="en-US" sz="2000" spc="-1" strike="noStrike">
              <a:solidFill>
                <a:srgbClr val="000000"/>
              </a:solidFill>
              <a:latin typeface="Calibri"/>
            </a:endParaRPr>
          </a:p>
        </p:txBody>
      </p:sp>
      <p:sp>
        <p:nvSpPr>
          <p:cNvPr id="1138" name="TextShape 2"/>
          <p:cNvSpPr txBox="1"/>
          <p:nvPr/>
        </p:nvSpPr>
        <p:spPr>
          <a:xfrm>
            <a:off x="1813680" y="4440240"/>
            <a:ext cx="8530920" cy="166860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n-US" sz="2000" spc="-1" strike="noStrike">
                <a:solidFill>
                  <a:srgbClr val="000000"/>
                </a:solidFill>
                <a:latin typeface="Calibri"/>
              </a:rPr>
              <a:t>Simulated profiling through 70% of the euphotic zone possible with a realizable system</a:t>
            </a:r>
            <a:endParaRPr b="0" lang="en-US" sz="20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1800" spc="-1" strike="noStrike">
                <a:solidFill>
                  <a:srgbClr val="000000"/>
                </a:solidFill>
                <a:latin typeface="Calibri"/>
              </a:rPr>
              <a:t>150 mJ at 140 Hz at 532 nm </a:t>
            </a:r>
            <a:endParaRPr b="0" lang="en-US" sz="1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1800" spc="-1" strike="noStrike">
                <a:solidFill>
                  <a:srgbClr val="000000"/>
                </a:solidFill>
                <a:latin typeface="Calibri"/>
              </a:rPr>
              <a:t>1.5 m telescope (similar to ADM-Aeolus)</a:t>
            </a:r>
            <a:endParaRPr b="0" lang="en-US" sz="1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1800" spc="-1" strike="noStrike">
                <a:solidFill>
                  <a:srgbClr val="000000"/>
                </a:solidFill>
                <a:latin typeface="Calibri"/>
              </a:rPr>
              <a:t>Altitude 450 km for these simulations </a:t>
            </a:r>
            <a:endParaRPr b="0" lang="en-US"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000" spc="-1" strike="noStrike">
                <a:solidFill>
                  <a:srgbClr val="000000"/>
                </a:solidFill>
                <a:latin typeface="Calibri"/>
              </a:rPr>
              <a:t>Resolution/precision can be increased via changes in instrument parameters</a:t>
            </a:r>
            <a:endParaRPr b="0" lang="en-US" sz="2000" spc="-1" strike="noStrike">
              <a:solidFill>
                <a:srgbClr val="000000"/>
              </a:solidFill>
              <a:latin typeface="Calibri"/>
            </a:endParaRPr>
          </a:p>
        </p:txBody>
      </p:sp>
      <p:sp>
        <p:nvSpPr>
          <p:cNvPr id="1139" name="CustomShape 3"/>
          <p:cNvSpPr/>
          <p:nvPr/>
        </p:nvSpPr>
        <p:spPr>
          <a:xfrm>
            <a:off x="4078080" y="1254960"/>
            <a:ext cx="86256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latin typeface="Calibri"/>
              </a:rPr>
              <a:t>Night</a:t>
            </a:r>
            <a:endParaRPr b="0" lang="en-US" sz="2000" spc="-1" strike="noStrike">
              <a:latin typeface="Arial"/>
            </a:endParaRPr>
          </a:p>
        </p:txBody>
      </p:sp>
      <p:pic>
        <p:nvPicPr>
          <p:cNvPr id="1140" name="Picture 10" descr=""/>
          <p:cNvPicPr/>
          <p:nvPr/>
        </p:nvPicPr>
        <p:blipFill>
          <a:blip r:embed="rId2"/>
          <a:srcRect l="0" t="5532" r="0" b="0"/>
          <a:stretch/>
        </p:blipFill>
        <p:spPr>
          <a:xfrm>
            <a:off x="6111360" y="1001160"/>
            <a:ext cx="4571640" cy="3238920"/>
          </a:xfrm>
          <a:prstGeom prst="rect">
            <a:avLst/>
          </a:prstGeom>
          <a:ln>
            <a:noFill/>
          </a:ln>
        </p:spPr>
      </p:pic>
      <p:sp>
        <p:nvSpPr>
          <p:cNvPr id="1141" name="CustomShape 4"/>
          <p:cNvSpPr/>
          <p:nvPr/>
        </p:nvSpPr>
        <p:spPr>
          <a:xfrm>
            <a:off x="8781840" y="1254960"/>
            <a:ext cx="68256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latin typeface="Calibri"/>
              </a:rPr>
              <a:t>Day</a:t>
            </a:r>
            <a:endParaRPr b="0" lang="en-US" sz="2000" spc="-1" strike="noStrike">
              <a:latin typeface="Arial"/>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42" name="Picture 2" descr=""/>
          <p:cNvPicPr/>
          <p:nvPr/>
        </p:nvPicPr>
        <p:blipFill>
          <a:blip r:embed="rId1"/>
          <a:stretch/>
        </p:blipFill>
        <p:spPr>
          <a:xfrm>
            <a:off x="4038480" y="239400"/>
            <a:ext cx="4419720" cy="6400440"/>
          </a:xfrm>
          <a:prstGeom prst="rect">
            <a:avLst/>
          </a:prstGeom>
          <a:ln>
            <a:noFill/>
          </a:ln>
        </p:spPr>
      </p:pic>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43" name="Picture 2" descr=""/>
          <p:cNvPicPr/>
          <p:nvPr/>
        </p:nvPicPr>
        <p:blipFill>
          <a:blip r:embed="rId1"/>
          <a:stretch/>
        </p:blipFill>
        <p:spPr>
          <a:xfrm>
            <a:off x="6351120" y="1333800"/>
            <a:ext cx="3994920" cy="2431440"/>
          </a:xfrm>
          <a:prstGeom prst="rect">
            <a:avLst/>
          </a:prstGeom>
          <a:ln>
            <a:noFill/>
          </a:ln>
        </p:spPr>
      </p:pic>
      <p:sp>
        <p:nvSpPr>
          <p:cNvPr id="1144" name="CustomShape 1"/>
          <p:cNvSpPr/>
          <p:nvPr/>
        </p:nvSpPr>
        <p:spPr>
          <a:xfrm>
            <a:off x="2570760" y="152280"/>
            <a:ext cx="7049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High Spectral Resolution Lidar </a:t>
            </a:r>
            <a:r>
              <a:rPr b="0" lang="en-US" sz="3200" spc="-1" strike="noStrike">
                <a:solidFill>
                  <a:srgbClr val="000000"/>
                </a:solidFill>
                <a:latin typeface="Times New Roman"/>
              </a:rPr>
              <a:t>(HSRL)</a:t>
            </a:r>
            <a:endParaRPr b="0" lang="en-US" sz="3200" spc="-1" strike="noStrike">
              <a:latin typeface="Arial"/>
            </a:endParaRPr>
          </a:p>
        </p:txBody>
      </p:sp>
      <p:sp>
        <p:nvSpPr>
          <p:cNvPr id="1145" name="CustomShape 2"/>
          <p:cNvSpPr/>
          <p:nvPr/>
        </p:nvSpPr>
        <p:spPr>
          <a:xfrm>
            <a:off x="5972760" y="4178160"/>
            <a:ext cx="4647960" cy="198072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Laser tuned to I</a:t>
            </a:r>
            <a:r>
              <a:rPr b="0" lang="en-US" sz="2400" spc="-1" strike="noStrike" baseline="-25000">
                <a:solidFill>
                  <a:srgbClr val="000000"/>
                </a:solidFill>
                <a:latin typeface="Times New Roman"/>
              </a:rPr>
              <a:t>2</a:t>
            </a:r>
            <a:r>
              <a:rPr b="0" lang="en-US" sz="2400" spc="-1" strike="noStrike">
                <a:solidFill>
                  <a:srgbClr val="000000"/>
                </a:solidFill>
                <a:latin typeface="Times New Roman"/>
              </a:rPr>
              <a:t> absorption line (can also use interferometer)</a:t>
            </a:r>
            <a:endParaRPr b="0" lang="en-US" sz="2400" spc="-1" strike="noStrike">
              <a:latin typeface="Arial"/>
            </a:endParaRPr>
          </a:p>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Particulate backscatter blocked from “Molecular Channel”</a:t>
            </a:r>
            <a:endParaRPr b="0" lang="en-US" sz="2400" spc="-1" strike="noStrike">
              <a:latin typeface="Arial"/>
            </a:endParaRPr>
          </a:p>
        </p:txBody>
      </p:sp>
      <p:pic>
        <p:nvPicPr>
          <p:cNvPr id="1146" name="Picture 2" descr=""/>
          <p:cNvPicPr/>
          <p:nvPr/>
        </p:nvPicPr>
        <p:blipFill>
          <a:blip r:embed="rId2"/>
          <a:stretch/>
        </p:blipFill>
        <p:spPr>
          <a:xfrm>
            <a:off x="394920" y="1536840"/>
            <a:ext cx="4295880" cy="482580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f5597"/>
        </a:solidFill>
      </p:bgPr>
    </p:bg>
    <p:spTree>
      <p:nvGrpSpPr>
        <p:cNvPr id="1" name=""/>
        <p:cNvGrpSpPr/>
        <p:nvPr/>
      </p:nvGrpSpPr>
      <p:grpSpPr>
        <a:xfrm>
          <a:off x="0" y="0"/>
          <a:ext cx="0" cy="0"/>
          <a:chOff x="0" y="0"/>
          <a:chExt cx="0" cy="0"/>
        </a:xfrm>
      </p:grpSpPr>
      <p:sp>
        <p:nvSpPr>
          <p:cNvPr id="195" name="CustomShape 1"/>
          <p:cNvSpPr/>
          <p:nvPr/>
        </p:nvSpPr>
        <p:spPr>
          <a:xfrm>
            <a:off x="523440" y="448920"/>
            <a:ext cx="2361960" cy="1552680"/>
          </a:xfrm>
          <a:prstGeom prst="rect">
            <a:avLst/>
          </a:prstGeom>
          <a:noFill/>
          <a:ln>
            <a:noFill/>
          </a:ln>
        </p:spPr>
        <p:style>
          <a:lnRef idx="0"/>
          <a:fillRef idx="0"/>
          <a:effectRef idx="0"/>
          <a:fontRef idx="minor"/>
        </p:style>
        <p:txBody>
          <a:bodyPr lIns="90000" rIns="90000" tIns="45000" bIns="45000"/>
          <a:p>
            <a:pPr>
              <a:lnSpc>
                <a:spcPct val="100000"/>
              </a:lnSpc>
            </a:pPr>
            <a:r>
              <a:rPr b="1" lang="en-US" sz="3200" spc="-1" strike="noStrike">
                <a:solidFill>
                  <a:srgbClr val="ffff00"/>
                </a:solidFill>
                <a:latin typeface="Times New Roman"/>
              </a:rPr>
              <a:t>Lidar 101: How does it work?</a:t>
            </a:r>
            <a:endParaRPr b="0" lang="en-US" sz="3200" spc="-1" strike="noStrike">
              <a:latin typeface="Arial"/>
            </a:endParaRPr>
          </a:p>
        </p:txBody>
      </p:sp>
      <p:pic>
        <p:nvPicPr>
          <p:cNvPr id="196" name="Picture 2" descr=""/>
          <p:cNvPicPr/>
          <p:nvPr/>
        </p:nvPicPr>
        <p:blipFill>
          <a:blip r:embed="rId1"/>
          <a:stretch/>
        </p:blipFill>
        <p:spPr>
          <a:xfrm>
            <a:off x="4115880" y="114480"/>
            <a:ext cx="2499840" cy="6598440"/>
          </a:xfrm>
          <a:prstGeom prst="rect">
            <a:avLst/>
          </a:prstGeom>
          <a:ln>
            <a:noFill/>
          </a:ln>
        </p:spPr>
      </p:pic>
      <p:pic>
        <p:nvPicPr>
          <p:cNvPr id="197" name="Picture 3" descr=""/>
          <p:cNvPicPr/>
          <p:nvPr/>
        </p:nvPicPr>
        <p:blipFill>
          <a:blip r:embed="rId2"/>
          <a:stretch/>
        </p:blipFill>
        <p:spPr>
          <a:xfrm>
            <a:off x="4115880" y="106920"/>
            <a:ext cx="2499840" cy="6598440"/>
          </a:xfrm>
          <a:prstGeom prst="rect">
            <a:avLst/>
          </a:prstGeom>
          <a:ln>
            <a:noFill/>
          </a:ln>
        </p:spPr>
      </p:pic>
      <p:pic>
        <p:nvPicPr>
          <p:cNvPr id="198" name="Picture 4" descr=""/>
          <p:cNvPicPr/>
          <p:nvPr/>
        </p:nvPicPr>
        <p:blipFill>
          <a:blip r:embed="rId3"/>
          <a:stretch/>
        </p:blipFill>
        <p:spPr>
          <a:xfrm>
            <a:off x="4101480" y="106920"/>
            <a:ext cx="2499840" cy="6598440"/>
          </a:xfrm>
          <a:prstGeom prst="rect">
            <a:avLst/>
          </a:prstGeom>
          <a:ln>
            <a:noFill/>
          </a:ln>
        </p:spPr>
      </p:pic>
      <p:pic>
        <p:nvPicPr>
          <p:cNvPr id="199" name="Picture 5" descr=""/>
          <p:cNvPicPr/>
          <p:nvPr/>
        </p:nvPicPr>
        <p:blipFill>
          <a:blip r:embed="rId4"/>
          <a:stretch/>
        </p:blipFill>
        <p:spPr>
          <a:xfrm>
            <a:off x="7086600" y="106920"/>
            <a:ext cx="3397680" cy="6598440"/>
          </a:xfrm>
          <a:prstGeom prst="rect">
            <a:avLst/>
          </a:prstGeom>
          <a:ln>
            <a:noFill/>
          </a:ln>
        </p:spPr>
      </p:pic>
    </p:spTree>
  </p:cSld>
  <p:timing>
    <p:tnLst>
      <p:par>
        <p:cTn id="9" dur="indefinite" restart="never" nodeType="tmRoot">
          <p:childTnLst>
            <p:seq>
              <p:cTn id="10" dur="indefinite" nodeType="mainSeq">
                <p:childTnLst>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97"/>
                                        </p:tgtEl>
                                        <p:attrNameLst>
                                          <p:attrName>style.visibility</p:attrName>
                                        </p:attrNameLst>
                                      </p:cBhvr>
                                      <p:to>
                                        <p:strVal val="visible"/>
                                      </p:to>
                                    </p:set>
                                  </p:childTnLst>
                                </p:cTn>
                              </p:par>
                              <p:par>
                                <p:cTn id="15" nodeType="withEffect" fill="hold" presetClass="exit" presetID="1">
                                  <p:stCondLst>
                                    <p:cond delay="0"/>
                                  </p:stCondLst>
                                  <p:childTnLst>
                                    <p:set>
                                      <p:cBhvr>
                                        <p:cTn id="16" dur="1" fill="hold">
                                          <p:stCondLst>
                                            <p:cond delay="0"/>
                                          </p:stCondLst>
                                        </p:cTn>
                                        <p:tgtEl>
                                          <p:spTgt spid="19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198"/>
                                        </p:tgtEl>
                                        <p:attrNameLst>
                                          <p:attrName>style.visibility</p:attrName>
                                        </p:attrNameLst>
                                      </p:cBhvr>
                                      <p:to>
                                        <p:strVal val="visible"/>
                                      </p:to>
                                    </p:set>
                                  </p:childTnLst>
                                </p:cTn>
                              </p:par>
                              <p:par>
                                <p:cTn id="21" nodeType="withEffect" fill="hold" presetClass="exit" presetID="1">
                                  <p:stCondLst>
                                    <p:cond delay="0"/>
                                  </p:stCondLst>
                                  <p:childTnLst>
                                    <p:set>
                                      <p:cBhvr>
                                        <p:cTn id="22" dur="1" fill="hold">
                                          <p:stCondLst>
                                            <p:cond delay="0"/>
                                          </p:stCondLst>
                                        </p:cTn>
                                        <p:tgtEl>
                                          <p:spTgt spid="19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7" name="CustomShape 1"/>
          <p:cNvSpPr/>
          <p:nvPr/>
        </p:nvSpPr>
        <p:spPr>
          <a:xfrm>
            <a:off x="1752480" y="1389240"/>
            <a:ext cx="8686440" cy="50580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1199"/>
              </a:spcAft>
              <a:buClr>
                <a:srgbClr val="000000"/>
              </a:buClr>
              <a:buFont typeface="Arial"/>
              <a:buChar char="•"/>
            </a:pPr>
            <a:r>
              <a:rPr b="0" lang="en-US" sz="2400" spc="-1" strike="noStrike">
                <a:solidFill>
                  <a:srgbClr val="000000"/>
                </a:solidFill>
                <a:latin typeface="Times New Roman"/>
              </a:rPr>
              <a:t>A ‘</a:t>
            </a:r>
            <a:r>
              <a:rPr b="0" lang="en-US" sz="2400" spc="-1" strike="noStrike">
                <a:solidFill>
                  <a:srgbClr val="0033cc"/>
                </a:solidFill>
                <a:latin typeface="Times New Roman"/>
              </a:rPr>
              <a:t>well-posed problem</a:t>
            </a:r>
            <a:r>
              <a:rPr b="0" lang="en-US" sz="2400" spc="-1" strike="noStrike">
                <a:solidFill>
                  <a:srgbClr val="000000"/>
                </a:solidFill>
                <a:latin typeface="Times New Roman"/>
              </a:rPr>
              <a:t>’: 2 measurements, 2 unknowns (</a:t>
            </a:r>
            <a:r>
              <a:rPr b="0" i="1" lang="en-US" sz="2400" spc="-1" strike="noStrike">
                <a:solidFill>
                  <a:srgbClr val="000000"/>
                </a:solidFill>
                <a:latin typeface="Times New Roman"/>
              </a:rPr>
              <a:t>b</a:t>
            </a:r>
            <a:r>
              <a:rPr b="0" i="1" lang="en-US" sz="2400" spc="-1" strike="noStrike" baseline="-25000">
                <a:solidFill>
                  <a:srgbClr val="000000"/>
                </a:solidFill>
                <a:latin typeface="Times New Roman"/>
              </a:rPr>
              <a:t>bp</a:t>
            </a:r>
            <a:r>
              <a:rPr b="0" lang="en-US" sz="2400" spc="-1" strike="noStrike">
                <a:solidFill>
                  <a:srgbClr val="000000"/>
                </a:solidFill>
                <a:latin typeface="Times New Roman"/>
              </a:rPr>
              <a:t>, </a:t>
            </a:r>
            <a:r>
              <a:rPr b="0" i="1" lang="en-US" sz="2400" spc="-1" strike="noStrike">
                <a:solidFill>
                  <a:srgbClr val="000000"/>
                </a:solidFill>
                <a:latin typeface="Times New Roman"/>
              </a:rPr>
              <a:t>k</a:t>
            </a:r>
            <a:r>
              <a:rPr b="0" i="1" lang="en-US" sz="2400" spc="-1" strike="noStrike" baseline="-25000">
                <a:solidFill>
                  <a:srgbClr val="000000"/>
                </a:solidFill>
                <a:latin typeface="Times New Roman"/>
              </a:rPr>
              <a:t>d</a:t>
            </a:r>
            <a:r>
              <a:rPr b="0" lang="en-US" sz="2400" spc="-1" strike="noStrike">
                <a:solidFill>
                  <a:srgbClr val="000000"/>
                </a:solidFill>
                <a:latin typeface="Times New Roman"/>
              </a:rPr>
              <a:t>) </a:t>
            </a:r>
            <a:endParaRPr b="0" lang="en-US" sz="2400" spc="-1" strike="noStrike">
              <a:latin typeface="Arial"/>
            </a:endParaRPr>
          </a:p>
        </p:txBody>
      </p:sp>
      <p:sp>
        <p:nvSpPr>
          <p:cNvPr id="1148" name="CustomShape 2"/>
          <p:cNvSpPr/>
          <p:nvPr/>
        </p:nvSpPr>
        <p:spPr>
          <a:xfrm>
            <a:off x="2570760" y="152280"/>
            <a:ext cx="7049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High Spectral Resolution Lidar </a:t>
            </a:r>
            <a:r>
              <a:rPr b="0" lang="en-US" sz="3200" spc="-1" strike="noStrike">
                <a:solidFill>
                  <a:srgbClr val="000000"/>
                </a:solidFill>
                <a:latin typeface="Times New Roman"/>
              </a:rPr>
              <a:t>(HSRL)</a:t>
            </a:r>
            <a:endParaRPr b="0" lang="en-US" sz="3200" spc="-1" strike="noStrike">
              <a:latin typeface="Arial"/>
            </a:endParaRPr>
          </a:p>
        </p:txBody>
      </p:sp>
      <p:sp>
        <p:nvSpPr>
          <p:cNvPr id="1149" name="Line 3"/>
          <p:cNvSpPr/>
          <p:nvPr/>
        </p:nvSpPr>
        <p:spPr>
          <a:xfrm>
            <a:off x="2361960" y="3886200"/>
            <a:ext cx="7410600" cy="360"/>
          </a:xfrm>
          <a:prstGeom prst="line">
            <a:avLst/>
          </a:prstGeom>
          <a:ln>
            <a:solidFill>
              <a:schemeClr val="tx1"/>
            </a:solidFill>
          </a:ln>
        </p:spPr>
        <p:style>
          <a:lnRef idx="1">
            <a:schemeClr val="accent1"/>
          </a:lnRef>
          <a:fillRef idx="0">
            <a:schemeClr val="accent1"/>
          </a:fillRef>
          <a:effectRef idx="0">
            <a:schemeClr val="accent1"/>
          </a:effectRef>
          <a:fontRef idx="minor"/>
        </p:style>
      </p:sp>
      <p:pic>
        <p:nvPicPr>
          <p:cNvPr id="1150" name="Picture 2" descr=""/>
          <p:cNvPicPr/>
          <p:nvPr/>
        </p:nvPicPr>
        <p:blipFill>
          <a:blip r:embed="rId1"/>
          <a:stretch/>
        </p:blipFill>
        <p:spPr>
          <a:xfrm>
            <a:off x="2593080" y="2126880"/>
            <a:ext cx="7005240" cy="440640"/>
          </a:xfrm>
          <a:prstGeom prst="rect">
            <a:avLst/>
          </a:prstGeom>
          <a:ln>
            <a:noFill/>
          </a:ln>
        </p:spPr>
      </p:pic>
      <p:pic>
        <p:nvPicPr>
          <p:cNvPr id="1151" name="Picture 3" descr=""/>
          <p:cNvPicPr/>
          <p:nvPr/>
        </p:nvPicPr>
        <p:blipFill>
          <a:blip r:embed="rId2"/>
          <a:stretch/>
        </p:blipFill>
        <p:spPr>
          <a:xfrm>
            <a:off x="2499840" y="2809440"/>
            <a:ext cx="7192080" cy="455760"/>
          </a:xfrm>
          <a:prstGeom prst="rect">
            <a:avLst/>
          </a:prstGeom>
          <a:ln>
            <a:noFill/>
          </a:ln>
        </p:spPr>
      </p:pic>
      <p:pic>
        <p:nvPicPr>
          <p:cNvPr id="1152" name="Picture 4" descr=""/>
          <p:cNvPicPr/>
          <p:nvPr/>
        </p:nvPicPr>
        <p:blipFill>
          <a:blip r:embed="rId3"/>
          <a:stretch/>
        </p:blipFill>
        <p:spPr>
          <a:xfrm>
            <a:off x="4570920" y="4267080"/>
            <a:ext cx="3050280" cy="515520"/>
          </a:xfrm>
          <a:prstGeom prst="rect">
            <a:avLst/>
          </a:prstGeom>
          <a:ln>
            <a:noFill/>
          </a:ln>
        </p:spPr>
      </p:pic>
      <p:pic>
        <p:nvPicPr>
          <p:cNvPr id="1153" name="Picture 5" descr=""/>
          <p:cNvPicPr/>
          <p:nvPr/>
        </p:nvPicPr>
        <p:blipFill>
          <a:blip r:embed="rId4"/>
          <a:stretch/>
        </p:blipFill>
        <p:spPr>
          <a:xfrm>
            <a:off x="4993200" y="5121720"/>
            <a:ext cx="2205360" cy="575280"/>
          </a:xfrm>
          <a:prstGeom prst="rect">
            <a:avLst/>
          </a:prstGeom>
          <a:ln>
            <a:noFill/>
          </a:ln>
        </p:spPr>
      </p:pic>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4" name="Picture 3" descr=""/>
          <p:cNvPicPr/>
          <p:nvPr/>
        </p:nvPicPr>
        <p:blipFill>
          <a:blip r:embed="rId1"/>
          <a:stretch/>
        </p:blipFill>
        <p:spPr>
          <a:xfrm>
            <a:off x="4296240" y="988920"/>
            <a:ext cx="2294640" cy="2294640"/>
          </a:xfrm>
          <a:prstGeom prst="rect">
            <a:avLst/>
          </a:prstGeom>
          <a:ln>
            <a:noFill/>
          </a:ln>
        </p:spPr>
      </p:pic>
      <p:pic>
        <p:nvPicPr>
          <p:cNvPr id="1155" name="Picture 4" descr=""/>
          <p:cNvPicPr/>
          <p:nvPr/>
        </p:nvPicPr>
        <p:blipFill>
          <a:blip r:embed="rId2"/>
          <a:stretch/>
        </p:blipFill>
        <p:spPr>
          <a:xfrm>
            <a:off x="4140360" y="3625560"/>
            <a:ext cx="2485800" cy="2304000"/>
          </a:xfrm>
          <a:prstGeom prst="rect">
            <a:avLst/>
          </a:prstGeom>
          <a:ln>
            <a:noFill/>
          </a:ln>
        </p:spPr>
      </p:pic>
      <p:sp>
        <p:nvSpPr>
          <p:cNvPr id="1156" name="CustomShape 1"/>
          <p:cNvSpPr/>
          <p:nvPr/>
        </p:nvSpPr>
        <p:spPr>
          <a:xfrm>
            <a:off x="5653800" y="2665080"/>
            <a:ext cx="909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r = 0.96</a:t>
            </a:r>
            <a:endParaRPr b="0" lang="en-US" sz="1400" spc="-1" strike="noStrike">
              <a:latin typeface="Arial"/>
            </a:endParaRPr>
          </a:p>
        </p:txBody>
      </p:sp>
      <p:sp>
        <p:nvSpPr>
          <p:cNvPr id="1157" name="CustomShape 2"/>
          <p:cNvSpPr/>
          <p:nvPr/>
        </p:nvSpPr>
        <p:spPr>
          <a:xfrm>
            <a:off x="5653800" y="5332320"/>
            <a:ext cx="909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r = 0.94</a:t>
            </a:r>
            <a:endParaRPr b="0" lang="en-US" sz="1400" spc="-1" strike="noStrike">
              <a:latin typeface="Arial"/>
            </a:endParaRPr>
          </a:p>
        </p:txBody>
      </p:sp>
      <p:sp>
        <p:nvSpPr>
          <p:cNvPr id="1158" name="CustomShape 3"/>
          <p:cNvSpPr/>
          <p:nvPr/>
        </p:nvSpPr>
        <p:spPr>
          <a:xfrm>
            <a:off x="3476160" y="152280"/>
            <a:ext cx="52390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Ocean Retrievals with HSRL</a:t>
            </a:r>
            <a:endParaRPr b="0" lang="en-US" sz="3200" spc="-1" strike="noStrike">
              <a:latin typeface="Arial"/>
            </a:endParaRPr>
          </a:p>
        </p:txBody>
      </p:sp>
      <p:grpSp>
        <p:nvGrpSpPr>
          <p:cNvPr id="1159" name="Group 4"/>
          <p:cNvGrpSpPr/>
          <p:nvPr/>
        </p:nvGrpSpPr>
        <p:grpSpPr>
          <a:xfrm>
            <a:off x="482760" y="3500280"/>
            <a:ext cx="3304800" cy="2496600"/>
            <a:chOff x="482760" y="3500280"/>
            <a:chExt cx="3304800" cy="2496600"/>
          </a:xfrm>
        </p:grpSpPr>
        <p:pic>
          <p:nvPicPr>
            <p:cNvPr id="1160" name="Picture 5" descr=""/>
            <p:cNvPicPr/>
            <p:nvPr/>
          </p:nvPicPr>
          <p:blipFill>
            <a:blip r:embed="rId3"/>
            <a:stretch/>
          </p:blipFill>
          <p:spPr>
            <a:xfrm>
              <a:off x="482760" y="3558240"/>
              <a:ext cx="3304800" cy="2438640"/>
            </a:xfrm>
            <a:prstGeom prst="rect">
              <a:avLst/>
            </a:prstGeom>
            <a:ln>
              <a:noFill/>
            </a:ln>
          </p:spPr>
        </p:pic>
        <p:sp>
          <p:nvSpPr>
            <p:cNvPr id="1161" name="CustomShape 5"/>
            <p:cNvSpPr/>
            <p:nvPr/>
          </p:nvSpPr>
          <p:spPr>
            <a:xfrm>
              <a:off x="2588040" y="4171680"/>
              <a:ext cx="11368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 optical depth</a:t>
              </a:r>
              <a:endParaRPr b="0" lang="en-US" sz="1000" spc="-1" strike="noStrike">
                <a:latin typeface="Arial"/>
              </a:endParaRPr>
            </a:p>
          </p:txBody>
        </p:sp>
        <p:sp>
          <p:nvSpPr>
            <p:cNvPr id="1162" name="CustomShape 6"/>
            <p:cNvSpPr/>
            <p:nvPr/>
          </p:nvSpPr>
          <p:spPr>
            <a:xfrm>
              <a:off x="925560" y="4819320"/>
              <a:ext cx="1202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2 optical depths</a:t>
              </a:r>
              <a:endParaRPr b="0" lang="en-US" sz="1000" spc="-1" strike="noStrike">
                <a:latin typeface="Arial"/>
              </a:endParaRPr>
            </a:p>
          </p:txBody>
        </p:sp>
        <p:sp>
          <p:nvSpPr>
            <p:cNvPr id="1163" name="CustomShape 7"/>
            <p:cNvSpPr/>
            <p:nvPr/>
          </p:nvSpPr>
          <p:spPr>
            <a:xfrm>
              <a:off x="1064160" y="3500280"/>
              <a:ext cx="80892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c00000"/>
                  </a:solidFill>
                  <a:latin typeface="Calibri"/>
                </a:rPr>
                <a:t>in situ</a:t>
              </a:r>
              <a:endParaRPr b="0" lang="en-US" sz="1400" spc="-1" strike="noStrike">
                <a:latin typeface="Arial"/>
              </a:endParaRPr>
            </a:p>
          </p:txBody>
        </p:sp>
        <p:sp>
          <p:nvSpPr>
            <p:cNvPr id="1164" name="CustomShape 8"/>
            <p:cNvSpPr/>
            <p:nvPr/>
          </p:nvSpPr>
          <p:spPr>
            <a:xfrm>
              <a:off x="1590840" y="3695400"/>
              <a:ext cx="708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Calibri"/>
                </a:rPr>
                <a:t>HSRL</a:t>
              </a:r>
              <a:endParaRPr b="0" lang="en-US" sz="1400" spc="-1" strike="noStrike">
                <a:latin typeface="Arial"/>
              </a:endParaRPr>
            </a:p>
          </p:txBody>
        </p:sp>
      </p:grpSp>
      <p:sp>
        <p:nvSpPr>
          <p:cNvPr id="1165" name="CustomShape 9"/>
          <p:cNvSpPr/>
          <p:nvPr/>
        </p:nvSpPr>
        <p:spPr>
          <a:xfrm>
            <a:off x="6820560" y="1639080"/>
            <a:ext cx="4874040" cy="378756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marL="285840" indent="-285480">
              <a:lnSpc>
                <a:spcPct val="100000"/>
              </a:lnSpc>
              <a:spcAft>
                <a:spcPts val="601"/>
              </a:spcAft>
              <a:buClr>
                <a:srgbClr val="000000"/>
              </a:buClr>
              <a:buFont typeface="Arial"/>
              <a:buChar char="•"/>
            </a:pPr>
            <a:r>
              <a:rPr b="0" lang="en-US" sz="2400" spc="-1" strike="noStrike">
                <a:solidFill>
                  <a:srgbClr val="000000"/>
                </a:solidFill>
                <a:latin typeface="Times New Roman"/>
              </a:rPr>
              <a:t>Accurate retrievals of </a:t>
            </a:r>
            <a:r>
              <a:rPr b="0" i="1" lang="en-US" sz="2400" spc="-1" strike="noStrike">
                <a:solidFill>
                  <a:srgbClr val="000000"/>
                </a:solidFill>
                <a:latin typeface="Times New Roman"/>
              </a:rPr>
              <a:t>b</a:t>
            </a:r>
            <a:r>
              <a:rPr b="0" i="1" lang="en-US" sz="2400" spc="-1" strike="noStrike" baseline="-25000">
                <a:solidFill>
                  <a:srgbClr val="000000"/>
                </a:solidFill>
                <a:latin typeface="Times New Roman"/>
              </a:rPr>
              <a:t>bp</a:t>
            </a:r>
            <a:r>
              <a:rPr b="0" lang="en-US" sz="2400" spc="-1" strike="noStrike">
                <a:solidFill>
                  <a:srgbClr val="000000"/>
                </a:solidFill>
                <a:latin typeface="Times New Roman"/>
              </a:rPr>
              <a:t> and </a:t>
            </a:r>
            <a:r>
              <a:rPr b="0" i="1" lang="en-US" sz="2400" spc="-1" strike="noStrike">
                <a:solidFill>
                  <a:srgbClr val="000000"/>
                </a:solidFill>
                <a:latin typeface="Times New Roman"/>
              </a:rPr>
              <a:t>k</a:t>
            </a:r>
            <a:r>
              <a:rPr b="0" i="1" lang="en-US" sz="2400" spc="-1" strike="noStrike" baseline="-25000">
                <a:solidFill>
                  <a:srgbClr val="000000"/>
                </a:solidFill>
                <a:latin typeface="Times New Roman"/>
              </a:rPr>
              <a:t>d </a:t>
            </a:r>
            <a:r>
              <a:rPr b="0" lang="en-US" sz="2400" spc="-1" strike="noStrike">
                <a:solidFill>
                  <a:srgbClr val="000000"/>
                </a:solidFill>
                <a:latin typeface="Times New Roman"/>
              </a:rPr>
              <a:t>@ 1m resolution to ~3 optical depths</a:t>
            </a:r>
            <a:endParaRPr b="0" lang="en-US" sz="2400" spc="-1" strike="noStrike">
              <a:latin typeface="Arial"/>
            </a:endParaRPr>
          </a:p>
          <a:p>
            <a:pPr>
              <a:lnSpc>
                <a:spcPct val="100000"/>
              </a:lnSpc>
              <a:spcAft>
                <a:spcPts val="601"/>
              </a:spcAft>
            </a:pPr>
            <a:endParaRPr b="0" lang="en-US" sz="2400" spc="-1" strike="noStrike">
              <a:latin typeface="Arial"/>
            </a:endParaRPr>
          </a:p>
          <a:p>
            <a:pPr marL="285840" indent="-285480">
              <a:lnSpc>
                <a:spcPct val="100000"/>
              </a:lnSpc>
              <a:spcAft>
                <a:spcPts val="601"/>
              </a:spcAft>
              <a:buClr>
                <a:srgbClr val="000000"/>
              </a:buClr>
              <a:buFont typeface="Arial"/>
              <a:buChar char="•"/>
            </a:pPr>
            <a:r>
              <a:rPr b="0" lang="en-US" sz="2400" spc="-1" strike="noStrike">
                <a:solidFill>
                  <a:srgbClr val="000000"/>
                </a:solidFill>
                <a:latin typeface="Times New Roman"/>
              </a:rPr>
              <a:t>Match-ups have spatial &amp; temporal differences</a:t>
            </a:r>
            <a:endParaRPr b="0" lang="en-US" sz="2400" spc="-1" strike="noStrike">
              <a:latin typeface="Arial"/>
            </a:endParaRPr>
          </a:p>
          <a:p>
            <a:pPr>
              <a:lnSpc>
                <a:spcPct val="100000"/>
              </a:lnSpc>
              <a:spcAft>
                <a:spcPts val="601"/>
              </a:spcAft>
            </a:pPr>
            <a:endParaRPr b="0" lang="en-US" sz="2400" spc="-1" strike="noStrike">
              <a:latin typeface="Arial"/>
            </a:endParaRPr>
          </a:p>
          <a:p>
            <a:pPr marL="285840" indent="-285480">
              <a:lnSpc>
                <a:spcPct val="100000"/>
              </a:lnSpc>
              <a:spcAft>
                <a:spcPts val="601"/>
              </a:spcAft>
              <a:buClr>
                <a:srgbClr val="000000"/>
              </a:buClr>
              <a:buFont typeface="Arial"/>
              <a:buChar char="•"/>
            </a:pPr>
            <a:r>
              <a:rPr b="0" lang="en-US" sz="2400" spc="-1" strike="noStrike">
                <a:solidFill>
                  <a:srgbClr val="000000"/>
                </a:solidFill>
                <a:latin typeface="Times New Roman"/>
              </a:rPr>
              <a:t>Improvements in </a:t>
            </a:r>
            <a:r>
              <a:rPr b="0" lang="en-US" sz="2400" spc="-1" strike="noStrike">
                <a:solidFill>
                  <a:srgbClr val="000000"/>
                </a:solidFill>
                <a:latin typeface="Times New Roman"/>
              </a:rPr>
              <a:t>Σ</a:t>
            </a:r>
            <a:r>
              <a:rPr b="0" lang="en-US" sz="2400" spc="-1" strike="noStrike">
                <a:solidFill>
                  <a:srgbClr val="000000"/>
                </a:solidFill>
                <a:latin typeface="Times New Roman"/>
              </a:rPr>
              <a:t>NPP &gt;50% for SABOR (other studies &gt; 100%)</a:t>
            </a:r>
            <a:endParaRPr b="0" lang="en-US" sz="2400" spc="-1" strike="noStrike">
              <a:latin typeface="Arial"/>
            </a:endParaRPr>
          </a:p>
        </p:txBody>
      </p:sp>
      <p:sp>
        <p:nvSpPr>
          <p:cNvPr id="1166" name="CustomShape 10"/>
          <p:cNvSpPr/>
          <p:nvPr/>
        </p:nvSpPr>
        <p:spPr>
          <a:xfrm rot="16200000">
            <a:off x="3492360" y="1830600"/>
            <a:ext cx="1586160" cy="36684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K</a:t>
            </a:r>
            <a:r>
              <a:rPr b="0" lang="en-US" sz="1600" spc="-1" strike="noStrike" baseline="-25000">
                <a:solidFill>
                  <a:srgbClr val="000000"/>
                </a:solidFill>
                <a:latin typeface="Calibri"/>
              </a:rPr>
              <a:t>d</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HSRL)</a:t>
            </a:r>
            <a:endParaRPr b="0" lang="en-US" sz="1600" spc="-1" strike="noStrike">
              <a:latin typeface="Arial"/>
            </a:endParaRPr>
          </a:p>
        </p:txBody>
      </p:sp>
      <p:sp>
        <p:nvSpPr>
          <p:cNvPr id="1167" name="CustomShape 11"/>
          <p:cNvSpPr/>
          <p:nvPr/>
        </p:nvSpPr>
        <p:spPr>
          <a:xfrm>
            <a:off x="4662000" y="3100680"/>
            <a:ext cx="1730880" cy="3664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K</a:t>
            </a:r>
            <a:r>
              <a:rPr b="0" lang="en-US" sz="1600" spc="-1" strike="noStrike" baseline="-25000">
                <a:solidFill>
                  <a:srgbClr val="000000"/>
                </a:solidFill>
                <a:latin typeface="Calibri"/>
              </a:rPr>
              <a:t>d</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MODIS)</a:t>
            </a:r>
            <a:endParaRPr b="0" lang="en-US" sz="1600" spc="-1" strike="noStrike">
              <a:latin typeface="Arial"/>
            </a:endParaRPr>
          </a:p>
        </p:txBody>
      </p:sp>
      <p:sp>
        <p:nvSpPr>
          <p:cNvPr id="1168" name="CustomShape 12"/>
          <p:cNvSpPr/>
          <p:nvPr/>
        </p:nvSpPr>
        <p:spPr>
          <a:xfrm rot="16200000">
            <a:off x="3418920" y="4488480"/>
            <a:ext cx="1656720" cy="36684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b</a:t>
            </a:r>
            <a:r>
              <a:rPr b="0" lang="en-US" sz="1600" spc="-1" strike="noStrike" baseline="-25000">
                <a:solidFill>
                  <a:srgbClr val="000000"/>
                </a:solidFill>
                <a:latin typeface="Calibri"/>
              </a:rPr>
              <a:t>bp</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HSRL)</a:t>
            </a:r>
            <a:endParaRPr b="0" lang="en-US" sz="1600" spc="-1" strike="noStrike">
              <a:latin typeface="Arial"/>
            </a:endParaRPr>
          </a:p>
        </p:txBody>
      </p:sp>
      <p:sp>
        <p:nvSpPr>
          <p:cNvPr id="1169" name="CustomShape 13"/>
          <p:cNvSpPr/>
          <p:nvPr/>
        </p:nvSpPr>
        <p:spPr>
          <a:xfrm>
            <a:off x="4697280" y="5738040"/>
            <a:ext cx="1740600" cy="3664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b</a:t>
            </a:r>
            <a:r>
              <a:rPr b="0" lang="en-US" sz="1600" spc="-1" strike="noStrike" baseline="-25000">
                <a:solidFill>
                  <a:srgbClr val="000000"/>
                </a:solidFill>
                <a:latin typeface="Calibri"/>
              </a:rPr>
              <a:t>bp</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a:t>
            </a:r>
            <a:r>
              <a:rPr b="0" i="1" lang="en-US" sz="1600" spc="-1" strike="noStrike">
                <a:solidFill>
                  <a:srgbClr val="000000"/>
                </a:solidFill>
                <a:latin typeface="Calibri"/>
              </a:rPr>
              <a:t>in situ</a:t>
            </a:r>
            <a:r>
              <a:rPr b="0" lang="en-US" sz="1600" spc="-1" strike="noStrike">
                <a:solidFill>
                  <a:srgbClr val="000000"/>
                </a:solidFill>
                <a:latin typeface="Calibri"/>
              </a:rPr>
              <a:t>)</a:t>
            </a:r>
            <a:endParaRPr b="0" lang="en-US" sz="1600" spc="-1" strike="noStrike">
              <a:latin typeface="Arial"/>
            </a:endParaRPr>
          </a:p>
        </p:txBody>
      </p:sp>
      <p:sp>
        <p:nvSpPr>
          <p:cNvPr id="1170" name="CustomShape 14"/>
          <p:cNvSpPr/>
          <p:nvPr/>
        </p:nvSpPr>
        <p:spPr>
          <a:xfrm>
            <a:off x="1749600" y="5684760"/>
            <a:ext cx="1142640" cy="36648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pPr>
            <a:r>
              <a:rPr b="0" lang="en-US" sz="1600" spc="-1" strike="noStrike">
                <a:solidFill>
                  <a:srgbClr val="000000"/>
                </a:solidFill>
                <a:latin typeface="Calibri"/>
              </a:rPr>
              <a:t>b</a:t>
            </a:r>
            <a:r>
              <a:rPr b="0" lang="en-US" sz="1600" spc="-1" strike="noStrike" baseline="-25000">
                <a:solidFill>
                  <a:srgbClr val="000000"/>
                </a:solidFill>
                <a:latin typeface="Calibri"/>
              </a:rPr>
              <a:t>bp</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a:t>
            </a:r>
            <a:endParaRPr b="0" lang="en-US" sz="1600" spc="-1" strike="noStrike">
              <a:latin typeface="Arial"/>
            </a:endParaRPr>
          </a:p>
        </p:txBody>
      </p:sp>
      <p:sp>
        <p:nvSpPr>
          <p:cNvPr id="1171" name="CustomShape 15"/>
          <p:cNvSpPr/>
          <p:nvPr/>
        </p:nvSpPr>
        <p:spPr>
          <a:xfrm rot="16200000">
            <a:off x="189000" y="4505400"/>
            <a:ext cx="795600" cy="33336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Depth</a:t>
            </a:r>
            <a:endParaRPr b="0" lang="en-US" sz="1600" spc="-1" strike="noStrike">
              <a:latin typeface="Arial"/>
            </a:endParaRPr>
          </a:p>
        </p:txBody>
      </p:sp>
      <p:sp>
        <p:nvSpPr>
          <p:cNvPr id="1172" name="CustomShape 16"/>
          <p:cNvSpPr/>
          <p:nvPr/>
        </p:nvSpPr>
        <p:spPr>
          <a:xfrm>
            <a:off x="5583240" y="6550200"/>
            <a:ext cx="65012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Times New Roman"/>
              </a:rPr>
              <a:t>Data from John Hair (NASA LaRC) &amp; </a:t>
            </a:r>
            <a:r>
              <a:rPr b="0" i="1" lang="en-US" sz="1400" spc="-1" strike="noStrike">
                <a:solidFill>
                  <a:srgbClr val="595959"/>
                </a:solidFill>
                <a:latin typeface="Times New Roman"/>
              </a:rPr>
              <a:t>Schulien et al. 2017 Optics Express 25:13577-87</a:t>
            </a:r>
            <a:endParaRPr b="0" lang="en-US" sz="1400" spc="-1" strike="noStrike">
              <a:latin typeface="Arial"/>
            </a:endParaRPr>
          </a:p>
        </p:txBody>
      </p:sp>
      <p:pic>
        <p:nvPicPr>
          <p:cNvPr id="1173" name="Picture 26" descr=""/>
          <p:cNvPicPr/>
          <p:nvPr/>
        </p:nvPicPr>
        <p:blipFill>
          <a:blip r:embed="rId4"/>
          <a:srcRect l="7446" t="11138" r="7681" b="9390"/>
          <a:stretch/>
        </p:blipFill>
        <p:spPr>
          <a:xfrm>
            <a:off x="655200" y="1023120"/>
            <a:ext cx="3240000" cy="2274480"/>
          </a:xfrm>
          <a:prstGeom prst="rect">
            <a:avLst/>
          </a:prstGeom>
          <a:ln>
            <a:noFill/>
          </a:ln>
        </p:spPr>
      </p:pic>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4" name="Picture 2" descr=""/>
          <p:cNvPicPr/>
          <p:nvPr/>
        </p:nvPicPr>
        <p:blipFill>
          <a:blip r:embed="rId1"/>
          <a:srcRect l="5626" t="0" r="51049" b="0"/>
          <a:stretch/>
        </p:blipFill>
        <p:spPr>
          <a:xfrm>
            <a:off x="888840" y="1237320"/>
            <a:ext cx="2641320" cy="2089080"/>
          </a:xfrm>
          <a:prstGeom prst="rect">
            <a:avLst/>
          </a:prstGeom>
          <a:ln>
            <a:noFill/>
          </a:ln>
        </p:spPr>
      </p:pic>
      <p:pic>
        <p:nvPicPr>
          <p:cNvPr id="1175" name="Picture 2" descr=""/>
          <p:cNvPicPr/>
          <p:nvPr/>
        </p:nvPicPr>
        <p:blipFill>
          <a:blip r:embed="rId2"/>
          <a:stretch/>
        </p:blipFill>
        <p:spPr>
          <a:xfrm>
            <a:off x="3997800" y="1149480"/>
            <a:ext cx="8024760" cy="4572360"/>
          </a:xfrm>
          <a:prstGeom prst="rect">
            <a:avLst/>
          </a:prstGeom>
          <a:ln>
            <a:noFill/>
          </a:ln>
        </p:spPr>
      </p:pic>
      <p:pic>
        <p:nvPicPr>
          <p:cNvPr id="1176" name="Picture 2" descr=""/>
          <p:cNvPicPr/>
          <p:nvPr/>
        </p:nvPicPr>
        <p:blipFill>
          <a:blip r:embed="rId3"/>
          <a:srcRect l="49382" t="0" r="5626" b="0"/>
          <a:stretch/>
        </p:blipFill>
        <p:spPr>
          <a:xfrm>
            <a:off x="787320" y="3523680"/>
            <a:ext cx="2742840" cy="2089080"/>
          </a:xfrm>
          <a:prstGeom prst="rect">
            <a:avLst/>
          </a:prstGeom>
          <a:ln>
            <a:noFill/>
          </a:ln>
        </p:spPr>
      </p:pic>
      <p:pic>
        <p:nvPicPr>
          <p:cNvPr id="1177" name="Picture 2" descr=""/>
          <p:cNvPicPr/>
          <p:nvPr/>
        </p:nvPicPr>
        <p:blipFill>
          <a:blip r:embed="rId4"/>
          <a:srcRect l="0" t="0" r="94076" b="0"/>
          <a:stretch/>
        </p:blipFill>
        <p:spPr>
          <a:xfrm>
            <a:off x="272880" y="1711080"/>
            <a:ext cx="615600" cy="3555720"/>
          </a:xfrm>
          <a:prstGeom prst="rect">
            <a:avLst/>
          </a:prstGeom>
          <a:ln>
            <a:noFill/>
          </a:ln>
        </p:spPr>
      </p:pic>
      <p:sp>
        <p:nvSpPr>
          <p:cNvPr id="1178" name="CustomShape 1"/>
          <p:cNvSpPr/>
          <p:nvPr/>
        </p:nvSpPr>
        <p:spPr>
          <a:xfrm>
            <a:off x="177840" y="1061640"/>
            <a:ext cx="3580920" cy="4748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pic>
        <p:nvPicPr>
          <p:cNvPr id="1179" name="Picture 6" descr=""/>
          <p:cNvPicPr/>
          <p:nvPr/>
        </p:nvPicPr>
        <p:blipFill>
          <a:blip r:embed="rId5"/>
          <a:stretch/>
        </p:blipFill>
        <p:spPr>
          <a:xfrm>
            <a:off x="0" y="0"/>
            <a:ext cx="1033200" cy="774720"/>
          </a:xfrm>
          <a:prstGeom prst="rect">
            <a:avLst/>
          </a:prstGeom>
          <a:ln w="9360">
            <a:noFill/>
          </a:ln>
        </p:spPr>
      </p:pic>
      <p:sp>
        <p:nvSpPr>
          <p:cNvPr id="1180" name="CustomShape 2"/>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1181" name="Line 3"/>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1182" name="Line 4"/>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1183" name="CustomShape 5"/>
          <p:cNvSpPr/>
          <p:nvPr/>
        </p:nvSpPr>
        <p:spPr>
          <a:xfrm>
            <a:off x="7547400" y="638208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
        <p:nvSpPr>
          <p:cNvPr id="1184" name="CustomShape 6"/>
          <p:cNvSpPr/>
          <p:nvPr/>
        </p:nvSpPr>
        <p:spPr>
          <a:xfrm>
            <a:off x="308880" y="5859000"/>
            <a:ext cx="7377840" cy="8218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31859c"/>
                </a:solidFill>
                <a:latin typeface="Times New Roman"/>
              </a:rPr>
              <a:t>…</a:t>
            </a:r>
            <a:r>
              <a:rPr b="1" lang="en-US" sz="2400" spc="-1" strike="noStrike">
                <a:solidFill>
                  <a:srgbClr val="31859c"/>
                </a:solidFill>
                <a:latin typeface="Times New Roman"/>
              </a:rPr>
              <a:t>now, let’s use the complete annual cycle coverage provided by CALIOP to look at bloom dynamics…</a:t>
            </a:r>
            <a:endParaRPr b="0" lang="en-US" sz="2400" spc="-1" strike="noStrike">
              <a:latin typeface="Arial"/>
            </a:endParaRPr>
          </a:p>
        </p:txBody>
      </p:sp>
      <p:sp>
        <p:nvSpPr>
          <p:cNvPr id="1185" name="CustomShape 7"/>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Early results</a:t>
            </a:r>
            <a:endParaRPr b="0" lang="en-US" sz="3200" spc="-1" strike="noStrike">
              <a:latin typeface="Arial"/>
            </a:endParaRPr>
          </a:p>
        </p:txBody>
      </p:sp>
    </p:spTree>
  </p:cSld>
  <p:timing>
    <p:tnLst>
      <p:par>
        <p:cTn id="217" dur="indefinite" restart="never" nodeType="tmRoot">
          <p:childTnLst>
            <p:seq>
              <p:cTn id="218" dur="indefinite" nodeType="mainSeq">
                <p:childTnLst>
                  <p:par>
                    <p:cTn id="219" fill="hold">
                      <p:stCondLst>
                        <p:cond delay="indefinite"/>
                      </p:stCondLst>
                      <p:childTnLst>
                        <p:par>
                          <p:cTn id="220" fill="hold">
                            <p:stCondLst>
                              <p:cond delay="0"/>
                            </p:stCondLst>
                            <p:childTnLst>
                              <p:par>
                                <p:cTn id="221" nodeType="clickEffect" fill="hold" presetClass="entr" presetID="1">
                                  <p:stCondLst>
                                    <p:cond delay="0"/>
                                  </p:stCondLst>
                                  <p:childTnLst>
                                    <p:set>
                                      <p:cBhvr>
                                        <p:cTn id="222" dur="1" fill="hold">
                                          <p:stCondLst>
                                            <p:cond delay="0"/>
                                          </p:stCondLst>
                                        </p:cTn>
                                        <p:tgtEl>
                                          <p:spTgt spid="118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6" name="Picture 39" descr=""/>
          <p:cNvPicPr/>
          <p:nvPr/>
        </p:nvPicPr>
        <p:blipFill>
          <a:blip r:embed="rId1"/>
          <a:stretch/>
        </p:blipFill>
        <p:spPr>
          <a:xfrm>
            <a:off x="0" y="0"/>
            <a:ext cx="1033200" cy="774720"/>
          </a:xfrm>
          <a:prstGeom prst="rect">
            <a:avLst/>
          </a:prstGeom>
          <a:ln w="9360">
            <a:noFill/>
          </a:ln>
        </p:spPr>
      </p:pic>
      <p:sp>
        <p:nvSpPr>
          <p:cNvPr id="1187" name="CustomShape 1"/>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1188" name="Line 2"/>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1189" name="Line 3"/>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
        <p:nvSpPr>
          <p:cNvPr id="1190" name="CustomShape 4"/>
          <p:cNvSpPr/>
          <p:nvPr/>
        </p:nvSpPr>
        <p:spPr>
          <a:xfrm>
            <a:off x="802440" y="2797560"/>
            <a:ext cx="256680" cy="2530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1191" name="CustomShape 5"/>
          <p:cNvSpPr/>
          <p:nvPr/>
        </p:nvSpPr>
        <p:spPr>
          <a:xfrm>
            <a:off x="1032480" y="2736360"/>
            <a:ext cx="2856600" cy="686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 </a:t>
            </a:r>
            <a:r>
              <a:rPr b="0" i="1" lang="en-US" sz="1200" spc="-1" strike="noStrike">
                <a:solidFill>
                  <a:srgbClr val="000000"/>
                </a:solidFill>
                <a:latin typeface="Calibri"/>
              </a:rPr>
              <a:t>DVM</a:t>
            </a:r>
            <a:r>
              <a:rPr b="0" i="1" lang="en-US" sz="1200" spc="-1" strike="noStrike" baseline="-25000">
                <a:solidFill>
                  <a:srgbClr val="000000"/>
                </a:solidFill>
                <a:latin typeface="Calibri"/>
              </a:rPr>
              <a:t>CALIOP</a:t>
            </a:r>
            <a:r>
              <a:rPr b="0" lang="en-US" sz="1200" spc="-1" strike="noStrike">
                <a:solidFill>
                  <a:srgbClr val="000000"/>
                </a:solidFill>
                <a:latin typeface="Calibri"/>
              </a:rPr>
              <a:t> significantly (p &lt; 0.05) and positively correlated with </a:t>
            </a:r>
            <a:r>
              <a:rPr b="0" i="1" lang="en-US" sz="1200" spc="-1" strike="noStrike">
                <a:solidFill>
                  <a:srgbClr val="000000"/>
                </a:solidFill>
                <a:latin typeface="Calibri"/>
              </a:rPr>
              <a:t>NPP</a:t>
            </a:r>
            <a:r>
              <a:rPr b="0" i="1" lang="en-US" sz="1200" spc="-1" strike="noStrike" baseline="-25000">
                <a:solidFill>
                  <a:srgbClr val="000000"/>
                </a:solidFill>
                <a:latin typeface="Calibri"/>
              </a:rPr>
              <a:t>CbPM</a:t>
            </a:r>
            <a:endParaRPr b="0" lang="en-US" sz="1200" spc="-1" strike="noStrike">
              <a:latin typeface="Arial"/>
            </a:endParaRPr>
          </a:p>
        </p:txBody>
      </p:sp>
      <p:sp>
        <p:nvSpPr>
          <p:cNvPr id="1192" name="CustomShape 6"/>
          <p:cNvSpPr/>
          <p:nvPr/>
        </p:nvSpPr>
        <p:spPr>
          <a:xfrm>
            <a:off x="799200" y="3409920"/>
            <a:ext cx="256680" cy="253080"/>
          </a:xfrm>
          <a:prstGeom prst="rect">
            <a:avLst/>
          </a:prstGeom>
          <a:solidFill>
            <a:schemeClr val="bg1"/>
          </a:solidFill>
          <a:ln>
            <a:solidFill>
              <a:srgbClr val="66ff66"/>
            </a:solidFill>
          </a:ln>
        </p:spPr>
        <p:style>
          <a:lnRef idx="2">
            <a:schemeClr val="accent1">
              <a:shade val="50000"/>
            </a:schemeClr>
          </a:lnRef>
          <a:fillRef idx="1">
            <a:schemeClr val="accent1"/>
          </a:fillRef>
          <a:effectRef idx="0">
            <a:schemeClr val="accent1"/>
          </a:effectRef>
          <a:fontRef idx="minor"/>
        </p:style>
      </p:sp>
      <p:sp>
        <p:nvSpPr>
          <p:cNvPr id="1193" name="CustomShape 7"/>
          <p:cNvSpPr/>
          <p:nvPr/>
        </p:nvSpPr>
        <p:spPr>
          <a:xfrm>
            <a:off x="1029240" y="3349080"/>
            <a:ext cx="2714400" cy="6868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 </a:t>
            </a:r>
            <a:r>
              <a:rPr b="0" i="1" lang="en-US" sz="1200" spc="-1" strike="noStrike">
                <a:solidFill>
                  <a:srgbClr val="000000"/>
                </a:solidFill>
                <a:latin typeface="Calibri"/>
              </a:rPr>
              <a:t>DVM</a:t>
            </a:r>
            <a:r>
              <a:rPr b="0" i="1" lang="en-US" sz="1200" spc="-1" strike="noStrike" baseline="-25000">
                <a:solidFill>
                  <a:srgbClr val="000000"/>
                </a:solidFill>
                <a:latin typeface="Calibri"/>
              </a:rPr>
              <a:t>CALIOP</a:t>
            </a:r>
            <a:r>
              <a:rPr b="0" lang="en-US" sz="1200" spc="-1" strike="noStrike">
                <a:solidFill>
                  <a:srgbClr val="000000"/>
                </a:solidFill>
                <a:latin typeface="Calibri"/>
              </a:rPr>
              <a:t> significantly (p &lt; 0.05) and negatively correlated with </a:t>
            </a:r>
            <a:r>
              <a:rPr b="0" i="1" lang="en-US" sz="1200" spc="-1" strike="noStrike">
                <a:solidFill>
                  <a:srgbClr val="000000"/>
                </a:solidFill>
                <a:latin typeface="Calibri"/>
              </a:rPr>
              <a:t>NPP</a:t>
            </a:r>
            <a:r>
              <a:rPr b="0" i="1" lang="en-US" sz="1200" spc="-1" strike="noStrike" baseline="-25000">
                <a:solidFill>
                  <a:srgbClr val="000000"/>
                </a:solidFill>
                <a:latin typeface="Calibri"/>
              </a:rPr>
              <a:t>CbPM</a:t>
            </a:r>
            <a:endParaRPr b="0" lang="en-US" sz="1200" spc="-1" strike="noStrike">
              <a:latin typeface="Arial"/>
            </a:endParaRPr>
          </a:p>
        </p:txBody>
      </p:sp>
      <p:sp>
        <p:nvSpPr>
          <p:cNvPr id="1194" name="CustomShape 8"/>
          <p:cNvSpPr/>
          <p:nvPr/>
        </p:nvSpPr>
        <p:spPr>
          <a:xfrm>
            <a:off x="740880" y="3909960"/>
            <a:ext cx="2773800" cy="686880"/>
          </a:xfrm>
          <a:prstGeom prst="rect">
            <a:avLst/>
          </a:prstGeom>
          <a:noFill/>
          <a:ln>
            <a:noFill/>
          </a:ln>
        </p:spPr>
        <p:style>
          <a:lnRef idx="0"/>
          <a:fillRef idx="0"/>
          <a:effectRef idx="0"/>
          <a:fontRef idx="minor"/>
        </p:style>
        <p:txBody>
          <a:bodyPr lIns="90000" rIns="90000" tIns="45000" bIns="45000"/>
          <a:p>
            <a:pPr>
              <a:lnSpc>
                <a:spcPct val="100000"/>
              </a:lnSpc>
            </a:pPr>
            <a:r>
              <a:rPr b="1" lang="en-US" sz="1200" spc="-1" strike="noStrike">
                <a:solidFill>
                  <a:srgbClr val="000000"/>
                </a:solidFill>
                <a:latin typeface="Calibri"/>
              </a:rPr>
              <a:t>no outline </a:t>
            </a:r>
            <a:r>
              <a:rPr b="0" lang="en-US" sz="1200" spc="-1" strike="noStrike">
                <a:solidFill>
                  <a:srgbClr val="000000"/>
                </a:solidFill>
                <a:latin typeface="Calibri"/>
              </a:rPr>
              <a:t>= </a:t>
            </a:r>
            <a:r>
              <a:rPr b="0" i="1" lang="en-US" sz="1200" spc="-1" strike="noStrike">
                <a:solidFill>
                  <a:srgbClr val="000000"/>
                </a:solidFill>
                <a:latin typeface="Calibri"/>
              </a:rPr>
              <a:t>DVM</a:t>
            </a:r>
            <a:r>
              <a:rPr b="0" i="1" lang="en-US" sz="1200" spc="-1" strike="noStrike" baseline="-25000">
                <a:solidFill>
                  <a:srgbClr val="000000"/>
                </a:solidFill>
                <a:latin typeface="Calibri"/>
              </a:rPr>
              <a:t>CALIOP</a:t>
            </a:r>
            <a:r>
              <a:rPr b="0" lang="en-US" sz="1200" spc="-1" strike="noStrike">
                <a:solidFill>
                  <a:srgbClr val="000000"/>
                </a:solidFill>
                <a:latin typeface="Calibri"/>
              </a:rPr>
              <a:t> and </a:t>
            </a:r>
            <a:r>
              <a:rPr b="0" i="1" lang="en-US" sz="1200" spc="-1" strike="noStrike">
                <a:solidFill>
                  <a:srgbClr val="000000"/>
                </a:solidFill>
                <a:latin typeface="Calibri"/>
              </a:rPr>
              <a:t>NPP</a:t>
            </a:r>
            <a:r>
              <a:rPr b="0" i="1" lang="en-US" sz="1200" spc="-1" strike="noStrike" baseline="-25000">
                <a:solidFill>
                  <a:srgbClr val="000000"/>
                </a:solidFill>
                <a:latin typeface="Calibri"/>
              </a:rPr>
              <a:t>CbPM</a:t>
            </a:r>
            <a:r>
              <a:rPr b="0" lang="en-US" sz="1200" spc="-1" strike="noStrike">
                <a:solidFill>
                  <a:srgbClr val="000000"/>
                </a:solidFill>
                <a:latin typeface="Calibri"/>
              </a:rPr>
              <a:t> not significantly (p &gt; 0.05) correlated</a:t>
            </a:r>
            <a:endParaRPr b="0" lang="en-US" sz="1200" spc="-1" strike="noStrike">
              <a:latin typeface="Arial"/>
            </a:endParaRPr>
          </a:p>
        </p:txBody>
      </p:sp>
      <p:grpSp>
        <p:nvGrpSpPr>
          <p:cNvPr id="1195" name="Group 9"/>
          <p:cNvGrpSpPr/>
          <p:nvPr/>
        </p:nvGrpSpPr>
        <p:grpSpPr>
          <a:xfrm>
            <a:off x="4240080" y="2030760"/>
            <a:ext cx="5991840" cy="2524680"/>
            <a:chOff x="4240080" y="2030760"/>
            <a:chExt cx="5991840" cy="2524680"/>
          </a:xfrm>
        </p:grpSpPr>
        <p:pic>
          <p:nvPicPr>
            <p:cNvPr id="1196" name="Picture 35" descr=""/>
            <p:cNvPicPr/>
            <p:nvPr/>
          </p:nvPicPr>
          <p:blipFill>
            <a:blip r:embed="rId2"/>
            <a:stretch/>
          </p:blipFill>
          <p:spPr>
            <a:xfrm>
              <a:off x="4240080" y="2030760"/>
              <a:ext cx="4961520" cy="2504880"/>
            </a:xfrm>
            <a:prstGeom prst="rect">
              <a:avLst/>
            </a:prstGeom>
            <a:ln>
              <a:noFill/>
            </a:ln>
          </p:spPr>
        </p:pic>
        <p:grpSp>
          <p:nvGrpSpPr>
            <p:cNvPr id="1197" name="Group 10"/>
            <p:cNvGrpSpPr/>
            <p:nvPr/>
          </p:nvGrpSpPr>
          <p:grpSpPr>
            <a:xfrm>
              <a:off x="4673880" y="2531520"/>
              <a:ext cx="4066560" cy="1455840"/>
              <a:chOff x="4673880" y="2531520"/>
              <a:chExt cx="4066560" cy="1455840"/>
            </a:xfrm>
          </p:grpSpPr>
          <p:sp>
            <p:nvSpPr>
              <p:cNvPr id="1198" name="CustomShape 11"/>
              <p:cNvSpPr/>
              <p:nvPr/>
            </p:nvSpPr>
            <p:spPr>
              <a:xfrm>
                <a:off x="6044760" y="2625480"/>
                <a:ext cx="1143000" cy="85320"/>
              </a:xfrm>
              <a:custGeom>
                <a:avLst/>
                <a:gdLst/>
                <a:ahLst/>
                <a:rect l="l" t="t" r="r" b="b"/>
                <a:pathLst>
                  <a:path w="1225550" h="92075">
                    <a:moveTo>
                      <a:pt x="0" y="22225"/>
                    </a:moveTo>
                    <a:lnTo>
                      <a:pt x="66675" y="22225"/>
                    </a:lnTo>
                    <a:lnTo>
                      <a:pt x="76200" y="22225"/>
                    </a:lnTo>
                    <a:lnTo>
                      <a:pt x="98425" y="22225"/>
                    </a:lnTo>
                    <a:lnTo>
                      <a:pt x="117475" y="15875"/>
                    </a:lnTo>
                    <a:lnTo>
                      <a:pt x="136525" y="12700"/>
                    </a:lnTo>
                    <a:lnTo>
                      <a:pt x="174625" y="12700"/>
                    </a:lnTo>
                    <a:lnTo>
                      <a:pt x="206375" y="19050"/>
                    </a:lnTo>
                    <a:lnTo>
                      <a:pt x="234950" y="15875"/>
                    </a:lnTo>
                    <a:lnTo>
                      <a:pt x="273050" y="15875"/>
                    </a:lnTo>
                    <a:lnTo>
                      <a:pt x="304800" y="9525"/>
                    </a:lnTo>
                    <a:lnTo>
                      <a:pt x="330200" y="9525"/>
                    </a:lnTo>
                    <a:lnTo>
                      <a:pt x="374650" y="12700"/>
                    </a:lnTo>
                    <a:lnTo>
                      <a:pt x="406400" y="19050"/>
                    </a:lnTo>
                    <a:lnTo>
                      <a:pt x="431800" y="19050"/>
                    </a:lnTo>
                    <a:lnTo>
                      <a:pt x="476250" y="12700"/>
                    </a:lnTo>
                    <a:lnTo>
                      <a:pt x="530225" y="12700"/>
                    </a:lnTo>
                    <a:lnTo>
                      <a:pt x="561975" y="19050"/>
                    </a:lnTo>
                    <a:lnTo>
                      <a:pt x="596900" y="22225"/>
                    </a:lnTo>
                    <a:lnTo>
                      <a:pt x="657225" y="19050"/>
                    </a:lnTo>
                    <a:lnTo>
                      <a:pt x="704850" y="22225"/>
                    </a:lnTo>
                    <a:lnTo>
                      <a:pt x="755650" y="19050"/>
                    </a:lnTo>
                    <a:lnTo>
                      <a:pt x="796925" y="15875"/>
                    </a:lnTo>
                    <a:lnTo>
                      <a:pt x="838200" y="9525"/>
                    </a:lnTo>
                    <a:lnTo>
                      <a:pt x="869950" y="9525"/>
                    </a:lnTo>
                    <a:lnTo>
                      <a:pt x="904875" y="6350"/>
                    </a:lnTo>
                    <a:lnTo>
                      <a:pt x="946150" y="3175"/>
                    </a:lnTo>
                    <a:lnTo>
                      <a:pt x="974725" y="0"/>
                    </a:lnTo>
                    <a:lnTo>
                      <a:pt x="1012825" y="3175"/>
                    </a:lnTo>
                    <a:lnTo>
                      <a:pt x="1044575" y="3175"/>
                    </a:lnTo>
                    <a:lnTo>
                      <a:pt x="1060450" y="6350"/>
                    </a:lnTo>
                    <a:lnTo>
                      <a:pt x="1085850" y="19050"/>
                    </a:lnTo>
                    <a:lnTo>
                      <a:pt x="1117600" y="41275"/>
                    </a:lnTo>
                    <a:lnTo>
                      <a:pt x="1143000" y="60325"/>
                    </a:lnTo>
                    <a:lnTo>
                      <a:pt x="1165225" y="73025"/>
                    </a:lnTo>
                    <a:lnTo>
                      <a:pt x="1174750" y="82550"/>
                    </a:lnTo>
                    <a:lnTo>
                      <a:pt x="1184275" y="88900"/>
                    </a:lnTo>
                    <a:lnTo>
                      <a:pt x="1206500" y="92075"/>
                    </a:lnTo>
                    <a:lnTo>
                      <a:pt x="1225550" y="88900"/>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1199" name="CustomShape 12"/>
              <p:cNvSpPr/>
              <p:nvPr/>
            </p:nvSpPr>
            <p:spPr>
              <a:xfrm>
                <a:off x="6042960" y="2627640"/>
                <a:ext cx="1143000" cy="85320"/>
              </a:xfrm>
              <a:custGeom>
                <a:avLst/>
                <a:gdLst/>
                <a:ahLst/>
                <a:rect l="l" t="t" r="r" b="b"/>
                <a:pathLst>
                  <a:path w="1225550" h="92075">
                    <a:moveTo>
                      <a:pt x="0" y="22225"/>
                    </a:moveTo>
                    <a:lnTo>
                      <a:pt x="66675" y="22225"/>
                    </a:lnTo>
                    <a:lnTo>
                      <a:pt x="76200" y="22225"/>
                    </a:lnTo>
                    <a:lnTo>
                      <a:pt x="98425" y="22225"/>
                    </a:lnTo>
                    <a:lnTo>
                      <a:pt x="117475" y="15875"/>
                    </a:lnTo>
                    <a:lnTo>
                      <a:pt x="136525" y="12700"/>
                    </a:lnTo>
                    <a:lnTo>
                      <a:pt x="174625" y="12700"/>
                    </a:lnTo>
                    <a:lnTo>
                      <a:pt x="206375" y="19050"/>
                    </a:lnTo>
                    <a:lnTo>
                      <a:pt x="234950" y="15875"/>
                    </a:lnTo>
                    <a:lnTo>
                      <a:pt x="273050" y="15875"/>
                    </a:lnTo>
                    <a:lnTo>
                      <a:pt x="304800" y="9525"/>
                    </a:lnTo>
                    <a:lnTo>
                      <a:pt x="330200" y="9525"/>
                    </a:lnTo>
                    <a:lnTo>
                      <a:pt x="374650" y="12700"/>
                    </a:lnTo>
                    <a:lnTo>
                      <a:pt x="406400" y="19050"/>
                    </a:lnTo>
                    <a:lnTo>
                      <a:pt x="431800" y="19050"/>
                    </a:lnTo>
                    <a:lnTo>
                      <a:pt x="476250" y="12700"/>
                    </a:lnTo>
                    <a:lnTo>
                      <a:pt x="530225" y="12700"/>
                    </a:lnTo>
                    <a:lnTo>
                      <a:pt x="561975" y="19050"/>
                    </a:lnTo>
                    <a:lnTo>
                      <a:pt x="596900" y="22225"/>
                    </a:lnTo>
                    <a:lnTo>
                      <a:pt x="657225" y="19050"/>
                    </a:lnTo>
                    <a:lnTo>
                      <a:pt x="704850" y="22225"/>
                    </a:lnTo>
                    <a:lnTo>
                      <a:pt x="755650" y="19050"/>
                    </a:lnTo>
                    <a:lnTo>
                      <a:pt x="796925" y="15875"/>
                    </a:lnTo>
                    <a:lnTo>
                      <a:pt x="838200" y="9525"/>
                    </a:lnTo>
                    <a:lnTo>
                      <a:pt x="869950" y="9525"/>
                    </a:lnTo>
                    <a:lnTo>
                      <a:pt x="904875" y="6350"/>
                    </a:lnTo>
                    <a:lnTo>
                      <a:pt x="946150" y="3175"/>
                    </a:lnTo>
                    <a:lnTo>
                      <a:pt x="974725" y="0"/>
                    </a:lnTo>
                    <a:lnTo>
                      <a:pt x="1012825" y="3175"/>
                    </a:lnTo>
                    <a:lnTo>
                      <a:pt x="1044575" y="3175"/>
                    </a:lnTo>
                    <a:lnTo>
                      <a:pt x="1060450" y="6350"/>
                    </a:lnTo>
                    <a:lnTo>
                      <a:pt x="1085850" y="19050"/>
                    </a:lnTo>
                    <a:lnTo>
                      <a:pt x="1117600" y="41275"/>
                    </a:lnTo>
                    <a:lnTo>
                      <a:pt x="1143000" y="60325"/>
                    </a:lnTo>
                    <a:lnTo>
                      <a:pt x="1165225" y="73025"/>
                    </a:lnTo>
                    <a:lnTo>
                      <a:pt x="1174750" y="82550"/>
                    </a:lnTo>
                    <a:lnTo>
                      <a:pt x="1184275" y="88900"/>
                    </a:lnTo>
                    <a:lnTo>
                      <a:pt x="1206500" y="92075"/>
                    </a:lnTo>
                    <a:lnTo>
                      <a:pt x="1225550" y="889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00" name="CustomShape 13"/>
              <p:cNvSpPr/>
              <p:nvPr/>
            </p:nvSpPr>
            <p:spPr>
              <a:xfrm>
                <a:off x="7725600" y="2531520"/>
                <a:ext cx="686160" cy="99360"/>
              </a:xfrm>
              <a:custGeom>
                <a:avLst/>
                <a:gdLst/>
                <a:ahLst/>
                <a:rect l="l" t="t" r="r" b="b"/>
                <a:pathLst>
                  <a:path w="735806" h="107156">
                    <a:moveTo>
                      <a:pt x="0" y="102394"/>
                    </a:moveTo>
                    <a:lnTo>
                      <a:pt x="52387" y="107156"/>
                    </a:lnTo>
                    <a:lnTo>
                      <a:pt x="64293" y="102394"/>
                    </a:lnTo>
                    <a:lnTo>
                      <a:pt x="76200" y="90487"/>
                    </a:lnTo>
                    <a:lnTo>
                      <a:pt x="92868" y="83344"/>
                    </a:lnTo>
                    <a:lnTo>
                      <a:pt x="92868" y="83344"/>
                    </a:lnTo>
                    <a:lnTo>
                      <a:pt x="128587" y="73819"/>
                    </a:lnTo>
                    <a:lnTo>
                      <a:pt x="147637" y="73819"/>
                    </a:lnTo>
                    <a:lnTo>
                      <a:pt x="173831" y="71437"/>
                    </a:lnTo>
                    <a:lnTo>
                      <a:pt x="200025" y="71437"/>
                    </a:lnTo>
                    <a:lnTo>
                      <a:pt x="230981" y="76200"/>
                    </a:lnTo>
                    <a:lnTo>
                      <a:pt x="254793" y="80962"/>
                    </a:lnTo>
                    <a:lnTo>
                      <a:pt x="266700" y="83344"/>
                    </a:lnTo>
                    <a:lnTo>
                      <a:pt x="276225" y="66675"/>
                    </a:lnTo>
                    <a:lnTo>
                      <a:pt x="283368" y="42862"/>
                    </a:lnTo>
                    <a:lnTo>
                      <a:pt x="292893" y="30956"/>
                    </a:lnTo>
                    <a:lnTo>
                      <a:pt x="302418" y="14287"/>
                    </a:lnTo>
                    <a:lnTo>
                      <a:pt x="311943" y="2381"/>
                    </a:lnTo>
                    <a:lnTo>
                      <a:pt x="314325" y="0"/>
                    </a:lnTo>
                    <a:lnTo>
                      <a:pt x="330993" y="4762"/>
                    </a:lnTo>
                    <a:lnTo>
                      <a:pt x="357187" y="11906"/>
                    </a:lnTo>
                    <a:lnTo>
                      <a:pt x="385762" y="14287"/>
                    </a:lnTo>
                    <a:lnTo>
                      <a:pt x="419100" y="16669"/>
                    </a:lnTo>
                    <a:lnTo>
                      <a:pt x="450056" y="14287"/>
                    </a:lnTo>
                    <a:lnTo>
                      <a:pt x="485775" y="16669"/>
                    </a:lnTo>
                    <a:lnTo>
                      <a:pt x="526256" y="16669"/>
                    </a:lnTo>
                    <a:lnTo>
                      <a:pt x="554831" y="21431"/>
                    </a:lnTo>
                    <a:lnTo>
                      <a:pt x="585787" y="21431"/>
                    </a:lnTo>
                    <a:lnTo>
                      <a:pt x="616743" y="23812"/>
                    </a:lnTo>
                    <a:lnTo>
                      <a:pt x="654843" y="26194"/>
                    </a:lnTo>
                    <a:lnTo>
                      <a:pt x="673893" y="26194"/>
                    </a:lnTo>
                    <a:lnTo>
                      <a:pt x="690562" y="21431"/>
                    </a:lnTo>
                    <a:lnTo>
                      <a:pt x="711993" y="19050"/>
                    </a:lnTo>
                    <a:lnTo>
                      <a:pt x="721518" y="11906"/>
                    </a:lnTo>
                    <a:lnTo>
                      <a:pt x="735806" y="2381"/>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1201" name="CustomShape 14"/>
              <p:cNvSpPr/>
              <p:nvPr/>
            </p:nvSpPr>
            <p:spPr>
              <a:xfrm>
                <a:off x="7723440" y="2531520"/>
                <a:ext cx="686160" cy="99360"/>
              </a:xfrm>
              <a:custGeom>
                <a:avLst/>
                <a:gdLst/>
                <a:ahLst/>
                <a:rect l="l" t="t" r="r" b="b"/>
                <a:pathLst>
                  <a:path w="735806" h="107156">
                    <a:moveTo>
                      <a:pt x="0" y="102394"/>
                    </a:moveTo>
                    <a:lnTo>
                      <a:pt x="52387" y="107156"/>
                    </a:lnTo>
                    <a:lnTo>
                      <a:pt x="64293" y="102394"/>
                    </a:lnTo>
                    <a:lnTo>
                      <a:pt x="76200" y="90487"/>
                    </a:lnTo>
                    <a:lnTo>
                      <a:pt x="92868" y="83344"/>
                    </a:lnTo>
                    <a:lnTo>
                      <a:pt x="92868" y="83344"/>
                    </a:lnTo>
                    <a:lnTo>
                      <a:pt x="128587" y="73819"/>
                    </a:lnTo>
                    <a:lnTo>
                      <a:pt x="147637" y="73819"/>
                    </a:lnTo>
                    <a:lnTo>
                      <a:pt x="173831" y="71437"/>
                    </a:lnTo>
                    <a:lnTo>
                      <a:pt x="200025" y="71437"/>
                    </a:lnTo>
                    <a:lnTo>
                      <a:pt x="230981" y="76200"/>
                    </a:lnTo>
                    <a:lnTo>
                      <a:pt x="254793" y="80962"/>
                    </a:lnTo>
                    <a:lnTo>
                      <a:pt x="266700" y="83344"/>
                    </a:lnTo>
                    <a:lnTo>
                      <a:pt x="276225" y="66675"/>
                    </a:lnTo>
                    <a:lnTo>
                      <a:pt x="283368" y="42862"/>
                    </a:lnTo>
                    <a:lnTo>
                      <a:pt x="292893" y="30956"/>
                    </a:lnTo>
                    <a:lnTo>
                      <a:pt x="302418" y="14287"/>
                    </a:lnTo>
                    <a:lnTo>
                      <a:pt x="311943" y="2381"/>
                    </a:lnTo>
                    <a:lnTo>
                      <a:pt x="314325" y="0"/>
                    </a:lnTo>
                    <a:lnTo>
                      <a:pt x="330993" y="4762"/>
                    </a:lnTo>
                    <a:lnTo>
                      <a:pt x="357187" y="11906"/>
                    </a:lnTo>
                    <a:lnTo>
                      <a:pt x="385762" y="14287"/>
                    </a:lnTo>
                    <a:lnTo>
                      <a:pt x="419100" y="16669"/>
                    </a:lnTo>
                    <a:lnTo>
                      <a:pt x="450056" y="14287"/>
                    </a:lnTo>
                    <a:lnTo>
                      <a:pt x="485775" y="16669"/>
                    </a:lnTo>
                    <a:lnTo>
                      <a:pt x="526256" y="16669"/>
                    </a:lnTo>
                    <a:lnTo>
                      <a:pt x="554831" y="21431"/>
                    </a:lnTo>
                    <a:lnTo>
                      <a:pt x="585787" y="21431"/>
                    </a:lnTo>
                    <a:lnTo>
                      <a:pt x="616743" y="23812"/>
                    </a:lnTo>
                    <a:lnTo>
                      <a:pt x="654843" y="26194"/>
                    </a:lnTo>
                    <a:lnTo>
                      <a:pt x="673893" y="26194"/>
                    </a:lnTo>
                    <a:lnTo>
                      <a:pt x="690562" y="21431"/>
                    </a:lnTo>
                    <a:lnTo>
                      <a:pt x="711993" y="19050"/>
                    </a:lnTo>
                    <a:lnTo>
                      <a:pt x="721518" y="11906"/>
                    </a:lnTo>
                    <a:lnTo>
                      <a:pt x="735806" y="238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02" name="CustomShape 15"/>
              <p:cNvSpPr/>
              <p:nvPr/>
            </p:nvSpPr>
            <p:spPr>
              <a:xfrm>
                <a:off x="7912080" y="3900240"/>
                <a:ext cx="828360" cy="81720"/>
              </a:xfrm>
              <a:custGeom>
                <a:avLst/>
                <a:gdLst/>
                <a:ahLst/>
                <a:rect l="l" t="t" r="r" b="b"/>
                <a:pathLst>
                  <a:path w="888206" h="88106">
                    <a:moveTo>
                      <a:pt x="0" y="23813"/>
                    </a:moveTo>
                    <a:lnTo>
                      <a:pt x="16668" y="11906"/>
                    </a:lnTo>
                    <a:lnTo>
                      <a:pt x="38100" y="4763"/>
                    </a:lnTo>
                    <a:lnTo>
                      <a:pt x="42862" y="7144"/>
                    </a:lnTo>
                    <a:lnTo>
                      <a:pt x="38100" y="26194"/>
                    </a:lnTo>
                    <a:lnTo>
                      <a:pt x="26193" y="50006"/>
                    </a:lnTo>
                    <a:lnTo>
                      <a:pt x="11906" y="73819"/>
                    </a:lnTo>
                    <a:lnTo>
                      <a:pt x="9525" y="83344"/>
                    </a:lnTo>
                    <a:lnTo>
                      <a:pt x="9525" y="88106"/>
                    </a:lnTo>
                    <a:lnTo>
                      <a:pt x="33337" y="83344"/>
                    </a:lnTo>
                    <a:lnTo>
                      <a:pt x="47625" y="80963"/>
                    </a:lnTo>
                    <a:lnTo>
                      <a:pt x="64293" y="78581"/>
                    </a:lnTo>
                    <a:lnTo>
                      <a:pt x="104775" y="61913"/>
                    </a:lnTo>
                    <a:lnTo>
                      <a:pt x="123825" y="52388"/>
                    </a:lnTo>
                    <a:lnTo>
                      <a:pt x="150018" y="52388"/>
                    </a:lnTo>
                    <a:lnTo>
                      <a:pt x="230981" y="54769"/>
                    </a:lnTo>
                    <a:lnTo>
                      <a:pt x="240506" y="52388"/>
                    </a:lnTo>
                    <a:lnTo>
                      <a:pt x="257175" y="45244"/>
                    </a:lnTo>
                    <a:lnTo>
                      <a:pt x="261937" y="40481"/>
                    </a:lnTo>
                    <a:lnTo>
                      <a:pt x="288131" y="42863"/>
                    </a:lnTo>
                    <a:lnTo>
                      <a:pt x="307181" y="47625"/>
                    </a:lnTo>
                    <a:lnTo>
                      <a:pt x="335756" y="45244"/>
                    </a:lnTo>
                    <a:lnTo>
                      <a:pt x="373856" y="38100"/>
                    </a:lnTo>
                    <a:lnTo>
                      <a:pt x="411956" y="33338"/>
                    </a:lnTo>
                    <a:lnTo>
                      <a:pt x="447675" y="26194"/>
                    </a:lnTo>
                    <a:lnTo>
                      <a:pt x="471487" y="21431"/>
                    </a:lnTo>
                    <a:lnTo>
                      <a:pt x="504825" y="16669"/>
                    </a:lnTo>
                    <a:lnTo>
                      <a:pt x="538162" y="14288"/>
                    </a:lnTo>
                    <a:lnTo>
                      <a:pt x="573881" y="11906"/>
                    </a:lnTo>
                    <a:lnTo>
                      <a:pt x="600075" y="11906"/>
                    </a:lnTo>
                    <a:lnTo>
                      <a:pt x="616743" y="7144"/>
                    </a:lnTo>
                    <a:lnTo>
                      <a:pt x="628650" y="7144"/>
                    </a:lnTo>
                    <a:lnTo>
                      <a:pt x="661987" y="0"/>
                    </a:lnTo>
                    <a:lnTo>
                      <a:pt x="685800" y="2381"/>
                    </a:lnTo>
                    <a:lnTo>
                      <a:pt x="711993" y="7144"/>
                    </a:lnTo>
                    <a:lnTo>
                      <a:pt x="740568" y="9525"/>
                    </a:lnTo>
                    <a:lnTo>
                      <a:pt x="773906" y="4763"/>
                    </a:lnTo>
                    <a:lnTo>
                      <a:pt x="795337" y="9525"/>
                    </a:lnTo>
                    <a:lnTo>
                      <a:pt x="833437" y="16669"/>
                    </a:lnTo>
                    <a:lnTo>
                      <a:pt x="847725" y="30956"/>
                    </a:lnTo>
                    <a:lnTo>
                      <a:pt x="852487" y="42863"/>
                    </a:lnTo>
                    <a:lnTo>
                      <a:pt x="857250" y="59531"/>
                    </a:lnTo>
                    <a:lnTo>
                      <a:pt x="869156" y="69056"/>
                    </a:lnTo>
                    <a:lnTo>
                      <a:pt x="888206" y="69056"/>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1203" name="CustomShape 16"/>
              <p:cNvSpPr/>
              <p:nvPr/>
            </p:nvSpPr>
            <p:spPr>
              <a:xfrm>
                <a:off x="7827840" y="3900600"/>
                <a:ext cx="912600" cy="81720"/>
              </a:xfrm>
              <a:custGeom>
                <a:avLst/>
                <a:gdLst/>
                <a:ahLst/>
                <a:rect l="l" t="t" r="r" b="b"/>
                <a:pathLst>
                  <a:path w="978694" h="88106">
                    <a:moveTo>
                      <a:pt x="0" y="59531"/>
                    </a:moveTo>
                    <a:lnTo>
                      <a:pt x="52388" y="40481"/>
                    </a:lnTo>
                    <a:lnTo>
                      <a:pt x="64294" y="33338"/>
                    </a:lnTo>
                    <a:lnTo>
                      <a:pt x="90488" y="23813"/>
                    </a:lnTo>
                    <a:lnTo>
                      <a:pt x="107156" y="11906"/>
                    </a:lnTo>
                    <a:lnTo>
                      <a:pt x="128588" y="4763"/>
                    </a:lnTo>
                    <a:lnTo>
                      <a:pt x="133350" y="7144"/>
                    </a:lnTo>
                    <a:lnTo>
                      <a:pt x="128588" y="26194"/>
                    </a:lnTo>
                    <a:lnTo>
                      <a:pt x="116681" y="50006"/>
                    </a:lnTo>
                    <a:lnTo>
                      <a:pt x="102394" y="73819"/>
                    </a:lnTo>
                    <a:lnTo>
                      <a:pt x="100013" y="83344"/>
                    </a:lnTo>
                    <a:lnTo>
                      <a:pt x="100013" y="88106"/>
                    </a:lnTo>
                    <a:lnTo>
                      <a:pt x="123825" y="83344"/>
                    </a:lnTo>
                    <a:lnTo>
                      <a:pt x="138113" y="80963"/>
                    </a:lnTo>
                    <a:lnTo>
                      <a:pt x="154781" y="78581"/>
                    </a:lnTo>
                    <a:lnTo>
                      <a:pt x="195263" y="61913"/>
                    </a:lnTo>
                    <a:lnTo>
                      <a:pt x="214313" y="52388"/>
                    </a:lnTo>
                    <a:lnTo>
                      <a:pt x="240506" y="52388"/>
                    </a:lnTo>
                    <a:lnTo>
                      <a:pt x="321469" y="54769"/>
                    </a:lnTo>
                    <a:lnTo>
                      <a:pt x="330994" y="52388"/>
                    </a:lnTo>
                    <a:lnTo>
                      <a:pt x="347663" y="45244"/>
                    </a:lnTo>
                    <a:lnTo>
                      <a:pt x="352425" y="40481"/>
                    </a:lnTo>
                    <a:lnTo>
                      <a:pt x="378619" y="42863"/>
                    </a:lnTo>
                    <a:lnTo>
                      <a:pt x="397669" y="47625"/>
                    </a:lnTo>
                    <a:lnTo>
                      <a:pt x="426244" y="45244"/>
                    </a:lnTo>
                    <a:lnTo>
                      <a:pt x="464344" y="38100"/>
                    </a:lnTo>
                    <a:lnTo>
                      <a:pt x="502444" y="33338"/>
                    </a:lnTo>
                    <a:lnTo>
                      <a:pt x="538163" y="26194"/>
                    </a:lnTo>
                    <a:lnTo>
                      <a:pt x="561975" y="21431"/>
                    </a:lnTo>
                    <a:lnTo>
                      <a:pt x="595313" y="16669"/>
                    </a:lnTo>
                    <a:lnTo>
                      <a:pt x="628650" y="14288"/>
                    </a:lnTo>
                    <a:lnTo>
                      <a:pt x="664369" y="11906"/>
                    </a:lnTo>
                    <a:lnTo>
                      <a:pt x="690563" y="11906"/>
                    </a:lnTo>
                    <a:lnTo>
                      <a:pt x="707231" y="7144"/>
                    </a:lnTo>
                    <a:lnTo>
                      <a:pt x="719138" y="7144"/>
                    </a:lnTo>
                    <a:lnTo>
                      <a:pt x="752475" y="0"/>
                    </a:lnTo>
                    <a:lnTo>
                      <a:pt x="776288" y="2381"/>
                    </a:lnTo>
                    <a:lnTo>
                      <a:pt x="802481" y="7144"/>
                    </a:lnTo>
                    <a:lnTo>
                      <a:pt x="831056" y="9525"/>
                    </a:lnTo>
                    <a:lnTo>
                      <a:pt x="864394" y="4763"/>
                    </a:lnTo>
                    <a:lnTo>
                      <a:pt x="885825" y="9525"/>
                    </a:lnTo>
                    <a:lnTo>
                      <a:pt x="923925" y="16669"/>
                    </a:lnTo>
                    <a:lnTo>
                      <a:pt x="938213" y="30956"/>
                    </a:lnTo>
                    <a:lnTo>
                      <a:pt x="942975" y="42863"/>
                    </a:lnTo>
                    <a:lnTo>
                      <a:pt x="947738" y="59531"/>
                    </a:lnTo>
                    <a:lnTo>
                      <a:pt x="959644" y="69056"/>
                    </a:lnTo>
                    <a:lnTo>
                      <a:pt x="978694" y="6905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04" name="CustomShape 17"/>
              <p:cNvSpPr/>
              <p:nvPr/>
            </p:nvSpPr>
            <p:spPr>
              <a:xfrm>
                <a:off x="4673880" y="3898440"/>
                <a:ext cx="1410120" cy="71640"/>
              </a:xfrm>
              <a:custGeom>
                <a:avLst/>
                <a:gdLst/>
                <a:ahLst/>
                <a:rect l="l" t="t" r="r" b="b"/>
                <a:pathLst>
                  <a:path w="1511980" h="77274">
                    <a:moveTo>
                      <a:pt x="0" y="74698"/>
                    </a:moveTo>
                    <a:lnTo>
                      <a:pt x="56667" y="66970"/>
                    </a:lnTo>
                    <a:lnTo>
                      <a:pt x="77273" y="66970"/>
                    </a:lnTo>
                    <a:lnTo>
                      <a:pt x="108182" y="66970"/>
                    </a:lnTo>
                    <a:lnTo>
                      <a:pt x="121061" y="64395"/>
                    </a:lnTo>
                    <a:lnTo>
                      <a:pt x="121061" y="64395"/>
                    </a:lnTo>
                    <a:lnTo>
                      <a:pt x="157122" y="56667"/>
                    </a:lnTo>
                    <a:lnTo>
                      <a:pt x="195759" y="59243"/>
                    </a:lnTo>
                    <a:lnTo>
                      <a:pt x="229244" y="56667"/>
                    </a:lnTo>
                    <a:lnTo>
                      <a:pt x="270456" y="51516"/>
                    </a:lnTo>
                    <a:lnTo>
                      <a:pt x="296214" y="54092"/>
                    </a:lnTo>
                    <a:lnTo>
                      <a:pt x="316820" y="43788"/>
                    </a:lnTo>
                    <a:lnTo>
                      <a:pt x="345154" y="46364"/>
                    </a:lnTo>
                    <a:lnTo>
                      <a:pt x="363184" y="54092"/>
                    </a:lnTo>
                    <a:lnTo>
                      <a:pt x="388942" y="59243"/>
                    </a:lnTo>
                    <a:lnTo>
                      <a:pt x="419851" y="64395"/>
                    </a:lnTo>
                    <a:lnTo>
                      <a:pt x="445609" y="72122"/>
                    </a:lnTo>
                    <a:lnTo>
                      <a:pt x="466215" y="77274"/>
                    </a:lnTo>
                    <a:lnTo>
                      <a:pt x="486821" y="77274"/>
                    </a:lnTo>
                    <a:lnTo>
                      <a:pt x="502276" y="72122"/>
                    </a:lnTo>
                    <a:lnTo>
                      <a:pt x="510003" y="56667"/>
                    </a:lnTo>
                    <a:lnTo>
                      <a:pt x="535761" y="43788"/>
                    </a:lnTo>
                    <a:lnTo>
                      <a:pt x="574398" y="38637"/>
                    </a:lnTo>
                    <a:lnTo>
                      <a:pt x="610459" y="28334"/>
                    </a:lnTo>
                    <a:lnTo>
                      <a:pt x="649095" y="20607"/>
                    </a:lnTo>
                    <a:lnTo>
                      <a:pt x="685156" y="18031"/>
                    </a:lnTo>
                    <a:lnTo>
                      <a:pt x="713490" y="15455"/>
                    </a:lnTo>
                    <a:lnTo>
                      <a:pt x="754702" y="10303"/>
                    </a:lnTo>
                    <a:lnTo>
                      <a:pt x="788187" y="2576"/>
                    </a:lnTo>
                    <a:lnTo>
                      <a:pt x="824248" y="2576"/>
                    </a:lnTo>
                    <a:lnTo>
                      <a:pt x="855157" y="0"/>
                    </a:lnTo>
                    <a:lnTo>
                      <a:pt x="898945" y="2576"/>
                    </a:lnTo>
                    <a:lnTo>
                      <a:pt x="932430" y="5152"/>
                    </a:lnTo>
                    <a:lnTo>
                      <a:pt x="973643" y="7728"/>
                    </a:lnTo>
                    <a:lnTo>
                      <a:pt x="1022582" y="10303"/>
                    </a:lnTo>
                    <a:lnTo>
                      <a:pt x="1068946" y="18031"/>
                    </a:lnTo>
                    <a:lnTo>
                      <a:pt x="1107583" y="28334"/>
                    </a:lnTo>
                    <a:lnTo>
                      <a:pt x="1128189" y="28334"/>
                    </a:lnTo>
                    <a:lnTo>
                      <a:pt x="1166826" y="25758"/>
                    </a:lnTo>
                    <a:lnTo>
                      <a:pt x="1197735" y="23182"/>
                    </a:lnTo>
                    <a:lnTo>
                      <a:pt x="1244099" y="15455"/>
                    </a:lnTo>
                    <a:lnTo>
                      <a:pt x="1282736" y="15455"/>
                    </a:lnTo>
                    <a:lnTo>
                      <a:pt x="1326524" y="18031"/>
                    </a:lnTo>
                    <a:lnTo>
                      <a:pt x="1362585" y="28334"/>
                    </a:lnTo>
                    <a:lnTo>
                      <a:pt x="1406373" y="30910"/>
                    </a:lnTo>
                    <a:lnTo>
                      <a:pt x="1447585" y="41213"/>
                    </a:lnTo>
                    <a:lnTo>
                      <a:pt x="1488798" y="54092"/>
                    </a:lnTo>
                    <a:lnTo>
                      <a:pt x="1506828" y="59243"/>
                    </a:lnTo>
                    <a:lnTo>
                      <a:pt x="1511980" y="64395"/>
                    </a:lnTo>
                    <a:lnTo>
                      <a:pt x="1511980" y="64395"/>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1205" name="CustomShape 18"/>
              <p:cNvSpPr/>
              <p:nvPr/>
            </p:nvSpPr>
            <p:spPr>
              <a:xfrm>
                <a:off x="6137280" y="3963240"/>
                <a:ext cx="230400" cy="23760"/>
              </a:xfrm>
              <a:custGeom>
                <a:avLst/>
                <a:gdLst/>
                <a:ahLst/>
                <a:rect l="l" t="t" r="r" b="b"/>
                <a:pathLst>
                  <a:path w="247274" h="25758">
                    <a:moveTo>
                      <a:pt x="0" y="18031"/>
                    </a:moveTo>
                    <a:lnTo>
                      <a:pt x="51515" y="12879"/>
                    </a:lnTo>
                    <a:lnTo>
                      <a:pt x="87576" y="5152"/>
                    </a:lnTo>
                    <a:lnTo>
                      <a:pt x="123637" y="0"/>
                    </a:lnTo>
                    <a:lnTo>
                      <a:pt x="162273" y="0"/>
                    </a:lnTo>
                    <a:lnTo>
                      <a:pt x="200910" y="0"/>
                    </a:lnTo>
                    <a:lnTo>
                      <a:pt x="221516" y="2576"/>
                    </a:lnTo>
                    <a:lnTo>
                      <a:pt x="236971" y="12879"/>
                    </a:lnTo>
                    <a:lnTo>
                      <a:pt x="247274" y="25758"/>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1206" name="CustomShape 19"/>
              <p:cNvSpPr/>
              <p:nvPr/>
            </p:nvSpPr>
            <p:spPr>
              <a:xfrm>
                <a:off x="6442560" y="3857760"/>
                <a:ext cx="1323720" cy="112320"/>
              </a:xfrm>
              <a:custGeom>
                <a:avLst/>
                <a:gdLst/>
                <a:ahLst/>
                <a:rect l="l" t="t" r="r" b="b"/>
                <a:pathLst>
                  <a:path w="1419252" h="121062">
                    <a:moveTo>
                      <a:pt x="0" y="110758"/>
                    </a:moveTo>
                    <a:lnTo>
                      <a:pt x="59243" y="121062"/>
                    </a:lnTo>
                    <a:lnTo>
                      <a:pt x="97880" y="115910"/>
                    </a:lnTo>
                    <a:lnTo>
                      <a:pt x="136516" y="108183"/>
                    </a:lnTo>
                    <a:lnTo>
                      <a:pt x="177729" y="95304"/>
                    </a:lnTo>
                    <a:lnTo>
                      <a:pt x="239547" y="90152"/>
                    </a:lnTo>
                    <a:lnTo>
                      <a:pt x="296214" y="87576"/>
                    </a:lnTo>
                    <a:lnTo>
                      <a:pt x="365760" y="82425"/>
                    </a:lnTo>
                    <a:lnTo>
                      <a:pt x="422427" y="82425"/>
                    </a:lnTo>
                    <a:lnTo>
                      <a:pt x="468791" y="82425"/>
                    </a:lnTo>
                    <a:lnTo>
                      <a:pt x="499700" y="79849"/>
                    </a:lnTo>
                    <a:lnTo>
                      <a:pt x="525458" y="77273"/>
                    </a:lnTo>
                    <a:lnTo>
                      <a:pt x="556367" y="74698"/>
                    </a:lnTo>
                    <a:lnTo>
                      <a:pt x="564095" y="74698"/>
                    </a:lnTo>
                    <a:lnTo>
                      <a:pt x="576974" y="82425"/>
                    </a:lnTo>
                    <a:lnTo>
                      <a:pt x="610459" y="74698"/>
                    </a:lnTo>
                    <a:lnTo>
                      <a:pt x="669701" y="74698"/>
                    </a:lnTo>
                    <a:lnTo>
                      <a:pt x="739247" y="74698"/>
                    </a:lnTo>
                    <a:lnTo>
                      <a:pt x="795914" y="74698"/>
                    </a:lnTo>
                    <a:lnTo>
                      <a:pt x="847430" y="72122"/>
                    </a:lnTo>
                    <a:lnTo>
                      <a:pt x="880915" y="66970"/>
                    </a:lnTo>
                    <a:lnTo>
                      <a:pt x="914400" y="72122"/>
                    </a:lnTo>
                    <a:lnTo>
                      <a:pt x="942734" y="69546"/>
                    </a:lnTo>
                    <a:lnTo>
                      <a:pt x="976219" y="69546"/>
                    </a:lnTo>
                    <a:lnTo>
                      <a:pt x="1035461" y="66970"/>
                    </a:lnTo>
                    <a:lnTo>
                      <a:pt x="1094704" y="66970"/>
                    </a:lnTo>
                    <a:lnTo>
                      <a:pt x="1120462" y="66970"/>
                    </a:lnTo>
                    <a:lnTo>
                      <a:pt x="1141068" y="74698"/>
                    </a:lnTo>
                    <a:lnTo>
                      <a:pt x="1179705" y="74698"/>
                    </a:lnTo>
                    <a:lnTo>
                      <a:pt x="1215766" y="72122"/>
                    </a:lnTo>
                    <a:lnTo>
                      <a:pt x="1246675" y="72122"/>
                    </a:lnTo>
                    <a:lnTo>
                      <a:pt x="1277584" y="72122"/>
                    </a:lnTo>
                    <a:lnTo>
                      <a:pt x="1313645" y="69546"/>
                    </a:lnTo>
                    <a:lnTo>
                      <a:pt x="1326524" y="66970"/>
                    </a:lnTo>
                    <a:lnTo>
                      <a:pt x="1352282" y="51516"/>
                    </a:lnTo>
                    <a:lnTo>
                      <a:pt x="1372888" y="30909"/>
                    </a:lnTo>
                    <a:lnTo>
                      <a:pt x="1401221" y="12879"/>
                    </a:lnTo>
                    <a:lnTo>
                      <a:pt x="1419252" y="0"/>
                    </a:lnTo>
                  </a:path>
                </a:pathLst>
              </a:custGeom>
              <a:noFill/>
              <a:ln w="57240">
                <a:solidFill>
                  <a:srgbClr val="ffff00"/>
                </a:solidFill>
              </a:ln>
            </p:spPr>
            <p:style>
              <a:lnRef idx="2">
                <a:schemeClr val="accent1">
                  <a:shade val="50000"/>
                </a:schemeClr>
              </a:lnRef>
              <a:fillRef idx="1">
                <a:schemeClr val="accent1"/>
              </a:fillRef>
              <a:effectRef idx="0">
                <a:schemeClr val="accent1"/>
              </a:effectRef>
              <a:fontRef idx="minor"/>
            </p:style>
          </p:sp>
          <p:sp>
            <p:nvSpPr>
              <p:cNvPr id="1207" name="CustomShape 20"/>
              <p:cNvSpPr/>
              <p:nvPr/>
            </p:nvSpPr>
            <p:spPr>
              <a:xfrm>
                <a:off x="4677120" y="3898800"/>
                <a:ext cx="1410120" cy="71640"/>
              </a:xfrm>
              <a:custGeom>
                <a:avLst/>
                <a:gdLst/>
                <a:ahLst/>
                <a:rect l="l" t="t" r="r" b="b"/>
                <a:pathLst>
                  <a:path w="1511980" h="77274">
                    <a:moveTo>
                      <a:pt x="0" y="74698"/>
                    </a:moveTo>
                    <a:lnTo>
                      <a:pt x="56667" y="66970"/>
                    </a:lnTo>
                    <a:lnTo>
                      <a:pt x="77273" y="66970"/>
                    </a:lnTo>
                    <a:lnTo>
                      <a:pt x="108182" y="66970"/>
                    </a:lnTo>
                    <a:lnTo>
                      <a:pt x="121061" y="64395"/>
                    </a:lnTo>
                    <a:lnTo>
                      <a:pt x="121061" y="64395"/>
                    </a:lnTo>
                    <a:lnTo>
                      <a:pt x="157122" y="56667"/>
                    </a:lnTo>
                    <a:lnTo>
                      <a:pt x="195759" y="59243"/>
                    </a:lnTo>
                    <a:lnTo>
                      <a:pt x="229244" y="56667"/>
                    </a:lnTo>
                    <a:lnTo>
                      <a:pt x="270456" y="51516"/>
                    </a:lnTo>
                    <a:lnTo>
                      <a:pt x="296214" y="54092"/>
                    </a:lnTo>
                    <a:lnTo>
                      <a:pt x="316820" y="43788"/>
                    </a:lnTo>
                    <a:lnTo>
                      <a:pt x="345154" y="46364"/>
                    </a:lnTo>
                    <a:lnTo>
                      <a:pt x="363184" y="54092"/>
                    </a:lnTo>
                    <a:lnTo>
                      <a:pt x="388942" y="59243"/>
                    </a:lnTo>
                    <a:lnTo>
                      <a:pt x="419851" y="64395"/>
                    </a:lnTo>
                    <a:lnTo>
                      <a:pt x="445609" y="72122"/>
                    </a:lnTo>
                    <a:lnTo>
                      <a:pt x="466215" y="77274"/>
                    </a:lnTo>
                    <a:lnTo>
                      <a:pt x="486821" y="77274"/>
                    </a:lnTo>
                    <a:lnTo>
                      <a:pt x="502276" y="72122"/>
                    </a:lnTo>
                    <a:lnTo>
                      <a:pt x="510003" y="56667"/>
                    </a:lnTo>
                    <a:lnTo>
                      <a:pt x="535761" y="43788"/>
                    </a:lnTo>
                    <a:lnTo>
                      <a:pt x="574398" y="38637"/>
                    </a:lnTo>
                    <a:lnTo>
                      <a:pt x="610459" y="28334"/>
                    </a:lnTo>
                    <a:lnTo>
                      <a:pt x="649095" y="20607"/>
                    </a:lnTo>
                    <a:lnTo>
                      <a:pt x="685156" y="18031"/>
                    </a:lnTo>
                    <a:lnTo>
                      <a:pt x="713490" y="15455"/>
                    </a:lnTo>
                    <a:lnTo>
                      <a:pt x="754702" y="10303"/>
                    </a:lnTo>
                    <a:lnTo>
                      <a:pt x="788187" y="2576"/>
                    </a:lnTo>
                    <a:lnTo>
                      <a:pt x="824248" y="2576"/>
                    </a:lnTo>
                    <a:lnTo>
                      <a:pt x="855157" y="0"/>
                    </a:lnTo>
                    <a:lnTo>
                      <a:pt x="898945" y="2576"/>
                    </a:lnTo>
                    <a:lnTo>
                      <a:pt x="932430" y="5152"/>
                    </a:lnTo>
                    <a:lnTo>
                      <a:pt x="973643" y="7728"/>
                    </a:lnTo>
                    <a:lnTo>
                      <a:pt x="1022582" y="10303"/>
                    </a:lnTo>
                    <a:lnTo>
                      <a:pt x="1068946" y="18031"/>
                    </a:lnTo>
                    <a:lnTo>
                      <a:pt x="1107583" y="28334"/>
                    </a:lnTo>
                    <a:lnTo>
                      <a:pt x="1128189" y="28334"/>
                    </a:lnTo>
                    <a:lnTo>
                      <a:pt x="1166826" y="25758"/>
                    </a:lnTo>
                    <a:lnTo>
                      <a:pt x="1197735" y="23182"/>
                    </a:lnTo>
                    <a:lnTo>
                      <a:pt x="1244099" y="15455"/>
                    </a:lnTo>
                    <a:lnTo>
                      <a:pt x="1282736" y="15455"/>
                    </a:lnTo>
                    <a:lnTo>
                      <a:pt x="1326524" y="18031"/>
                    </a:lnTo>
                    <a:lnTo>
                      <a:pt x="1362585" y="28334"/>
                    </a:lnTo>
                    <a:lnTo>
                      <a:pt x="1406373" y="30910"/>
                    </a:lnTo>
                    <a:lnTo>
                      <a:pt x="1447585" y="41213"/>
                    </a:lnTo>
                    <a:lnTo>
                      <a:pt x="1488798" y="54092"/>
                    </a:lnTo>
                    <a:lnTo>
                      <a:pt x="1506828" y="59243"/>
                    </a:lnTo>
                    <a:lnTo>
                      <a:pt x="1511980" y="64395"/>
                    </a:lnTo>
                    <a:lnTo>
                      <a:pt x="1511980" y="6439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08" name="CustomShape 21"/>
              <p:cNvSpPr/>
              <p:nvPr/>
            </p:nvSpPr>
            <p:spPr>
              <a:xfrm>
                <a:off x="6136200" y="3963600"/>
                <a:ext cx="230400" cy="23760"/>
              </a:xfrm>
              <a:custGeom>
                <a:avLst/>
                <a:gdLst/>
                <a:ahLst/>
                <a:rect l="l" t="t" r="r" b="b"/>
                <a:pathLst>
                  <a:path w="247274" h="25758">
                    <a:moveTo>
                      <a:pt x="0" y="18031"/>
                    </a:moveTo>
                    <a:lnTo>
                      <a:pt x="51515" y="12879"/>
                    </a:lnTo>
                    <a:lnTo>
                      <a:pt x="87576" y="5152"/>
                    </a:lnTo>
                    <a:lnTo>
                      <a:pt x="123637" y="0"/>
                    </a:lnTo>
                    <a:lnTo>
                      <a:pt x="162273" y="0"/>
                    </a:lnTo>
                    <a:lnTo>
                      <a:pt x="200910" y="0"/>
                    </a:lnTo>
                    <a:lnTo>
                      <a:pt x="221516" y="2576"/>
                    </a:lnTo>
                    <a:lnTo>
                      <a:pt x="236971" y="12879"/>
                    </a:lnTo>
                    <a:lnTo>
                      <a:pt x="247274" y="2575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09" name="CustomShape 22"/>
              <p:cNvSpPr/>
              <p:nvPr/>
            </p:nvSpPr>
            <p:spPr>
              <a:xfrm>
                <a:off x="6442560" y="3857760"/>
                <a:ext cx="1323720" cy="112320"/>
              </a:xfrm>
              <a:custGeom>
                <a:avLst/>
                <a:gdLst/>
                <a:ahLst/>
                <a:rect l="l" t="t" r="r" b="b"/>
                <a:pathLst>
                  <a:path w="1419252" h="121062">
                    <a:moveTo>
                      <a:pt x="0" y="110758"/>
                    </a:moveTo>
                    <a:lnTo>
                      <a:pt x="59243" y="121062"/>
                    </a:lnTo>
                    <a:lnTo>
                      <a:pt x="97880" y="115910"/>
                    </a:lnTo>
                    <a:lnTo>
                      <a:pt x="136516" y="108183"/>
                    </a:lnTo>
                    <a:lnTo>
                      <a:pt x="177729" y="95304"/>
                    </a:lnTo>
                    <a:lnTo>
                      <a:pt x="239547" y="90152"/>
                    </a:lnTo>
                    <a:lnTo>
                      <a:pt x="296214" y="87576"/>
                    </a:lnTo>
                    <a:lnTo>
                      <a:pt x="365760" y="82425"/>
                    </a:lnTo>
                    <a:lnTo>
                      <a:pt x="422427" y="82425"/>
                    </a:lnTo>
                    <a:lnTo>
                      <a:pt x="468791" y="82425"/>
                    </a:lnTo>
                    <a:lnTo>
                      <a:pt x="499700" y="79849"/>
                    </a:lnTo>
                    <a:lnTo>
                      <a:pt x="525458" y="77273"/>
                    </a:lnTo>
                    <a:lnTo>
                      <a:pt x="556367" y="74698"/>
                    </a:lnTo>
                    <a:lnTo>
                      <a:pt x="564095" y="74698"/>
                    </a:lnTo>
                    <a:lnTo>
                      <a:pt x="576974" y="82425"/>
                    </a:lnTo>
                    <a:lnTo>
                      <a:pt x="610459" y="74698"/>
                    </a:lnTo>
                    <a:lnTo>
                      <a:pt x="669701" y="74698"/>
                    </a:lnTo>
                    <a:lnTo>
                      <a:pt x="739247" y="74698"/>
                    </a:lnTo>
                    <a:lnTo>
                      <a:pt x="795914" y="74698"/>
                    </a:lnTo>
                    <a:lnTo>
                      <a:pt x="847430" y="72122"/>
                    </a:lnTo>
                    <a:lnTo>
                      <a:pt x="880915" y="66970"/>
                    </a:lnTo>
                    <a:lnTo>
                      <a:pt x="914400" y="72122"/>
                    </a:lnTo>
                    <a:lnTo>
                      <a:pt x="942734" y="69546"/>
                    </a:lnTo>
                    <a:lnTo>
                      <a:pt x="976219" y="69546"/>
                    </a:lnTo>
                    <a:lnTo>
                      <a:pt x="1035461" y="66970"/>
                    </a:lnTo>
                    <a:lnTo>
                      <a:pt x="1094704" y="66970"/>
                    </a:lnTo>
                    <a:lnTo>
                      <a:pt x="1120462" y="66970"/>
                    </a:lnTo>
                    <a:lnTo>
                      <a:pt x="1141068" y="74698"/>
                    </a:lnTo>
                    <a:lnTo>
                      <a:pt x="1179705" y="74698"/>
                    </a:lnTo>
                    <a:lnTo>
                      <a:pt x="1215766" y="72122"/>
                    </a:lnTo>
                    <a:lnTo>
                      <a:pt x="1246675" y="72122"/>
                    </a:lnTo>
                    <a:lnTo>
                      <a:pt x="1277584" y="72122"/>
                    </a:lnTo>
                    <a:lnTo>
                      <a:pt x="1313645" y="69546"/>
                    </a:lnTo>
                    <a:lnTo>
                      <a:pt x="1326524" y="66970"/>
                    </a:lnTo>
                    <a:lnTo>
                      <a:pt x="1352282" y="51516"/>
                    </a:lnTo>
                    <a:lnTo>
                      <a:pt x="1372888" y="30909"/>
                    </a:lnTo>
                    <a:lnTo>
                      <a:pt x="1401221" y="12879"/>
                    </a:lnTo>
                    <a:lnTo>
                      <a:pt x="141925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grpSp>
        <p:sp>
          <p:nvSpPr>
            <p:cNvPr id="1210" name="CustomShape 23"/>
            <p:cNvSpPr/>
            <p:nvPr/>
          </p:nvSpPr>
          <p:spPr>
            <a:xfrm>
              <a:off x="4745880" y="3540960"/>
              <a:ext cx="732960" cy="269280"/>
            </a:xfrm>
            <a:custGeom>
              <a:avLst/>
              <a:gdLst/>
              <a:ahLst/>
              <a:rect l="l" t="t" r="r" b="b"/>
              <a:pathLst>
                <a:path w="786120" h="289451">
                  <a:moveTo>
                    <a:pt x="786120" y="226956"/>
                  </a:moveTo>
                  <a:lnTo>
                    <a:pt x="743361" y="259848"/>
                  </a:lnTo>
                  <a:lnTo>
                    <a:pt x="726915" y="259848"/>
                  </a:lnTo>
                  <a:lnTo>
                    <a:pt x="694023" y="263137"/>
                  </a:lnTo>
                  <a:lnTo>
                    <a:pt x="664420" y="266426"/>
                  </a:lnTo>
                  <a:lnTo>
                    <a:pt x="638106" y="273005"/>
                  </a:lnTo>
                  <a:lnTo>
                    <a:pt x="601925" y="276294"/>
                  </a:lnTo>
                  <a:lnTo>
                    <a:pt x="552587" y="279583"/>
                  </a:lnTo>
                  <a:lnTo>
                    <a:pt x="522984" y="279583"/>
                  </a:lnTo>
                  <a:lnTo>
                    <a:pt x="483513" y="282872"/>
                  </a:lnTo>
                  <a:lnTo>
                    <a:pt x="450621" y="289451"/>
                  </a:lnTo>
                  <a:lnTo>
                    <a:pt x="417729" y="282872"/>
                  </a:lnTo>
                  <a:lnTo>
                    <a:pt x="384837" y="279583"/>
                  </a:lnTo>
                  <a:lnTo>
                    <a:pt x="351945" y="279583"/>
                  </a:lnTo>
                  <a:lnTo>
                    <a:pt x="315764" y="279583"/>
                  </a:lnTo>
                  <a:lnTo>
                    <a:pt x="282872" y="273005"/>
                  </a:lnTo>
                  <a:lnTo>
                    <a:pt x="282872" y="273005"/>
                  </a:lnTo>
                  <a:lnTo>
                    <a:pt x="249979" y="256559"/>
                  </a:lnTo>
                  <a:lnTo>
                    <a:pt x="240112" y="240112"/>
                  </a:lnTo>
                  <a:lnTo>
                    <a:pt x="243401" y="233534"/>
                  </a:lnTo>
                  <a:lnTo>
                    <a:pt x="243401" y="233534"/>
                  </a:lnTo>
                  <a:lnTo>
                    <a:pt x="249979" y="200642"/>
                  </a:lnTo>
                  <a:lnTo>
                    <a:pt x="236823" y="174328"/>
                  </a:lnTo>
                  <a:lnTo>
                    <a:pt x="223666" y="161171"/>
                  </a:lnTo>
                  <a:lnTo>
                    <a:pt x="190774" y="144725"/>
                  </a:lnTo>
                  <a:lnTo>
                    <a:pt x="174328" y="134858"/>
                  </a:lnTo>
                  <a:lnTo>
                    <a:pt x="174328" y="134858"/>
                  </a:lnTo>
                  <a:lnTo>
                    <a:pt x="138146" y="111833"/>
                  </a:lnTo>
                  <a:lnTo>
                    <a:pt x="138146" y="111833"/>
                  </a:lnTo>
                  <a:lnTo>
                    <a:pt x="105254" y="82230"/>
                  </a:lnTo>
                  <a:lnTo>
                    <a:pt x="105254" y="82230"/>
                  </a:lnTo>
                  <a:lnTo>
                    <a:pt x="65784" y="85520"/>
                  </a:lnTo>
                  <a:lnTo>
                    <a:pt x="46048" y="95387"/>
                  </a:lnTo>
                  <a:lnTo>
                    <a:pt x="32892" y="101966"/>
                  </a:lnTo>
                  <a:lnTo>
                    <a:pt x="19735" y="88809"/>
                  </a:lnTo>
                  <a:lnTo>
                    <a:pt x="19735" y="88809"/>
                  </a:lnTo>
                  <a:lnTo>
                    <a:pt x="0" y="46049"/>
                  </a:lnTo>
                  <a:lnTo>
                    <a:pt x="3289" y="19735"/>
                  </a:lnTo>
                  <a:lnTo>
                    <a:pt x="16446" y="3289"/>
                  </a:lnTo>
                  <a:lnTo>
                    <a:pt x="62495" y="6579"/>
                  </a:lnTo>
                  <a:lnTo>
                    <a:pt x="85519" y="19735"/>
                  </a:lnTo>
                  <a:lnTo>
                    <a:pt x="98676" y="29603"/>
                  </a:lnTo>
                  <a:lnTo>
                    <a:pt x="111833" y="36182"/>
                  </a:lnTo>
                  <a:lnTo>
                    <a:pt x="128279" y="23025"/>
                  </a:lnTo>
                  <a:lnTo>
                    <a:pt x="161171" y="9868"/>
                  </a:lnTo>
                  <a:lnTo>
                    <a:pt x="177617" y="0"/>
                  </a:lnTo>
                  <a:lnTo>
                    <a:pt x="177617" y="0"/>
                  </a:lnTo>
                  <a:lnTo>
                    <a:pt x="233533" y="6579"/>
                  </a:lnTo>
                  <a:lnTo>
                    <a:pt x="273004" y="9868"/>
                  </a:lnTo>
                  <a:lnTo>
                    <a:pt x="322342" y="9868"/>
                  </a:lnTo>
                  <a:lnTo>
                    <a:pt x="355234" y="13157"/>
                  </a:lnTo>
                  <a:lnTo>
                    <a:pt x="394705" y="6579"/>
                  </a:lnTo>
                  <a:lnTo>
                    <a:pt x="444043" y="6579"/>
                  </a:lnTo>
                  <a:lnTo>
                    <a:pt x="476935" y="0"/>
                  </a:lnTo>
                  <a:lnTo>
                    <a:pt x="519695" y="3289"/>
                  </a:lnTo>
                  <a:lnTo>
                    <a:pt x="569033" y="6579"/>
                  </a:lnTo>
                  <a:lnTo>
                    <a:pt x="618371" y="13157"/>
                  </a:lnTo>
                  <a:lnTo>
                    <a:pt x="654552" y="19735"/>
                  </a:lnTo>
                  <a:lnTo>
                    <a:pt x="700601" y="59206"/>
                  </a:lnTo>
                  <a:lnTo>
                    <a:pt x="717047" y="75652"/>
                  </a:lnTo>
                  <a:lnTo>
                    <a:pt x="733493" y="98677"/>
                  </a:lnTo>
                  <a:lnTo>
                    <a:pt x="743361" y="128279"/>
                  </a:lnTo>
                  <a:lnTo>
                    <a:pt x="749939" y="144725"/>
                  </a:lnTo>
                  <a:lnTo>
                    <a:pt x="756518" y="164461"/>
                  </a:lnTo>
                  <a:lnTo>
                    <a:pt x="786120" y="226956"/>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1211" name="CustomShape 24"/>
            <p:cNvSpPr/>
            <p:nvPr/>
          </p:nvSpPr>
          <p:spPr>
            <a:xfrm>
              <a:off x="6139800" y="3207960"/>
              <a:ext cx="177480" cy="190440"/>
            </a:xfrm>
            <a:custGeom>
              <a:avLst/>
              <a:gdLst/>
              <a:ahLst/>
              <a:rect l="l" t="t" r="r" b="b"/>
              <a:pathLst>
                <a:path w="190648" h="204769">
                  <a:moveTo>
                    <a:pt x="38836" y="0"/>
                  </a:moveTo>
                  <a:lnTo>
                    <a:pt x="10592" y="38835"/>
                  </a:lnTo>
                  <a:lnTo>
                    <a:pt x="0" y="74140"/>
                  </a:lnTo>
                  <a:lnTo>
                    <a:pt x="14122" y="98854"/>
                  </a:lnTo>
                  <a:lnTo>
                    <a:pt x="52958" y="116506"/>
                  </a:lnTo>
                  <a:lnTo>
                    <a:pt x="81202" y="130628"/>
                  </a:lnTo>
                  <a:lnTo>
                    <a:pt x="116507" y="151811"/>
                  </a:lnTo>
                  <a:lnTo>
                    <a:pt x="134160" y="169464"/>
                  </a:lnTo>
                  <a:lnTo>
                    <a:pt x="134160" y="169464"/>
                  </a:lnTo>
                  <a:lnTo>
                    <a:pt x="169465" y="176525"/>
                  </a:lnTo>
                  <a:lnTo>
                    <a:pt x="180056" y="187116"/>
                  </a:lnTo>
                  <a:lnTo>
                    <a:pt x="190648" y="204769"/>
                  </a:lnTo>
                </a:path>
              </a:pathLst>
            </a:cu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1212" name="CustomShape 25"/>
            <p:cNvSpPr/>
            <p:nvPr/>
          </p:nvSpPr>
          <p:spPr>
            <a:xfrm>
              <a:off x="5709240" y="2775240"/>
              <a:ext cx="1521720" cy="450000"/>
            </a:xfrm>
            <a:custGeom>
              <a:avLst/>
              <a:gdLst/>
              <a:ahLst/>
              <a:rect l="l" t="t" r="r" b="b"/>
              <a:pathLst>
                <a:path w="1631448" h="483514">
                  <a:moveTo>
                    <a:pt x="19735" y="417730"/>
                  </a:moveTo>
                  <a:lnTo>
                    <a:pt x="26314" y="345367"/>
                  </a:lnTo>
                  <a:lnTo>
                    <a:pt x="26314" y="322343"/>
                  </a:lnTo>
                  <a:lnTo>
                    <a:pt x="16446" y="299318"/>
                  </a:lnTo>
                  <a:lnTo>
                    <a:pt x="16446" y="299318"/>
                  </a:lnTo>
                  <a:lnTo>
                    <a:pt x="3289" y="259848"/>
                  </a:lnTo>
                  <a:lnTo>
                    <a:pt x="0" y="236823"/>
                  </a:lnTo>
                  <a:lnTo>
                    <a:pt x="13157" y="194063"/>
                  </a:lnTo>
                  <a:lnTo>
                    <a:pt x="23025" y="184196"/>
                  </a:lnTo>
                  <a:lnTo>
                    <a:pt x="49338" y="164461"/>
                  </a:lnTo>
                  <a:lnTo>
                    <a:pt x="95387" y="144725"/>
                  </a:lnTo>
                  <a:lnTo>
                    <a:pt x="128279" y="124990"/>
                  </a:lnTo>
                  <a:lnTo>
                    <a:pt x="174328" y="105255"/>
                  </a:lnTo>
                  <a:lnTo>
                    <a:pt x="207220" y="88809"/>
                  </a:lnTo>
                  <a:lnTo>
                    <a:pt x="243402" y="85520"/>
                  </a:lnTo>
                  <a:lnTo>
                    <a:pt x="273004" y="92098"/>
                  </a:lnTo>
                  <a:lnTo>
                    <a:pt x="292740" y="82230"/>
                  </a:lnTo>
                  <a:lnTo>
                    <a:pt x="292740" y="82230"/>
                  </a:lnTo>
                  <a:lnTo>
                    <a:pt x="345367" y="65784"/>
                  </a:lnTo>
                  <a:lnTo>
                    <a:pt x="355235" y="62495"/>
                  </a:lnTo>
                  <a:lnTo>
                    <a:pt x="378259" y="55917"/>
                  </a:lnTo>
                  <a:lnTo>
                    <a:pt x="404573" y="52627"/>
                  </a:lnTo>
                  <a:lnTo>
                    <a:pt x="450622" y="52627"/>
                  </a:lnTo>
                  <a:lnTo>
                    <a:pt x="493381" y="49338"/>
                  </a:lnTo>
                  <a:lnTo>
                    <a:pt x="549298" y="49338"/>
                  </a:lnTo>
                  <a:lnTo>
                    <a:pt x="592058" y="39471"/>
                  </a:lnTo>
                  <a:lnTo>
                    <a:pt x="634817" y="42760"/>
                  </a:lnTo>
                  <a:lnTo>
                    <a:pt x="674288" y="39471"/>
                  </a:lnTo>
                  <a:lnTo>
                    <a:pt x="703891" y="39471"/>
                  </a:lnTo>
                  <a:lnTo>
                    <a:pt x="703891" y="39471"/>
                  </a:lnTo>
                  <a:lnTo>
                    <a:pt x="786121" y="49338"/>
                  </a:lnTo>
                  <a:lnTo>
                    <a:pt x="812435" y="42760"/>
                  </a:lnTo>
                  <a:lnTo>
                    <a:pt x="848616" y="46049"/>
                  </a:lnTo>
                  <a:lnTo>
                    <a:pt x="871640" y="55917"/>
                  </a:lnTo>
                  <a:lnTo>
                    <a:pt x="897954" y="59206"/>
                  </a:lnTo>
                  <a:lnTo>
                    <a:pt x="930846" y="59206"/>
                  </a:lnTo>
                  <a:lnTo>
                    <a:pt x="973606" y="55917"/>
                  </a:lnTo>
                  <a:lnTo>
                    <a:pt x="1013076" y="52627"/>
                  </a:lnTo>
                  <a:lnTo>
                    <a:pt x="1042679" y="49338"/>
                  </a:lnTo>
                  <a:lnTo>
                    <a:pt x="1068993" y="72363"/>
                  </a:lnTo>
                  <a:lnTo>
                    <a:pt x="1068993" y="72363"/>
                  </a:lnTo>
                  <a:lnTo>
                    <a:pt x="1078861" y="121701"/>
                  </a:lnTo>
                  <a:lnTo>
                    <a:pt x="1092017" y="148014"/>
                  </a:lnTo>
                  <a:lnTo>
                    <a:pt x="1115042" y="164461"/>
                  </a:lnTo>
                  <a:lnTo>
                    <a:pt x="1131488" y="154593"/>
                  </a:lnTo>
                  <a:lnTo>
                    <a:pt x="1128199" y="134858"/>
                  </a:lnTo>
                  <a:lnTo>
                    <a:pt x="1134777" y="105255"/>
                  </a:lnTo>
                  <a:lnTo>
                    <a:pt x="1161091" y="72363"/>
                  </a:lnTo>
                  <a:lnTo>
                    <a:pt x="1180826" y="59206"/>
                  </a:lnTo>
                  <a:lnTo>
                    <a:pt x="1180826" y="59206"/>
                  </a:lnTo>
                  <a:lnTo>
                    <a:pt x="1220296" y="29603"/>
                  </a:lnTo>
                  <a:lnTo>
                    <a:pt x="1243321" y="19735"/>
                  </a:lnTo>
                  <a:lnTo>
                    <a:pt x="1272924" y="3289"/>
                  </a:lnTo>
                  <a:lnTo>
                    <a:pt x="1302527" y="0"/>
                  </a:lnTo>
                  <a:lnTo>
                    <a:pt x="1322262" y="3289"/>
                  </a:lnTo>
                  <a:lnTo>
                    <a:pt x="1338708" y="13157"/>
                  </a:lnTo>
                  <a:lnTo>
                    <a:pt x="1365022" y="19735"/>
                  </a:lnTo>
                  <a:lnTo>
                    <a:pt x="1407781" y="26314"/>
                  </a:lnTo>
                  <a:lnTo>
                    <a:pt x="1427517" y="19735"/>
                  </a:lnTo>
                  <a:lnTo>
                    <a:pt x="1443963" y="6579"/>
                  </a:lnTo>
                  <a:lnTo>
                    <a:pt x="1460409" y="6579"/>
                  </a:lnTo>
                  <a:lnTo>
                    <a:pt x="1476855" y="13157"/>
                  </a:lnTo>
                  <a:lnTo>
                    <a:pt x="1503168" y="19735"/>
                  </a:lnTo>
                  <a:lnTo>
                    <a:pt x="1529482" y="32892"/>
                  </a:lnTo>
                  <a:lnTo>
                    <a:pt x="1562374" y="52627"/>
                  </a:lnTo>
                  <a:lnTo>
                    <a:pt x="1585399" y="75652"/>
                  </a:lnTo>
                  <a:lnTo>
                    <a:pt x="1608423" y="105255"/>
                  </a:lnTo>
                  <a:lnTo>
                    <a:pt x="1628158" y="124990"/>
                  </a:lnTo>
                  <a:lnTo>
                    <a:pt x="1631448" y="157882"/>
                  </a:lnTo>
                  <a:lnTo>
                    <a:pt x="1628158" y="180907"/>
                  </a:lnTo>
                  <a:lnTo>
                    <a:pt x="1605134" y="207220"/>
                  </a:lnTo>
                  <a:lnTo>
                    <a:pt x="1539350" y="217088"/>
                  </a:lnTo>
                  <a:lnTo>
                    <a:pt x="1476855" y="233534"/>
                  </a:lnTo>
                  <a:lnTo>
                    <a:pt x="1417649" y="240112"/>
                  </a:lnTo>
                  <a:lnTo>
                    <a:pt x="1378178" y="243402"/>
                  </a:lnTo>
                  <a:lnTo>
                    <a:pt x="1335419" y="249980"/>
                  </a:lnTo>
                  <a:lnTo>
                    <a:pt x="1315684" y="253269"/>
                  </a:lnTo>
                  <a:lnTo>
                    <a:pt x="1292659" y="266426"/>
                  </a:lnTo>
                  <a:lnTo>
                    <a:pt x="1292659" y="266426"/>
                  </a:lnTo>
                  <a:lnTo>
                    <a:pt x="1253189" y="305896"/>
                  </a:lnTo>
                  <a:lnTo>
                    <a:pt x="1210429" y="328921"/>
                  </a:lnTo>
                  <a:lnTo>
                    <a:pt x="1180826" y="335499"/>
                  </a:lnTo>
                  <a:lnTo>
                    <a:pt x="1141355" y="348656"/>
                  </a:lnTo>
                  <a:lnTo>
                    <a:pt x="1095307" y="355235"/>
                  </a:lnTo>
                  <a:lnTo>
                    <a:pt x="1032812" y="368391"/>
                  </a:lnTo>
                  <a:lnTo>
                    <a:pt x="980184" y="378259"/>
                  </a:lnTo>
                  <a:lnTo>
                    <a:pt x="924268" y="384837"/>
                  </a:lnTo>
                  <a:lnTo>
                    <a:pt x="871640" y="391416"/>
                  </a:lnTo>
                  <a:lnTo>
                    <a:pt x="812435" y="394705"/>
                  </a:lnTo>
                  <a:lnTo>
                    <a:pt x="763096" y="401284"/>
                  </a:lnTo>
                  <a:lnTo>
                    <a:pt x="713758" y="417730"/>
                  </a:lnTo>
                  <a:lnTo>
                    <a:pt x="690734" y="424308"/>
                  </a:lnTo>
                  <a:lnTo>
                    <a:pt x="641396" y="424308"/>
                  </a:lnTo>
                  <a:lnTo>
                    <a:pt x="618371" y="424308"/>
                  </a:lnTo>
                  <a:lnTo>
                    <a:pt x="588768" y="440754"/>
                  </a:lnTo>
                  <a:lnTo>
                    <a:pt x="539430" y="453911"/>
                  </a:lnTo>
                  <a:lnTo>
                    <a:pt x="506538" y="467068"/>
                  </a:lnTo>
                  <a:lnTo>
                    <a:pt x="476935" y="467068"/>
                  </a:lnTo>
                  <a:lnTo>
                    <a:pt x="457200" y="467068"/>
                  </a:lnTo>
                  <a:lnTo>
                    <a:pt x="424308" y="480225"/>
                  </a:lnTo>
                  <a:lnTo>
                    <a:pt x="397994" y="483514"/>
                  </a:lnTo>
                  <a:lnTo>
                    <a:pt x="345367" y="476935"/>
                  </a:lnTo>
                  <a:lnTo>
                    <a:pt x="309186" y="473646"/>
                  </a:lnTo>
                  <a:lnTo>
                    <a:pt x="273004" y="467068"/>
                  </a:lnTo>
                  <a:lnTo>
                    <a:pt x="230245" y="447332"/>
                  </a:lnTo>
                  <a:lnTo>
                    <a:pt x="203931" y="440754"/>
                  </a:lnTo>
                  <a:lnTo>
                    <a:pt x="171039" y="434176"/>
                  </a:lnTo>
                  <a:lnTo>
                    <a:pt x="171039" y="434176"/>
                  </a:lnTo>
                  <a:lnTo>
                    <a:pt x="134858" y="411151"/>
                  </a:lnTo>
                  <a:lnTo>
                    <a:pt x="108544" y="414440"/>
                  </a:lnTo>
                  <a:lnTo>
                    <a:pt x="85520" y="417730"/>
                  </a:lnTo>
                  <a:lnTo>
                    <a:pt x="19735" y="41773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1213" name="CustomShape 26"/>
            <p:cNvSpPr/>
            <p:nvPr/>
          </p:nvSpPr>
          <p:spPr>
            <a:xfrm>
              <a:off x="6237000" y="3394080"/>
              <a:ext cx="1445040" cy="489960"/>
            </a:xfrm>
            <a:custGeom>
              <a:avLst/>
              <a:gdLst/>
              <a:ahLst/>
              <a:rect l="l" t="t" r="r" b="b"/>
              <a:pathLst>
                <a:path w="1549217" h="526274">
                  <a:moveTo>
                    <a:pt x="0" y="105255"/>
                  </a:moveTo>
                  <a:lnTo>
                    <a:pt x="26314" y="98676"/>
                  </a:lnTo>
                  <a:lnTo>
                    <a:pt x="49338" y="85520"/>
                  </a:lnTo>
                  <a:lnTo>
                    <a:pt x="62495" y="62495"/>
                  </a:lnTo>
                  <a:lnTo>
                    <a:pt x="72363" y="32892"/>
                  </a:lnTo>
                  <a:lnTo>
                    <a:pt x="72363" y="32892"/>
                  </a:lnTo>
                  <a:lnTo>
                    <a:pt x="98676" y="0"/>
                  </a:lnTo>
                  <a:lnTo>
                    <a:pt x="98676" y="0"/>
                  </a:lnTo>
                  <a:lnTo>
                    <a:pt x="161171" y="6579"/>
                  </a:lnTo>
                  <a:lnTo>
                    <a:pt x="161171" y="6579"/>
                  </a:lnTo>
                  <a:lnTo>
                    <a:pt x="223666" y="13157"/>
                  </a:lnTo>
                  <a:lnTo>
                    <a:pt x="259847" y="19735"/>
                  </a:lnTo>
                  <a:lnTo>
                    <a:pt x="302607" y="26314"/>
                  </a:lnTo>
                  <a:lnTo>
                    <a:pt x="348656" y="32892"/>
                  </a:lnTo>
                  <a:lnTo>
                    <a:pt x="388127" y="36182"/>
                  </a:lnTo>
                  <a:lnTo>
                    <a:pt x="424308" y="46049"/>
                  </a:lnTo>
                  <a:lnTo>
                    <a:pt x="457200" y="52628"/>
                  </a:lnTo>
                  <a:lnTo>
                    <a:pt x="496670" y="59206"/>
                  </a:lnTo>
                  <a:lnTo>
                    <a:pt x="522984" y="62495"/>
                  </a:lnTo>
                  <a:lnTo>
                    <a:pt x="552587" y="69074"/>
                  </a:lnTo>
                  <a:lnTo>
                    <a:pt x="575611" y="75652"/>
                  </a:lnTo>
                  <a:lnTo>
                    <a:pt x="595347" y="88809"/>
                  </a:lnTo>
                  <a:lnTo>
                    <a:pt x="628239" y="98676"/>
                  </a:lnTo>
                  <a:lnTo>
                    <a:pt x="644685" y="115123"/>
                  </a:lnTo>
                  <a:lnTo>
                    <a:pt x="644685" y="115123"/>
                  </a:lnTo>
                  <a:lnTo>
                    <a:pt x="677577" y="138147"/>
                  </a:lnTo>
                  <a:lnTo>
                    <a:pt x="694023" y="151304"/>
                  </a:lnTo>
                  <a:lnTo>
                    <a:pt x="694023" y="157882"/>
                  </a:lnTo>
                  <a:lnTo>
                    <a:pt x="717047" y="157882"/>
                  </a:lnTo>
                  <a:lnTo>
                    <a:pt x="743361" y="151304"/>
                  </a:lnTo>
                  <a:lnTo>
                    <a:pt x="766386" y="148015"/>
                  </a:lnTo>
                  <a:lnTo>
                    <a:pt x="799278" y="151304"/>
                  </a:lnTo>
                  <a:lnTo>
                    <a:pt x="835459" y="154593"/>
                  </a:lnTo>
                  <a:lnTo>
                    <a:pt x="874929" y="161171"/>
                  </a:lnTo>
                  <a:lnTo>
                    <a:pt x="874929" y="161171"/>
                  </a:lnTo>
                  <a:lnTo>
                    <a:pt x="934135" y="177617"/>
                  </a:lnTo>
                  <a:lnTo>
                    <a:pt x="957160" y="177617"/>
                  </a:lnTo>
                  <a:lnTo>
                    <a:pt x="993341" y="180907"/>
                  </a:lnTo>
                  <a:lnTo>
                    <a:pt x="1032811" y="180907"/>
                  </a:lnTo>
                  <a:lnTo>
                    <a:pt x="1068993" y="180907"/>
                  </a:lnTo>
                  <a:lnTo>
                    <a:pt x="1105174" y="187485"/>
                  </a:lnTo>
                  <a:lnTo>
                    <a:pt x="1128199" y="187485"/>
                  </a:lnTo>
                  <a:lnTo>
                    <a:pt x="1174247" y="194064"/>
                  </a:lnTo>
                  <a:lnTo>
                    <a:pt x="1220296" y="194064"/>
                  </a:lnTo>
                  <a:lnTo>
                    <a:pt x="1246610" y="190774"/>
                  </a:lnTo>
                  <a:lnTo>
                    <a:pt x="1286081" y="194064"/>
                  </a:lnTo>
                  <a:lnTo>
                    <a:pt x="1286081" y="194064"/>
                  </a:lnTo>
                  <a:lnTo>
                    <a:pt x="1341997" y="197353"/>
                  </a:lnTo>
                  <a:lnTo>
                    <a:pt x="1368311" y="207220"/>
                  </a:lnTo>
                  <a:lnTo>
                    <a:pt x="1397914" y="213799"/>
                  </a:lnTo>
                  <a:lnTo>
                    <a:pt x="1447252" y="223666"/>
                  </a:lnTo>
                  <a:lnTo>
                    <a:pt x="1476855" y="233534"/>
                  </a:lnTo>
                  <a:lnTo>
                    <a:pt x="1509747" y="256559"/>
                  </a:lnTo>
                  <a:lnTo>
                    <a:pt x="1532771" y="266426"/>
                  </a:lnTo>
                  <a:lnTo>
                    <a:pt x="1549217" y="289451"/>
                  </a:lnTo>
                  <a:lnTo>
                    <a:pt x="1549217" y="289451"/>
                  </a:lnTo>
                  <a:lnTo>
                    <a:pt x="1536060" y="342078"/>
                  </a:lnTo>
                  <a:lnTo>
                    <a:pt x="1526193" y="371681"/>
                  </a:lnTo>
                  <a:lnTo>
                    <a:pt x="1526193" y="371681"/>
                  </a:lnTo>
                  <a:lnTo>
                    <a:pt x="1483433" y="404573"/>
                  </a:lnTo>
                  <a:lnTo>
                    <a:pt x="1457119" y="411151"/>
                  </a:lnTo>
                  <a:lnTo>
                    <a:pt x="1457119" y="411151"/>
                  </a:lnTo>
                  <a:lnTo>
                    <a:pt x="1414360" y="427597"/>
                  </a:lnTo>
                  <a:lnTo>
                    <a:pt x="1401203" y="440754"/>
                  </a:lnTo>
                  <a:lnTo>
                    <a:pt x="1358443" y="453911"/>
                  </a:lnTo>
                  <a:lnTo>
                    <a:pt x="1358443" y="453911"/>
                  </a:lnTo>
                  <a:lnTo>
                    <a:pt x="1309105" y="467068"/>
                  </a:lnTo>
                  <a:lnTo>
                    <a:pt x="1276213" y="467068"/>
                  </a:lnTo>
                  <a:lnTo>
                    <a:pt x="1246610" y="473646"/>
                  </a:lnTo>
                  <a:lnTo>
                    <a:pt x="1213718" y="480225"/>
                  </a:lnTo>
                  <a:lnTo>
                    <a:pt x="1213718" y="480225"/>
                  </a:lnTo>
                  <a:lnTo>
                    <a:pt x="1180826" y="486803"/>
                  </a:lnTo>
                  <a:lnTo>
                    <a:pt x="1180826" y="486803"/>
                  </a:lnTo>
                  <a:lnTo>
                    <a:pt x="1131488" y="490092"/>
                  </a:lnTo>
                  <a:lnTo>
                    <a:pt x="1118331" y="493382"/>
                  </a:lnTo>
                  <a:lnTo>
                    <a:pt x="1092017" y="493382"/>
                  </a:lnTo>
                  <a:lnTo>
                    <a:pt x="1062414" y="499960"/>
                  </a:lnTo>
                  <a:lnTo>
                    <a:pt x="1062414" y="499960"/>
                  </a:lnTo>
                  <a:lnTo>
                    <a:pt x="1013076" y="509828"/>
                  </a:lnTo>
                  <a:lnTo>
                    <a:pt x="963738" y="513117"/>
                  </a:lnTo>
                  <a:lnTo>
                    <a:pt x="917689" y="519695"/>
                  </a:lnTo>
                  <a:lnTo>
                    <a:pt x="858483" y="522984"/>
                  </a:lnTo>
                  <a:lnTo>
                    <a:pt x="822302" y="526274"/>
                  </a:lnTo>
                  <a:lnTo>
                    <a:pt x="792699" y="519695"/>
                  </a:lnTo>
                  <a:lnTo>
                    <a:pt x="792699" y="519695"/>
                  </a:lnTo>
                  <a:lnTo>
                    <a:pt x="746650" y="519695"/>
                  </a:lnTo>
                  <a:lnTo>
                    <a:pt x="717047" y="519695"/>
                  </a:lnTo>
                  <a:lnTo>
                    <a:pt x="697312" y="513117"/>
                  </a:lnTo>
                  <a:lnTo>
                    <a:pt x="677577" y="516406"/>
                  </a:lnTo>
                  <a:lnTo>
                    <a:pt x="638106" y="522984"/>
                  </a:lnTo>
                  <a:lnTo>
                    <a:pt x="601925" y="516406"/>
                  </a:lnTo>
                  <a:lnTo>
                    <a:pt x="565744" y="516406"/>
                  </a:lnTo>
                  <a:lnTo>
                    <a:pt x="526273" y="506538"/>
                  </a:lnTo>
                  <a:lnTo>
                    <a:pt x="483514" y="496671"/>
                  </a:lnTo>
                  <a:lnTo>
                    <a:pt x="463778" y="483514"/>
                  </a:lnTo>
                  <a:lnTo>
                    <a:pt x="427597" y="434176"/>
                  </a:lnTo>
                  <a:lnTo>
                    <a:pt x="404573" y="414441"/>
                  </a:lnTo>
                  <a:lnTo>
                    <a:pt x="388127" y="394705"/>
                  </a:lnTo>
                  <a:lnTo>
                    <a:pt x="378259" y="378259"/>
                  </a:lnTo>
                  <a:lnTo>
                    <a:pt x="378259" y="378259"/>
                  </a:lnTo>
                  <a:lnTo>
                    <a:pt x="345367" y="345367"/>
                  </a:lnTo>
                  <a:lnTo>
                    <a:pt x="335499" y="332210"/>
                  </a:lnTo>
                  <a:lnTo>
                    <a:pt x="332210" y="309186"/>
                  </a:lnTo>
                  <a:lnTo>
                    <a:pt x="342078" y="286161"/>
                  </a:lnTo>
                  <a:lnTo>
                    <a:pt x="332210" y="263137"/>
                  </a:lnTo>
                  <a:lnTo>
                    <a:pt x="328921" y="246691"/>
                  </a:lnTo>
                  <a:lnTo>
                    <a:pt x="319053" y="220377"/>
                  </a:lnTo>
                  <a:lnTo>
                    <a:pt x="312475" y="207220"/>
                  </a:lnTo>
                  <a:lnTo>
                    <a:pt x="305896" y="197353"/>
                  </a:lnTo>
                  <a:lnTo>
                    <a:pt x="289450" y="200642"/>
                  </a:lnTo>
                  <a:lnTo>
                    <a:pt x="289450" y="200642"/>
                  </a:lnTo>
                  <a:lnTo>
                    <a:pt x="263137" y="190774"/>
                  </a:lnTo>
                  <a:lnTo>
                    <a:pt x="249980" y="174328"/>
                  </a:lnTo>
                  <a:lnTo>
                    <a:pt x="226955" y="161171"/>
                  </a:lnTo>
                  <a:lnTo>
                    <a:pt x="200642" y="148015"/>
                  </a:lnTo>
                  <a:lnTo>
                    <a:pt x="184196" y="151304"/>
                  </a:lnTo>
                  <a:lnTo>
                    <a:pt x="161171" y="161171"/>
                  </a:lnTo>
                  <a:lnTo>
                    <a:pt x="157882" y="180907"/>
                  </a:lnTo>
                  <a:lnTo>
                    <a:pt x="154593" y="200642"/>
                  </a:lnTo>
                  <a:lnTo>
                    <a:pt x="154593" y="200642"/>
                  </a:lnTo>
                  <a:lnTo>
                    <a:pt x="115122" y="194064"/>
                  </a:lnTo>
                  <a:lnTo>
                    <a:pt x="98676" y="184196"/>
                  </a:lnTo>
                  <a:lnTo>
                    <a:pt x="78941" y="171039"/>
                  </a:lnTo>
                  <a:lnTo>
                    <a:pt x="78941" y="171039"/>
                  </a:lnTo>
                  <a:lnTo>
                    <a:pt x="55917" y="141436"/>
                  </a:lnTo>
                  <a:lnTo>
                    <a:pt x="0" y="10525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14" name="Line 27"/>
            <p:cNvSpPr/>
            <p:nvPr/>
          </p:nvSpPr>
          <p:spPr>
            <a:xfrm flipH="1">
              <a:off x="7225200" y="2928240"/>
              <a:ext cx="208800" cy="0"/>
            </a:xfrm>
            <a:prstGeom prst="line">
              <a:avLst/>
            </a:prstGeom>
            <a:ln w="28440">
              <a:solidFill>
                <a:schemeClr val="tx1"/>
              </a:solidFill>
            </a:ln>
          </p:spPr>
          <p:style>
            <a:lnRef idx="1">
              <a:schemeClr val="accent1"/>
            </a:lnRef>
            <a:fillRef idx="0">
              <a:schemeClr val="accent1"/>
            </a:fillRef>
            <a:effectRef idx="0">
              <a:schemeClr val="accent1"/>
            </a:effectRef>
            <a:fontRef idx="minor"/>
          </p:style>
        </p:sp>
        <p:sp>
          <p:nvSpPr>
            <p:cNvPr id="1215" name="Line 28"/>
            <p:cNvSpPr/>
            <p:nvPr/>
          </p:nvSpPr>
          <p:spPr>
            <a:xfrm flipH="1">
              <a:off x="7606080" y="3611160"/>
              <a:ext cx="292320" cy="360"/>
            </a:xfrm>
            <a:prstGeom prst="line">
              <a:avLst/>
            </a:prstGeom>
            <a:ln w="28440">
              <a:solidFill>
                <a:schemeClr val="tx1"/>
              </a:solidFill>
            </a:ln>
          </p:spPr>
          <p:style>
            <a:lnRef idx="1">
              <a:schemeClr val="accent1"/>
            </a:lnRef>
            <a:fillRef idx="0">
              <a:schemeClr val="accent1"/>
            </a:fillRef>
            <a:effectRef idx="0">
              <a:schemeClr val="accent1"/>
            </a:effectRef>
            <a:fontRef idx="minor"/>
          </p:style>
        </p:sp>
        <p:sp>
          <p:nvSpPr>
            <p:cNvPr id="1216" name="Line 29"/>
            <p:cNvSpPr/>
            <p:nvPr/>
          </p:nvSpPr>
          <p:spPr>
            <a:xfrm flipH="1">
              <a:off x="8653320" y="3441240"/>
              <a:ext cx="411120" cy="1440"/>
            </a:xfrm>
            <a:prstGeom prst="line">
              <a:avLst/>
            </a:prstGeom>
            <a:ln w="28440">
              <a:solidFill>
                <a:schemeClr val="tx1"/>
              </a:solidFill>
            </a:ln>
          </p:spPr>
          <p:style>
            <a:lnRef idx="1">
              <a:schemeClr val="accent1"/>
            </a:lnRef>
            <a:fillRef idx="0">
              <a:schemeClr val="accent1"/>
            </a:fillRef>
            <a:effectRef idx="0">
              <a:schemeClr val="accent1"/>
            </a:effectRef>
            <a:fontRef idx="minor"/>
          </p:style>
        </p:sp>
        <p:sp>
          <p:nvSpPr>
            <p:cNvPr id="1217" name="CustomShape 30"/>
            <p:cNvSpPr/>
            <p:nvPr/>
          </p:nvSpPr>
          <p:spPr>
            <a:xfrm>
              <a:off x="8335800" y="3387960"/>
              <a:ext cx="450720" cy="403920"/>
            </a:xfrm>
            <a:custGeom>
              <a:avLst/>
              <a:gdLst/>
              <a:ahLst/>
              <a:rect l="l" t="t" r="r" b="b"/>
              <a:pathLst>
                <a:path w="483513" h="434175">
                  <a:moveTo>
                    <a:pt x="111833" y="0"/>
                  </a:moveTo>
                  <a:lnTo>
                    <a:pt x="164460" y="13157"/>
                  </a:lnTo>
                  <a:lnTo>
                    <a:pt x="164460" y="13157"/>
                  </a:lnTo>
                  <a:lnTo>
                    <a:pt x="207220" y="29603"/>
                  </a:lnTo>
                  <a:lnTo>
                    <a:pt x="207220" y="29603"/>
                  </a:lnTo>
                  <a:lnTo>
                    <a:pt x="243401" y="29603"/>
                  </a:lnTo>
                  <a:lnTo>
                    <a:pt x="269715" y="42760"/>
                  </a:lnTo>
                  <a:lnTo>
                    <a:pt x="299318" y="49338"/>
                  </a:lnTo>
                  <a:lnTo>
                    <a:pt x="299318" y="49338"/>
                  </a:lnTo>
                  <a:lnTo>
                    <a:pt x="348656" y="62495"/>
                  </a:lnTo>
                  <a:lnTo>
                    <a:pt x="348656" y="62495"/>
                  </a:lnTo>
                  <a:lnTo>
                    <a:pt x="388126" y="65784"/>
                  </a:lnTo>
                  <a:lnTo>
                    <a:pt x="407862" y="72362"/>
                  </a:lnTo>
                  <a:lnTo>
                    <a:pt x="421018" y="82230"/>
                  </a:lnTo>
                  <a:lnTo>
                    <a:pt x="421018" y="95387"/>
                  </a:lnTo>
                  <a:lnTo>
                    <a:pt x="424308" y="111833"/>
                  </a:lnTo>
                  <a:lnTo>
                    <a:pt x="424308" y="111833"/>
                  </a:lnTo>
                  <a:lnTo>
                    <a:pt x="404572" y="141436"/>
                  </a:lnTo>
                  <a:lnTo>
                    <a:pt x="397994" y="151303"/>
                  </a:lnTo>
                  <a:lnTo>
                    <a:pt x="394705" y="177617"/>
                  </a:lnTo>
                  <a:lnTo>
                    <a:pt x="417729" y="223666"/>
                  </a:lnTo>
                  <a:lnTo>
                    <a:pt x="440754" y="236823"/>
                  </a:lnTo>
                  <a:lnTo>
                    <a:pt x="453910" y="256558"/>
                  </a:lnTo>
                  <a:lnTo>
                    <a:pt x="460489" y="279583"/>
                  </a:lnTo>
                  <a:lnTo>
                    <a:pt x="483513" y="299318"/>
                  </a:lnTo>
                  <a:lnTo>
                    <a:pt x="483513" y="299318"/>
                  </a:lnTo>
                  <a:lnTo>
                    <a:pt x="460489" y="335499"/>
                  </a:lnTo>
                  <a:lnTo>
                    <a:pt x="440754" y="365102"/>
                  </a:lnTo>
                  <a:lnTo>
                    <a:pt x="414440" y="378259"/>
                  </a:lnTo>
                  <a:lnTo>
                    <a:pt x="381548" y="391416"/>
                  </a:lnTo>
                  <a:lnTo>
                    <a:pt x="355234" y="411151"/>
                  </a:lnTo>
                  <a:lnTo>
                    <a:pt x="328921" y="414440"/>
                  </a:lnTo>
                  <a:lnTo>
                    <a:pt x="309185" y="434175"/>
                  </a:lnTo>
                  <a:lnTo>
                    <a:pt x="279582" y="434175"/>
                  </a:lnTo>
                  <a:lnTo>
                    <a:pt x="236823" y="430886"/>
                  </a:lnTo>
                  <a:lnTo>
                    <a:pt x="210509" y="430886"/>
                  </a:lnTo>
                  <a:lnTo>
                    <a:pt x="174328" y="434175"/>
                  </a:lnTo>
                  <a:lnTo>
                    <a:pt x="141436" y="430886"/>
                  </a:lnTo>
                  <a:lnTo>
                    <a:pt x="141436" y="430886"/>
                  </a:lnTo>
                  <a:lnTo>
                    <a:pt x="92098" y="421019"/>
                  </a:lnTo>
                  <a:lnTo>
                    <a:pt x="59205" y="411151"/>
                  </a:lnTo>
                  <a:lnTo>
                    <a:pt x="49338" y="401283"/>
                  </a:lnTo>
                  <a:lnTo>
                    <a:pt x="49338" y="401283"/>
                  </a:lnTo>
                  <a:lnTo>
                    <a:pt x="39470" y="355234"/>
                  </a:lnTo>
                  <a:lnTo>
                    <a:pt x="26313" y="338788"/>
                  </a:lnTo>
                  <a:lnTo>
                    <a:pt x="19735" y="322342"/>
                  </a:lnTo>
                  <a:lnTo>
                    <a:pt x="19735" y="309185"/>
                  </a:lnTo>
                  <a:lnTo>
                    <a:pt x="3289" y="299318"/>
                  </a:lnTo>
                  <a:lnTo>
                    <a:pt x="0" y="286161"/>
                  </a:lnTo>
                  <a:lnTo>
                    <a:pt x="19735" y="259847"/>
                  </a:lnTo>
                  <a:lnTo>
                    <a:pt x="19735" y="259847"/>
                  </a:lnTo>
                  <a:lnTo>
                    <a:pt x="19735" y="207220"/>
                  </a:lnTo>
                  <a:lnTo>
                    <a:pt x="23024" y="174328"/>
                  </a:lnTo>
                  <a:lnTo>
                    <a:pt x="29603" y="144725"/>
                  </a:lnTo>
                  <a:lnTo>
                    <a:pt x="49338" y="118411"/>
                  </a:lnTo>
                  <a:lnTo>
                    <a:pt x="65784" y="85519"/>
                  </a:lnTo>
                  <a:lnTo>
                    <a:pt x="85519" y="62495"/>
                  </a:lnTo>
                  <a:lnTo>
                    <a:pt x="98676" y="49338"/>
                  </a:lnTo>
                  <a:lnTo>
                    <a:pt x="11183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18" name="Line 31"/>
            <p:cNvSpPr/>
            <p:nvPr/>
          </p:nvSpPr>
          <p:spPr>
            <a:xfrm flipH="1">
              <a:off x="8381880" y="2815560"/>
              <a:ext cx="209160" cy="0"/>
            </a:xfrm>
            <a:prstGeom prst="line">
              <a:avLst/>
            </a:prstGeom>
            <a:ln w="28440">
              <a:solidFill>
                <a:schemeClr val="tx1"/>
              </a:solidFill>
            </a:ln>
          </p:spPr>
          <p:style>
            <a:lnRef idx="1">
              <a:schemeClr val="accent1"/>
            </a:lnRef>
            <a:fillRef idx="0">
              <a:schemeClr val="accent1"/>
            </a:fillRef>
            <a:effectRef idx="0">
              <a:schemeClr val="accent1"/>
            </a:effectRef>
            <a:fontRef idx="minor"/>
          </p:style>
        </p:sp>
        <p:sp>
          <p:nvSpPr>
            <p:cNvPr id="1219" name="CustomShape 32"/>
            <p:cNvSpPr/>
            <p:nvPr/>
          </p:nvSpPr>
          <p:spPr>
            <a:xfrm>
              <a:off x="8031240" y="2958120"/>
              <a:ext cx="411480" cy="426960"/>
            </a:xfrm>
            <a:custGeom>
              <a:avLst/>
              <a:gdLst/>
              <a:ahLst/>
              <a:rect l="l" t="t" r="r" b="b"/>
              <a:pathLst>
                <a:path w="441313" h="458965">
                  <a:moveTo>
                    <a:pt x="0" y="0"/>
                  </a:moveTo>
                  <a:lnTo>
                    <a:pt x="14122" y="52957"/>
                  </a:lnTo>
                  <a:lnTo>
                    <a:pt x="21183" y="88262"/>
                  </a:lnTo>
                  <a:lnTo>
                    <a:pt x="21183" y="88262"/>
                  </a:lnTo>
                  <a:lnTo>
                    <a:pt x="42366" y="134159"/>
                  </a:lnTo>
                  <a:lnTo>
                    <a:pt x="56488" y="151811"/>
                  </a:lnTo>
                  <a:lnTo>
                    <a:pt x="56488" y="151811"/>
                  </a:lnTo>
                  <a:lnTo>
                    <a:pt x="95324" y="183586"/>
                  </a:lnTo>
                  <a:lnTo>
                    <a:pt x="127098" y="190647"/>
                  </a:lnTo>
                  <a:lnTo>
                    <a:pt x="127098" y="190647"/>
                  </a:lnTo>
                  <a:lnTo>
                    <a:pt x="172995" y="208299"/>
                  </a:lnTo>
                  <a:lnTo>
                    <a:pt x="194178" y="229482"/>
                  </a:lnTo>
                  <a:lnTo>
                    <a:pt x="218891" y="268318"/>
                  </a:lnTo>
                  <a:lnTo>
                    <a:pt x="240074" y="289501"/>
                  </a:lnTo>
                  <a:lnTo>
                    <a:pt x="264788" y="314214"/>
                  </a:lnTo>
                  <a:lnTo>
                    <a:pt x="278910" y="338928"/>
                  </a:lnTo>
                  <a:lnTo>
                    <a:pt x="278910" y="338928"/>
                  </a:lnTo>
                  <a:lnTo>
                    <a:pt x="321276" y="370702"/>
                  </a:lnTo>
                  <a:lnTo>
                    <a:pt x="384825" y="374233"/>
                  </a:lnTo>
                  <a:lnTo>
                    <a:pt x="391886" y="409538"/>
                  </a:lnTo>
                  <a:lnTo>
                    <a:pt x="441313" y="45896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20" name="CustomShape 33"/>
            <p:cNvSpPr/>
            <p:nvPr/>
          </p:nvSpPr>
          <p:spPr>
            <a:xfrm>
              <a:off x="7792920" y="2759760"/>
              <a:ext cx="597960" cy="269280"/>
            </a:xfrm>
            <a:custGeom>
              <a:avLst/>
              <a:gdLst/>
              <a:ahLst/>
              <a:rect l="l" t="t" r="r" b="b"/>
              <a:pathLst>
                <a:path w="641395" h="289450">
                  <a:moveTo>
                    <a:pt x="0" y="36181"/>
                  </a:moveTo>
                  <a:lnTo>
                    <a:pt x="29603" y="29603"/>
                  </a:lnTo>
                  <a:lnTo>
                    <a:pt x="55916" y="23025"/>
                  </a:lnTo>
                  <a:lnTo>
                    <a:pt x="85519" y="16446"/>
                  </a:lnTo>
                  <a:lnTo>
                    <a:pt x="124990" y="19735"/>
                  </a:lnTo>
                  <a:lnTo>
                    <a:pt x="124990" y="19735"/>
                  </a:lnTo>
                  <a:lnTo>
                    <a:pt x="167749" y="13157"/>
                  </a:lnTo>
                  <a:lnTo>
                    <a:pt x="197352" y="16446"/>
                  </a:lnTo>
                  <a:lnTo>
                    <a:pt x="197352" y="16446"/>
                  </a:lnTo>
                  <a:lnTo>
                    <a:pt x="243401" y="0"/>
                  </a:lnTo>
                  <a:lnTo>
                    <a:pt x="279582" y="3289"/>
                  </a:lnTo>
                  <a:lnTo>
                    <a:pt x="328921" y="9868"/>
                  </a:lnTo>
                  <a:lnTo>
                    <a:pt x="358523" y="13157"/>
                  </a:lnTo>
                  <a:lnTo>
                    <a:pt x="381548" y="9868"/>
                  </a:lnTo>
                  <a:lnTo>
                    <a:pt x="427597" y="16446"/>
                  </a:lnTo>
                  <a:lnTo>
                    <a:pt x="460489" y="13157"/>
                  </a:lnTo>
                  <a:lnTo>
                    <a:pt x="493381" y="6578"/>
                  </a:lnTo>
                  <a:lnTo>
                    <a:pt x="493381" y="6578"/>
                  </a:lnTo>
                  <a:lnTo>
                    <a:pt x="552587" y="16446"/>
                  </a:lnTo>
                  <a:lnTo>
                    <a:pt x="578900" y="29603"/>
                  </a:lnTo>
                  <a:lnTo>
                    <a:pt x="615082" y="49338"/>
                  </a:lnTo>
                  <a:lnTo>
                    <a:pt x="641395" y="69073"/>
                  </a:lnTo>
                  <a:lnTo>
                    <a:pt x="628239" y="95387"/>
                  </a:lnTo>
                  <a:lnTo>
                    <a:pt x="621660" y="115122"/>
                  </a:lnTo>
                  <a:lnTo>
                    <a:pt x="615082" y="134858"/>
                  </a:lnTo>
                  <a:lnTo>
                    <a:pt x="615082" y="151304"/>
                  </a:lnTo>
                  <a:lnTo>
                    <a:pt x="608503" y="174328"/>
                  </a:lnTo>
                  <a:lnTo>
                    <a:pt x="615082" y="203931"/>
                  </a:lnTo>
                  <a:lnTo>
                    <a:pt x="611793" y="220377"/>
                  </a:lnTo>
                  <a:lnTo>
                    <a:pt x="611793" y="233534"/>
                  </a:lnTo>
                  <a:lnTo>
                    <a:pt x="601925" y="243401"/>
                  </a:lnTo>
                  <a:lnTo>
                    <a:pt x="585479" y="253269"/>
                  </a:lnTo>
                  <a:lnTo>
                    <a:pt x="575611" y="266426"/>
                  </a:lnTo>
                  <a:lnTo>
                    <a:pt x="565744" y="279583"/>
                  </a:lnTo>
                  <a:lnTo>
                    <a:pt x="546008" y="279583"/>
                  </a:lnTo>
                  <a:lnTo>
                    <a:pt x="522984" y="286161"/>
                  </a:lnTo>
                  <a:lnTo>
                    <a:pt x="496670" y="289450"/>
                  </a:lnTo>
                  <a:lnTo>
                    <a:pt x="460489" y="289450"/>
                  </a:lnTo>
                  <a:lnTo>
                    <a:pt x="421018" y="282872"/>
                  </a:lnTo>
                  <a:lnTo>
                    <a:pt x="397994" y="269715"/>
                  </a:lnTo>
                  <a:lnTo>
                    <a:pt x="371680" y="256558"/>
                  </a:lnTo>
                  <a:lnTo>
                    <a:pt x="351945" y="236823"/>
                  </a:lnTo>
                  <a:lnTo>
                    <a:pt x="328921" y="213799"/>
                  </a:lnTo>
                  <a:lnTo>
                    <a:pt x="302607" y="197353"/>
                  </a:lnTo>
                  <a:lnTo>
                    <a:pt x="282872" y="207220"/>
                  </a:lnTo>
                  <a:lnTo>
                    <a:pt x="256558" y="210509"/>
                  </a:lnTo>
                  <a:lnTo>
                    <a:pt x="223666" y="203931"/>
                  </a:lnTo>
                  <a:lnTo>
                    <a:pt x="197352" y="194063"/>
                  </a:lnTo>
                  <a:lnTo>
                    <a:pt x="197352" y="194063"/>
                  </a:lnTo>
                  <a:lnTo>
                    <a:pt x="154593" y="190774"/>
                  </a:lnTo>
                  <a:lnTo>
                    <a:pt x="154593" y="190774"/>
                  </a:lnTo>
                  <a:lnTo>
                    <a:pt x="124990" y="177617"/>
                  </a:lnTo>
                  <a:lnTo>
                    <a:pt x="105254" y="171039"/>
                  </a:lnTo>
                  <a:lnTo>
                    <a:pt x="92098" y="167750"/>
                  </a:lnTo>
                  <a:lnTo>
                    <a:pt x="69073" y="167750"/>
                  </a:lnTo>
                  <a:lnTo>
                    <a:pt x="59205" y="154593"/>
                  </a:lnTo>
                  <a:lnTo>
                    <a:pt x="36181" y="131568"/>
                  </a:lnTo>
                  <a:lnTo>
                    <a:pt x="23024" y="118412"/>
                  </a:lnTo>
                  <a:lnTo>
                    <a:pt x="23024" y="118412"/>
                  </a:lnTo>
                  <a:lnTo>
                    <a:pt x="0" y="36181"/>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21" name="Line 34"/>
            <p:cNvSpPr/>
            <p:nvPr/>
          </p:nvSpPr>
          <p:spPr>
            <a:xfrm flipH="1">
              <a:off x="8205120" y="3181680"/>
              <a:ext cx="523080" cy="1800"/>
            </a:xfrm>
            <a:prstGeom prst="line">
              <a:avLst/>
            </a:prstGeom>
            <a:ln w="28440">
              <a:solidFill>
                <a:schemeClr val="tx1"/>
              </a:solidFill>
            </a:ln>
          </p:spPr>
          <p:style>
            <a:lnRef idx="1">
              <a:schemeClr val="accent1"/>
            </a:lnRef>
            <a:fillRef idx="0">
              <a:schemeClr val="accent1"/>
            </a:fillRef>
            <a:effectRef idx="0">
              <a:schemeClr val="accent1"/>
            </a:effectRef>
            <a:fontRef idx="minor"/>
          </p:style>
        </p:sp>
        <p:sp>
          <p:nvSpPr>
            <p:cNvPr id="1222" name="CustomShape 35"/>
            <p:cNvSpPr/>
            <p:nvPr/>
          </p:nvSpPr>
          <p:spPr>
            <a:xfrm>
              <a:off x="6645240" y="2752200"/>
              <a:ext cx="222840" cy="223920"/>
            </a:xfrm>
            <a:prstGeom prst="star5">
              <a:avLst>
                <a:gd name="adj" fmla="val 19098"/>
                <a:gd name="hf" fmla="val 105146"/>
                <a:gd name="vf" fmla="val 110557"/>
              </a:avLst>
            </a:prstGeom>
            <a:solidFill>
              <a:srgbClr val="fd3d3d"/>
            </a:solid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1223" name="CustomShape 36"/>
            <p:cNvSpPr/>
            <p:nvPr/>
          </p:nvSpPr>
          <p:spPr>
            <a:xfrm>
              <a:off x="7724160" y="2606040"/>
              <a:ext cx="222840" cy="223920"/>
            </a:xfrm>
            <a:prstGeom prst="star5">
              <a:avLst>
                <a:gd name="adj" fmla="val 19098"/>
                <a:gd name="hf" fmla="val 105146"/>
                <a:gd name="vf" fmla="val 110557"/>
              </a:avLst>
            </a:prstGeom>
            <a:solidFill>
              <a:srgbClr val="cfc9ff"/>
            </a:solidFill>
            <a:ln w="9360">
              <a:solidFill>
                <a:schemeClr val="tx1"/>
              </a:solidFill>
            </a:ln>
          </p:spPr>
          <p:style>
            <a:lnRef idx="2">
              <a:schemeClr val="accent1">
                <a:shade val="50000"/>
              </a:schemeClr>
            </a:lnRef>
            <a:fillRef idx="1">
              <a:schemeClr val="accent1"/>
            </a:fillRef>
            <a:effectRef idx="0">
              <a:schemeClr val="accent1"/>
            </a:effectRef>
            <a:fontRef idx="minor"/>
          </p:style>
        </p:sp>
        <p:sp>
          <p:nvSpPr>
            <p:cNvPr id="1224" name="CustomShape 37"/>
            <p:cNvSpPr/>
            <p:nvPr/>
          </p:nvSpPr>
          <p:spPr>
            <a:xfrm>
              <a:off x="6323040" y="2331720"/>
              <a:ext cx="496800" cy="3337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Calibri"/>
                </a:rPr>
                <a:t>NP</a:t>
              </a:r>
              <a:endParaRPr b="0" lang="en-US" sz="1600" spc="-1" strike="noStrike">
                <a:latin typeface="Arial"/>
              </a:endParaRPr>
            </a:p>
          </p:txBody>
        </p:sp>
        <p:sp>
          <p:nvSpPr>
            <p:cNvPr id="1225" name="CustomShape 38"/>
            <p:cNvSpPr/>
            <p:nvPr/>
          </p:nvSpPr>
          <p:spPr>
            <a:xfrm>
              <a:off x="7703280" y="2247120"/>
              <a:ext cx="505800" cy="3337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Calibri"/>
                </a:rPr>
                <a:t>NA</a:t>
              </a:r>
              <a:endParaRPr b="0" lang="en-US" sz="1600" spc="-1" strike="noStrike">
                <a:latin typeface="Arial"/>
              </a:endParaRPr>
            </a:p>
          </p:txBody>
        </p:sp>
        <p:sp>
          <p:nvSpPr>
            <p:cNvPr id="1226" name="CustomShape 39"/>
            <p:cNvSpPr/>
            <p:nvPr/>
          </p:nvSpPr>
          <p:spPr>
            <a:xfrm>
              <a:off x="6566760" y="4001760"/>
              <a:ext cx="498240" cy="3337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Calibri"/>
                </a:rPr>
                <a:t>SO</a:t>
              </a:r>
              <a:endParaRPr b="0" lang="en-US" sz="1600" spc="-1" strike="noStrike">
                <a:latin typeface="Arial"/>
              </a:endParaRPr>
            </a:p>
          </p:txBody>
        </p:sp>
        <p:pic>
          <p:nvPicPr>
            <p:cNvPr id="1227" name="Picture 72" descr=""/>
            <p:cNvPicPr/>
            <p:nvPr/>
          </p:nvPicPr>
          <p:blipFill>
            <a:blip r:embed="rId3"/>
            <a:stretch/>
          </p:blipFill>
          <p:spPr>
            <a:xfrm>
              <a:off x="9358560" y="2356560"/>
              <a:ext cx="170280" cy="1884600"/>
            </a:xfrm>
            <a:prstGeom prst="rect">
              <a:avLst/>
            </a:prstGeom>
            <a:ln>
              <a:solidFill>
                <a:schemeClr val="tx1"/>
              </a:solidFill>
            </a:ln>
          </p:spPr>
        </p:pic>
        <p:sp>
          <p:nvSpPr>
            <p:cNvPr id="1228" name="CustomShape 40"/>
            <p:cNvSpPr/>
            <p:nvPr/>
          </p:nvSpPr>
          <p:spPr>
            <a:xfrm rot="5400000">
              <a:off x="8707320" y="3030840"/>
              <a:ext cx="2504160" cy="545040"/>
            </a:xfrm>
            <a:prstGeom prst="rect">
              <a:avLst/>
            </a:prstGeom>
            <a:noFill/>
            <a:ln>
              <a:noFill/>
            </a:ln>
          </p:spPr>
          <p:style>
            <a:lnRef idx="0"/>
            <a:fillRef idx="0"/>
            <a:effectRef idx="0"/>
            <a:fontRef idx="minor"/>
          </p:style>
          <p:txBody>
            <a:bodyPr lIns="90000" rIns="90000" tIns="45000" bIns="45000"/>
            <a:p>
              <a:pPr algn="ctr">
                <a:lnSpc>
                  <a:spcPct val="100000"/>
                </a:lnSpc>
              </a:pPr>
              <a:r>
                <a:rPr b="0" i="1" lang="en-US" sz="1400" spc="-1" strike="noStrike">
                  <a:solidFill>
                    <a:srgbClr val="000000"/>
                  </a:solidFill>
                  <a:latin typeface="Calibri"/>
                </a:rPr>
                <a:t>DVM</a:t>
              </a:r>
              <a:r>
                <a:rPr b="0" i="1" lang="en-US" sz="1400" spc="-1" strike="noStrike" baseline="-25000">
                  <a:solidFill>
                    <a:srgbClr val="000000"/>
                  </a:solidFill>
                  <a:latin typeface="Calibri"/>
                </a:rPr>
                <a:t>CALIOP </a:t>
              </a:r>
              <a:r>
                <a:rPr b="0" lang="en-US" sz="1400" spc="-1" strike="noStrike">
                  <a:solidFill>
                    <a:srgbClr val="000000"/>
                  </a:solidFill>
                  <a:latin typeface="Calibri"/>
                </a:rPr>
                <a:t>trend (% decade</a:t>
              </a:r>
              <a:r>
                <a:rPr b="0" lang="en-US" sz="1400" spc="-1" strike="noStrike" baseline="30000">
                  <a:solidFill>
                    <a:srgbClr val="000000"/>
                  </a:solidFill>
                  <a:latin typeface="Calibri"/>
                </a:rPr>
                <a:t>-1</a:t>
              </a:r>
              <a:r>
                <a:rPr b="0" lang="en-US" sz="1400" spc="-1" strike="noStrike">
                  <a:solidFill>
                    <a:srgbClr val="000000"/>
                  </a:solidFill>
                  <a:latin typeface="Calibri"/>
                </a:rPr>
                <a:t>)</a:t>
              </a:r>
              <a:endParaRPr b="0" lang="en-US" sz="1400" spc="-1" strike="noStrike">
                <a:latin typeface="Arial"/>
              </a:endParaRPr>
            </a:p>
          </p:txBody>
        </p:sp>
        <p:sp>
          <p:nvSpPr>
            <p:cNvPr id="1229" name="Line 41"/>
            <p:cNvSpPr/>
            <p:nvPr/>
          </p:nvSpPr>
          <p:spPr>
            <a:xfrm>
              <a:off x="9357480" y="2414520"/>
              <a:ext cx="22140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230" name="Line 42"/>
            <p:cNvSpPr/>
            <p:nvPr/>
          </p:nvSpPr>
          <p:spPr>
            <a:xfrm>
              <a:off x="9358560" y="2704320"/>
              <a:ext cx="2210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231" name="Line 43"/>
            <p:cNvSpPr/>
            <p:nvPr/>
          </p:nvSpPr>
          <p:spPr>
            <a:xfrm>
              <a:off x="9357480" y="3001320"/>
              <a:ext cx="2210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232" name="Line 44"/>
            <p:cNvSpPr/>
            <p:nvPr/>
          </p:nvSpPr>
          <p:spPr>
            <a:xfrm>
              <a:off x="9359280" y="3298680"/>
              <a:ext cx="22140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233" name="Line 45"/>
            <p:cNvSpPr/>
            <p:nvPr/>
          </p:nvSpPr>
          <p:spPr>
            <a:xfrm>
              <a:off x="9357480" y="3588120"/>
              <a:ext cx="22104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234" name="Line 46"/>
            <p:cNvSpPr/>
            <p:nvPr/>
          </p:nvSpPr>
          <p:spPr>
            <a:xfrm>
              <a:off x="9356400" y="3885480"/>
              <a:ext cx="22140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235" name="Line 47"/>
            <p:cNvSpPr/>
            <p:nvPr/>
          </p:nvSpPr>
          <p:spPr>
            <a:xfrm>
              <a:off x="9353520" y="4190040"/>
              <a:ext cx="221400" cy="3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1236" name="CustomShape 48"/>
            <p:cNvSpPr/>
            <p:nvPr/>
          </p:nvSpPr>
          <p:spPr>
            <a:xfrm>
              <a:off x="9498960" y="2284560"/>
              <a:ext cx="49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30%</a:t>
              </a:r>
              <a:endParaRPr b="0" lang="en-US" sz="1100" spc="-1" strike="noStrike">
                <a:latin typeface="Arial"/>
              </a:endParaRPr>
            </a:p>
          </p:txBody>
        </p:sp>
        <p:sp>
          <p:nvSpPr>
            <p:cNvPr id="1237" name="CustomShape 49"/>
            <p:cNvSpPr/>
            <p:nvPr/>
          </p:nvSpPr>
          <p:spPr>
            <a:xfrm>
              <a:off x="9501840" y="2577600"/>
              <a:ext cx="49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20%</a:t>
              </a:r>
              <a:endParaRPr b="0" lang="en-US" sz="1100" spc="-1" strike="noStrike">
                <a:latin typeface="Arial"/>
              </a:endParaRPr>
            </a:p>
          </p:txBody>
        </p:sp>
        <p:sp>
          <p:nvSpPr>
            <p:cNvPr id="1238" name="CustomShape 50"/>
            <p:cNvSpPr/>
            <p:nvPr/>
          </p:nvSpPr>
          <p:spPr>
            <a:xfrm>
              <a:off x="9504720" y="2876400"/>
              <a:ext cx="49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10%</a:t>
              </a:r>
              <a:endParaRPr b="0" lang="en-US" sz="1100" spc="-1" strike="noStrike">
                <a:latin typeface="Arial"/>
              </a:endParaRPr>
            </a:p>
          </p:txBody>
        </p:sp>
        <p:sp>
          <p:nvSpPr>
            <p:cNvPr id="1239" name="CustomShape 51"/>
            <p:cNvSpPr/>
            <p:nvPr/>
          </p:nvSpPr>
          <p:spPr>
            <a:xfrm>
              <a:off x="9507960" y="3161520"/>
              <a:ext cx="4021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0%</a:t>
              </a:r>
              <a:endParaRPr b="0" lang="en-US" sz="1100" spc="-1" strike="noStrike">
                <a:latin typeface="Arial"/>
              </a:endParaRPr>
            </a:p>
          </p:txBody>
        </p:sp>
        <p:sp>
          <p:nvSpPr>
            <p:cNvPr id="1240" name="CustomShape 52"/>
            <p:cNvSpPr/>
            <p:nvPr/>
          </p:nvSpPr>
          <p:spPr>
            <a:xfrm>
              <a:off x="9498240" y="3453840"/>
              <a:ext cx="5425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-10%</a:t>
              </a:r>
              <a:endParaRPr b="0" lang="en-US" sz="1100" spc="-1" strike="noStrike">
                <a:latin typeface="Arial"/>
              </a:endParaRPr>
            </a:p>
          </p:txBody>
        </p:sp>
        <p:sp>
          <p:nvSpPr>
            <p:cNvPr id="1241" name="CustomShape 53"/>
            <p:cNvSpPr/>
            <p:nvPr/>
          </p:nvSpPr>
          <p:spPr>
            <a:xfrm>
              <a:off x="9501120" y="3746520"/>
              <a:ext cx="5425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-20%</a:t>
              </a:r>
              <a:endParaRPr b="0" lang="en-US" sz="1100" spc="-1" strike="noStrike">
                <a:latin typeface="Arial"/>
              </a:endParaRPr>
            </a:p>
          </p:txBody>
        </p:sp>
        <p:sp>
          <p:nvSpPr>
            <p:cNvPr id="1242" name="CustomShape 54"/>
            <p:cNvSpPr/>
            <p:nvPr/>
          </p:nvSpPr>
          <p:spPr>
            <a:xfrm>
              <a:off x="9495360" y="4047120"/>
              <a:ext cx="542520" cy="257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100" spc="-1" strike="noStrike">
                  <a:solidFill>
                    <a:srgbClr val="000000"/>
                  </a:solidFill>
                  <a:latin typeface="Calibri"/>
                </a:rPr>
                <a:t>-30%</a:t>
              </a:r>
              <a:endParaRPr b="0" lang="en-US" sz="1100" spc="-1" strike="noStrike">
                <a:latin typeface="Arial"/>
              </a:endParaRPr>
            </a:p>
          </p:txBody>
        </p:sp>
        <p:sp>
          <p:nvSpPr>
            <p:cNvPr id="1243" name="CustomShape 55"/>
            <p:cNvSpPr/>
            <p:nvPr/>
          </p:nvSpPr>
          <p:spPr>
            <a:xfrm>
              <a:off x="6542640" y="28317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44" name="CustomShape 56"/>
            <p:cNvSpPr/>
            <p:nvPr/>
          </p:nvSpPr>
          <p:spPr>
            <a:xfrm>
              <a:off x="6384240" y="27381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45" name="CustomShape 57"/>
            <p:cNvSpPr/>
            <p:nvPr/>
          </p:nvSpPr>
          <p:spPr>
            <a:xfrm>
              <a:off x="6617520" y="28317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46" name="CustomShape 58"/>
            <p:cNvSpPr/>
            <p:nvPr/>
          </p:nvSpPr>
          <p:spPr>
            <a:xfrm>
              <a:off x="5176080" y="353484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47" name="CustomShape 59"/>
            <p:cNvSpPr/>
            <p:nvPr/>
          </p:nvSpPr>
          <p:spPr>
            <a:xfrm>
              <a:off x="5032800" y="35395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48" name="CustomShape 60"/>
            <p:cNvSpPr/>
            <p:nvPr/>
          </p:nvSpPr>
          <p:spPr>
            <a:xfrm>
              <a:off x="8415000" y="34315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49" name="CustomShape 61"/>
            <p:cNvSpPr/>
            <p:nvPr/>
          </p:nvSpPr>
          <p:spPr>
            <a:xfrm>
              <a:off x="8488080" y="30355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0" name="CustomShape 62"/>
            <p:cNvSpPr/>
            <p:nvPr/>
          </p:nvSpPr>
          <p:spPr>
            <a:xfrm>
              <a:off x="8410320" y="31341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1" name="CustomShape 63"/>
            <p:cNvSpPr/>
            <p:nvPr/>
          </p:nvSpPr>
          <p:spPr>
            <a:xfrm>
              <a:off x="8411040" y="27385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2" name="CustomShape 64"/>
            <p:cNvSpPr/>
            <p:nvPr/>
          </p:nvSpPr>
          <p:spPr>
            <a:xfrm>
              <a:off x="8228880" y="29271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3" name="CustomShape 65"/>
            <p:cNvSpPr/>
            <p:nvPr/>
          </p:nvSpPr>
          <p:spPr>
            <a:xfrm>
              <a:off x="5110200" y="35352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4" name="CustomShape 66"/>
            <p:cNvSpPr/>
            <p:nvPr/>
          </p:nvSpPr>
          <p:spPr>
            <a:xfrm>
              <a:off x="8449200" y="33354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5" name="CustomShape 67"/>
            <p:cNvSpPr/>
            <p:nvPr/>
          </p:nvSpPr>
          <p:spPr>
            <a:xfrm>
              <a:off x="8372880" y="333468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6" name="CustomShape 68"/>
            <p:cNvSpPr/>
            <p:nvPr/>
          </p:nvSpPr>
          <p:spPr>
            <a:xfrm>
              <a:off x="8100000" y="273708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7" name="CustomShape 69"/>
            <p:cNvSpPr/>
            <p:nvPr/>
          </p:nvSpPr>
          <p:spPr>
            <a:xfrm>
              <a:off x="8312040" y="29268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8" name="CustomShape 70"/>
            <p:cNvSpPr/>
            <p:nvPr/>
          </p:nvSpPr>
          <p:spPr>
            <a:xfrm>
              <a:off x="8021160" y="27385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59" name="CustomShape 71"/>
            <p:cNvSpPr/>
            <p:nvPr/>
          </p:nvSpPr>
          <p:spPr>
            <a:xfrm>
              <a:off x="7224840" y="352728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0" name="CustomShape 72"/>
            <p:cNvSpPr/>
            <p:nvPr/>
          </p:nvSpPr>
          <p:spPr>
            <a:xfrm>
              <a:off x="7148880" y="35287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1" name="CustomShape 73"/>
            <p:cNvSpPr/>
            <p:nvPr/>
          </p:nvSpPr>
          <p:spPr>
            <a:xfrm>
              <a:off x="7165440" y="34329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2" name="CustomShape 74"/>
            <p:cNvSpPr/>
            <p:nvPr/>
          </p:nvSpPr>
          <p:spPr>
            <a:xfrm>
              <a:off x="6998400" y="35287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3" name="CustomShape 75"/>
            <p:cNvSpPr/>
            <p:nvPr/>
          </p:nvSpPr>
          <p:spPr>
            <a:xfrm>
              <a:off x="7074720" y="35269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4" name="CustomShape 76"/>
            <p:cNvSpPr/>
            <p:nvPr/>
          </p:nvSpPr>
          <p:spPr>
            <a:xfrm>
              <a:off x="6923520" y="35287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5" name="CustomShape 77"/>
            <p:cNvSpPr/>
            <p:nvPr/>
          </p:nvSpPr>
          <p:spPr>
            <a:xfrm>
              <a:off x="6856560" y="34326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6" name="CustomShape 78"/>
            <p:cNvSpPr/>
            <p:nvPr/>
          </p:nvSpPr>
          <p:spPr>
            <a:xfrm>
              <a:off x="6625080" y="34365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7" name="CustomShape 79"/>
            <p:cNvSpPr/>
            <p:nvPr/>
          </p:nvSpPr>
          <p:spPr>
            <a:xfrm>
              <a:off x="6460200" y="33379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8" name="CustomShape 80"/>
            <p:cNvSpPr/>
            <p:nvPr/>
          </p:nvSpPr>
          <p:spPr>
            <a:xfrm>
              <a:off x="7415640" y="33264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69" name="CustomShape 81"/>
            <p:cNvSpPr/>
            <p:nvPr/>
          </p:nvSpPr>
          <p:spPr>
            <a:xfrm>
              <a:off x="7432560" y="303084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0" name="CustomShape 82"/>
            <p:cNvSpPr/>
            <p:nvPr/>
          </p:nvSpPr>
          <p:spPr>
            <a:xfrm>
              <a:off x="7189200" y="31320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1" name="CustomShape 83"/>
            <p:cNvSpPr/>
            <p:nvPr/>
          </p:nvSpPr>
          <p:spPr>
            <a:xfrm>
              <a:off x="7184880" y="29347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2" name="CustomShape 84"/>
            <p:cNvSpPr/>
            <p:nvPr/>
          </p:nvSpPr>
          <p:spPr>
            <a:xfrm>
              <a:off x="7104960" y="29322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3" name="CustomShape 85"/>
            <p:cNvSpPr/>
            <p:nvPr/>
          </p:nvSpPr>
          <p:spPr>
            <a:xfrm>
              <a:off x="7024320" y="29293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4" name="CustomShape 86"/>
            <p:cNvSpPr/>
            <p:nvPr/>
          </p:nvSpPr>
          <p:spPr>
            <a:xfrm>
              <a:off x="6054480" y="293004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5" name="CustomShape 87"/>
            <p:cNvSpPr/>
            <p:nvPr/>
          </p:nvSpPr>
          <p:spPr>
            <a:xfrm>
              <a:off x="6062760" y="282924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6" name="CustomShape 88"/>
            <p:cNvSpPr/>
            <p:nvPr/>
          </p:nvSpPr>
          <p:spPr>
            <a:xfrm>
              <a:off x="6073200" y="273744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7" name="CustomShape 89"/>
            <p:cNvSpPr/>
            <p:nvPr/>
          </p:nvSpPr>
          <p:spPr>
            <a:xfrm>
              <a:off x="5983560" y="282924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8" name="CustomShape 90"/>
            <p:cNvSpPr/>
            <p:nvPr/>
          </p:nvSpPr>
          <p:spPr>
            <a:xfrm>
              <a:off x="5995800" y="27381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79" name="CustomShape 91"/>
            <p:cNvSpPr/>
            <p:nvPr/>
          </p:nvSpPr>
          <p:spPr>
            <a:xfrm>
              <a:off x="6926760" y="343584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80" name="CustomShape 92"/>
            <p:cNvSpPr/>
            <p:nvPr/>
          </p:nvSpPr>
          <p:spPr>
            <a:xfrm>
              <a:off x="7106760" y="30337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81" name="CustomShape 93"/>
            <p:cNvSpPr/>
            <p:nvPr/>
          </p:nvSpPr>
          <p:spPr>
            <a:xfrm>
              <a:off x="7026120" y="313416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82" name="CustomShape 94"/>
            <p:cNvSpPr/>
            <p:nvPr/>
          </p:nvSpPr>
          <p:spPr>
            <a:xfrm>
              <a:off x="6772680" y="35280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83" name="CustomShape 95"/>
            <p:cNvSpPr/>
            <p:nvPr/>
          </p:nvSpPr>
          <p:spPr>
            <a:xfrm>
              <a:off x="6777000" y="34369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84" name="CustomShape 96"/>
            <p:cNvSpPr/>
            <p:nvPr/>
          </p:nvSpPr>
          <p:spPr>
            <a:xfrm>
              <a:off x="6943680" y="29286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85" name="CustomShape 97"/>
            <p:cNvSpPr/>
            <p:nvPr/>
          </p:nvSpPr>
          <p:spPr>
            <a:xfrm>
              <a:off x="7435800" y="31374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86" name="CustomShape 98"/>
            <p:cNvSpPr/>
            <p:nvPr/>
          </p:nvSpPr>
          <p:spPr>
            <a:xfrm>
              <a:off x="7719840" y="253260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sp>
          <p:nvSpPr>
            <p:cNvPr id="1287" name="CustomShape 99"/>
            <p:cNvSpPr/>
            <p:nvPr/>
          </p:nvSpPr>
          <p:spPr>
            <a:xfrm>
              <a:off x="6641640" y="2677320"/>
              <a:ext cx="236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a:t>
              </a:r>
              <a:endParaRPr b="0" lang="en-US" sz="1400" spc="-1" strike="noStrike">
                <a:latin typeface="Arial"/>
              </a:endParaRPr>
            </a:p>
          </p:txBody>
        </p:sp>
      </p:grpSp>
      <p:sp>
        <p:nvSpPr>
          <p:cNvPr id="1288" name="CustomShape 100"/>
          <p:cNvSpPr/>
          <p:nvPr/>
        </p:nvSpPr>
        <p:spPr>
          <a:xfrm>
            <a:off x="1050480" y="2063160"/>
            <a:ext cx="2693160" cy="66204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rPr>
              <a:t>= </a:t>
            </a:r>
            <a:r>
              <a:rPr b="0" i="1" lang="en-US" sz="1200" spc="-1" strike="noStrike">
                <a:solidFill>
                  <a:srgbClr val="000000"/>
                </a:solidFill>
                <a:latin typeface="Calibri"/>
              </a:rPr>
              <a:t>DVM</a:t>
            </a:r>
            <a:r>
              <a:rPr b="0" i="1" lang="en-US" sz="1200" spc="-1" strike="noStrike" baseline="-25000">
                <a:solidFill>
                  <a:srgbClr val="000000"/>
                </a:solidFill>
                <a:latin typeface="Calibri"/>
              </a:rPr>
              <a:t>CALIOP</a:t>
            </a:r>
            <a:r>
              <a:rPr b="0" lang="en-US" sz="1200" spc="-1" strike="noStrike">
                <a:solidFill>
                  <a:srgbClr val="000000"/>
                </a:solidFill>
                <a:latin typeface="Calibri"/>
              </a:rPr>
              <a:t> temporal trend significant (p &lt; 0.05) for given 6</a:t>
            </a:r>
            <a:r>
              <a:rPr b="0" lang="en-US" sz="1200" spc="-1" strike="noStrike" baseline="30000">
                <a:solidFill>
                  <a:srgbClr val="000000"/>
                </a:solidFill>
                <a:latin typeface="Calibri"/>
              </a:rPr>
              <a:t>o</a:t>
            </a:r>
            <a:r>
              <a:rPr b="0" lang="en-US" sz="1200" spc="-1" strike="noStrike">
                <a:solidFill>
                  <a:srgbClr val="000000"/>
                </a:solidFill>
                <a:latin typeface="Calibri"/>
              </a:rPr>
              <a:t> x 6</a:t>
            </a:r>
            <a:r>
              <a:rPr b="0" lang="en-US" sz="1200" spc="-1" strike="noStrike" baseline="30000">
                <a:solidFill>
                  <a:srgbClr val="000000"/>
                </a:solidFill>
                <a:latin typeface="Calibri"/>
              </a:rPr>
              <a:t>o</a:t>
            </a:r>
            <a:r>
              <a:rPr b="0" lang="en-US" sz="1200" spc="-1" strike="noStrike">
                <a:solidFill>
                  <a:srgbClr val="000000"/>
                </a:solidFill>
                <a:latin typeface="Calibri"/>
              </a:rPr>
              <a:t> bin</a:t>
            </a:r>
            <a:endParaRPr b="0" lang="en-US" sz="1200" spc="-1" strike="noStrike">
              <a:latin typeface="Arial"/>
            </a:endParaRPr>
          </a:p>
        </p:txBody>
      </p:sp>
      <p:sp>
        <p:nvSpPr>
          <p:cNvPr id="1289" name="CustomShape 101"/>
          <p:cNvSpPr/>
          <p:nvPr/>
        </p:nvSpPr>
        <p:spPr>
          <a:xfrm>
            <a:off x="882000" y="2155680"/>
            <a:ext cx="91080" cy="910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1290" name="CustomShape 102"/>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DVM</a:t>
            </a:r>
            <a:endParaRPr b="0" lang="en-US" sz="3200" spc="-1" strike="noStrike">
              <a:latin typeface="Arial"/>
            </a:endParaRPr>
          </a:p>
        </p:txBody>
      </p:sp>
      <p:sp>
        <p:nvSpPr>
          <p:cNvPr id="1291" name="CustomShape 103"/>
          <p:cNvSpPr/>
          <p:nvPr/>
        </p:nvSpPr>
        <p:spPr>
          <a:xfrm>
            <a:off x="8294040" y="6512400"/>
            <a:ext cx="41054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2019 Nature 576, 257–261</a:t>
            </a:r>
            <a:endParaRPr b="0" lang="en-US" sz="1400" spc="-1" strike="noStrike">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9201960" y="4719960"/>
            <a:ext cx="192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latin typeface="Calibri"/>
              </a:rPr>
              <a:t>Chesapeake  Bay</a:t>
            </a:r>
            <a:endParaRPr b="0" lang="en-US" sz="1600" spc="-1" strike="noStrike">
              <a:latin typeface="Arial"/>
            </a:endParaRPr>
          </a:p>
        </p:txBody>
      </p:sp>
      <p:sp>
        <p:nvSpPr>
          <p:cNvPr id="201" name="CustomShape 2"/>
          <p:cNvSpPr/>
          <p:nvPr/>
        </p:nvSpPr>
        <p:spPr>
          <a:xfrm>
            <a:off x="6141240" y="2451240"/>
            <a:ext cx="943200" cy="3337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Calibri"/>
              </a:rPr>
              <a:t>Smoke</a:t>
            </a:r>
            <a:endParaRPr b="0" lang="en-US" sz="1600" spc="-1" strike="noStrike">
              <a:latin typeface="Arial"/>
            </a:endParaRPr>
          </a:p>
        </p:txBody>
      </p:sp>
      <p:sp>
        <p:nvSpPr>
          <p:cNvPr id="202" name="CustomShape 3"/>
          <p:cNvSpPr/>
          <p:nvPr/>
        </p:nvSpPr>
        <p:spPr>
          <a:xfrm flipH="1">
            <a:off x="6600600" y="2766240"/>
            <a:ext cx="15840" cy="472320"/>
          </a:xfrm>
          <a:custGeom>
            <a:avLst/>
            <a:gdLst/>
            <a:ahLst/>
            <a:rect l="l" t="t" r="r" b="b"/>
            <a:pathLst>
              <a:path w="21600" h="21600">
                <a:moveTo>
                  <a:pt x="0" y="0"/>
                </a:moveTo>
                <a:lnTo>
                  <a:pt x="21600" y="21600"/>
                </a:lnTo>
              </a:path>
            </a:pathLst>
          </a:custGeom>
          <a:noFill/>
          <a:ln w="25560">
            <a:solidFill>
              <a:schemeClr val="tx1"/>
            </a:solidFill>
            <a:tailEnd len="med" type="triangle" w="med"/>
          </a:ln>
        </p:spPr>
        <p:style>
          <a:lnRef idx="1">
            <a:schemeClr val="accent1"/>
          </a:lnRef>
          <a:fillRef idx="0">
            <a:schemeClr val="accent1"/>
          </a:fillRef>
          <a:effectRef idx="0">
            <a:schemeClr val="accent1"/>
          </a:effectRef>
          <a:fontRef idx="minor"/>
        </p:style>
      </p:sp>
      <p:sp>
        <p:nvSpPr>
          <p:cNvPr id="203" name="CustomShape 4"/>
          <p:cNvSpPr/>
          <p:nvPr/>
        </p:nvSpPr>
        <p:spPr>
          <a:xfrm>
            <a:off x="4181760" y="5014800"/>
            <a:ext cx="13867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latin typeface="Calibri"/>
              </a:rPr>
              <a:t>Nova Scotia</a:t>
            </a:r>
            <a:endParaRPr b="0" lang="en-US" sz="1600" spc="-1" strike="noStrike">
              <a:latin typeface="Arial"/>
            </a:endParaRPr>
          </a:p>
        </p:txBody>
      </p:sp>
      <p:sp>
        <p:nvSpPr>
          <p:cNvPr id="204" name="CustomShape 5"/>
          <p:cNvSpPr/>
          <p:nvPr/>
        </p:nvSpPr>
        <p:spPr>
          <a:xfrm rot="16200000">
            <a:off x="-767880" y="3237840"/>
            <a:ext cx="3701160" cy="5774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The Lidar ‘Curtain’</a:t>
            </a:r>
            <a:endParaRPr b="0" lang="en-US" sz="3200" spc="-1" strike="noStrike">
              <a:latin typeface="Arial"/>
            </a:endParaRPr>
          </a:p>
        </p:txBody>
      </p:sp>
      <p:sp>
        <p:nvSpPr>
          <p:cNvPr id="205" name="CustomShape 6"/>
          <p:cNvSpPr/>
          <p:nvPr/>
        </p:nvSpPr>
        <p:spPr>
          <a:xfrm>
            <a:off x="5613120" y="6464520"/>
            <a:ext cx="65300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Times New Roman"/>
              </a:rPr>
              <a:t>* note, these data are from an advanced airborne lidar system (discussed later)</a:t>
            </a:r>
            <a:endParaRPr b="0" lang="en-US" sz="1600" spc="-1" strike="noStrike">
              <a:latin typeface="Arial"/>
            </a:endParaRPr>
          </a:p>
        </p:txBody>
      </p:sp>
      <p:pic>
        <p:nvPicPr>
          <p:cNvPr id="206" name="Picture 12" descr=""/>
          <p:cNvPicPr/>
          <p:nvPr/>
        </p:nvPicPr>
        <p:blipFill>
          <a:blip r:embed="rId1"/>
          <a:stretch/>
        </p:blipFill>
        <p:spPr>
          <a:xfrm>
            <a:off x="0" y="0"/>
            <a:ext cx="1033200" cy="774720"/>
          </a:xfrm>
          <a:prstGeom prst="rect">
            <a:avLst/>
          </a:prstGeom>
          <a:ln w="9360">
            <a:noFill/>
          </a:ln>
        </p:spPr>
      </p:pic>
      <p:sp>
        <p:nvSpPr>
          <p:cNvPr id="207" name="CustomShape 7"/>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208" name="CustomShape 8"/>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Active Lidar Measurements</a:t>
            </a:r>
            <a:endParaRPr b="0" lang="en-US" sz="3200" spc="-1" strike="noStrike">
              <a:latin typeface="Arial"/>
            </a:endParaRPr>
          </a:p>
        </p:txBody>
      </p:sp>
      <p:sp>
        <p:nvSpPr>
          <p:cNvPr id="209" name="Line 9"/>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210" name="Line 10"/>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pic>
        <p:nvPicPr>
          <p:cNvPr id="211" name="" descr=""/>
          <p:cNvPicPr/>
          <p:nvPr/>
        </p:nvPicPr>
        <p:blipFill>
          <a:blip r:embed="rId2"/>
          <a:stretch/>
        </p:blipFill>
        <p:spPr>
          <a:xfrm>
            <a:off x="1854360" y="1359000"/>
            <a:ext cx="9867960" cy="480060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2" name="Picture 3" descr=""/>
          <p:cNvPicPr/>
          <p:nvPr/>
        </p:nvPicPr>
        <p:blipFill>
          <a:blip r:embed="rId1"/>
          <a:srcRect l="0" t="10633" r="0" b="8748"/>
          <a:stretch/>
        </p:blipFill>
        <p:spPr>
          <a:xfrm>
            <a:off x="0" y="0"/>
            <a:ext cx="12191760" cy="6821280"/>
          </a:xfrm>
          <a:prstGeom prst="rect">
            <a:avLst/>
          </a:prstGeom>
          <a:ln w="38160">
            <a:noFill/>
          </a:ln>
        </p:spPr>
      </p:pic>
      <p:sp>
        <p:nvSpPr>
          <p:cNvPr id="213" name="CustomShape 1"/>
          <p:cNvSpPr/>
          <p:nvPr/>
        </p:nvSpPr>
        <p:spPr>
          <a:xfrm>
            <a:off x="851400" y="120240"/>
            <a:ext cx="10026360" cy="7606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4400" spc="-1" strike="noStrike">
                <a:solidFill>
                  <a:srgbClr val="000000"/>
                </a:solidFill>
                <a:latin typeface="Times New Roman"/>
              </a:rPr>
              <a:t>Historical applications: Airborne lidar</a:t>
            </a:r>
            <a:endParaRPr b="0" lang="en-US" sz="4400" spc="-1" strike="noStrike">
              <a:latin typeface="Arial"/>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CustomShape 1"/>
          <p:cNvSpPr/>
          <p:nvPr/>
        </p:nvSpPr>
        <p:spPr>
          <a:xfrm rot="16200000">
            <a:off x="-1803240" y="3502800"/>
            <a:ext cx="5490360" cy="5774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2f5597"/>
                </a:solidFill>
                <a:latin typeface="Times New Roman"/>
              </a:rPr>
              <a:t>Early Airborne Measurements</a:t>
            </a:r>
            <a:endParaRPr b="0" lang="en-US" sz="3200" spc="-1" strike="noStrike">
              <a:latin typeface="Arial"/>
            </a:endParaRPr>
          </a:p>
        </p:txBody>
      </p:sp>
      <p:sp>
        <p:nvSpPr>
          <p:cNvPr id="215" name="CustomShape 2"/>
          <p:cNvSpPr/>
          <p:nvPr/>
        </p:nvSpPr>
        <p:spPr>
          <a:xfrm>
            <a:off x="2157480" y="1022400"/>
            <a:ext cx="8395560" cy="268164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Chlorophyll fluorescence (</a:t>
            </a:r>
            <a:r>
              <a:rPr b="0" lang="en-US" sz="2000" spc="-1" strike="noStrike">
                <a:solidFill>
                  <a:srgbClr val="0033cc"/>
                </a:solidFill>
                <a:latin typeface="Times New Roman"/>
              </a:rPr>
              <a:t>Kim et al. 1973</a:t>
            </a:r>
            <a:r>
              <a:rPr b="0" lang="en-US" sz="2000" spc="-1" strike="noStrike">
                <a:solidFill>
                  <a:srgbClr val="000000"/>
                </a:solidFill>
                <a:latin typeface="Times New Roman"/>
              </a:rPr>
              <a:t>)</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Chlorophyll, phycoerythrin, cDOM surveys (</a:t>
            </a:r>
            <a:r>
              <a:rPr b="0" lang="en-US" sz="2000" spc="-1" strike="noStrike">
                <a:solidFill>
                  <a:srgbClr val="0033cc"/>
                </a:solidFill>
                <a:latin typeface="Times New Roman"/>
              </a:rPr>
              <a:t>Bristow et al. 1981, Hoge et al. 1981, 1986, 1993, 1995,</a:t>
            </a:r>
            <a:r>
              <a:rPr b="0" lang="en-US" sz="2000" spc="-1" strike="noStrike">
                <a:solidFill>
                  <a:srgbClr val="0000ff"/>
                </a:solidFill>
                <a:latin typeface="Times New Roman"/>
              </a:rPr>
              <a:t> Yoder et al. 1993, Martin et al. 1994</a:t>
            </a:r>
            <a:r>
              <a:rPr b="0" lang="en-US" sz="2000" spc="-1" strike="noStrike">
                <a:solidFill>
                  <a:srgbClr val="000000"/>
                </a:solidFill>
                <a:latin typeface="Times New Roman"/>
              </a:rPr>
              <a:t>)</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Water column profiling (</a:t>
            </a:r>
            <a:r>
              <a:rPr b="0" lang="en-US" sz="2000" spc="-1" strike="noStrike">
                <a:solidFill>
                  <a:srgbClr val="0033cc"/>
                </a:solidFill>
                <a:latin typeface="Times New Roman"/>
              </a:rPr>
              <a:t>Billard et al. 1986, Hoge et al. 1988, Smart &amp; Kwon 1996, Bunkin &amp; Surovegin 1992</a:t>
            </a:r>
            <a:r>
              <a:rPr b="0" lang="en-US" sz="2000" spc="-1" strike="noStrike">
                <a:solidFill>
                  <a:srgbClr val="000000"/>
                </a:solidFill>
                <a:latin typeface="Times New Roman"/>
              </a:rPr>
              <a:t>)</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Fish schools &amp; plankton layers (</a:t>
            </a:r>
            <a:r>
              <a:rPr b="0" lang="en-US" sz="2000" spc="-1" strike="noStrike">
                <a:solidFill>
                  <a:srgbClr val="0033cc"/>
                </a:solidFill>
                <a:latin typeface="Times New Roman"/>
              </a:rPr>
              <a:t>Churnside et al. 1991, 2001, 2003, Churnside &amp; Ostrovsky 2005, Churnside &amp; Donaghay 2009</a:t>
            </a:r>
            <a:r>
              <a:rPr b="0" lang="en-US" sz="2000" spc="-1" strike="noStrike">
                <a:solidFill>
                  <a:srgbClr val="000000"/>
                </a:solidFill>
                <a:latin typeface="Times New Roman"/>
              </a:rPr>
              <a:t>)</a:t>
            </a:r>
            <a:endParaRPr b="0" lang="en-US" sz="2000" spc="-1" strike="noStrike">
              <a:latin typeface="Arial"/>
            </a:endParaRPr>
          </a:p>
        </p:txBody>
      </p:sp>
      <p:pic>
        <p:nvPicPr>
          <p:cNvPr id="216" name="Picture 5" descr=""/>
          <p:cNvPicPr/>
          <p:nvPr/>
        </p:nvPicPr>
        <p:blipFill>
          <a:blip r:embed="rId1"/>
          <a:stretch/>
        </p:blipFill>
        <p:spPr>
          <a:xfrm>
            <a:off x="0" y="0"/>
            <a:ext cx="1033200" cy="774720"/>
          </a:xfrm>
          <a:prstGeom prst="rect">
            <a:avLst/>
          </a:prstGeom>
          <a:ln w="9360">
            <a:noFill/>
          </a:ln>
        </p:spPr>
      </p:pic>
      <p:sp>
        <p:nvSpPr>
          <p:cNvPr id="217" name="CustomShape 3"/>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218" name="CustomShape 4"/>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Active Lidar Measurements</a:t>
            </a:r>
            <a:endParaRPr b="0" lang="en-US" sz="3200" spc="-1" strike="noStrike">
              <a:latin typeface="Arial"/>
            </a:endParaRPr>
          </a:p>
        </p:txBody>
      </p:sp>
      <p:sp>
        <p:nvSpPr>
          <p:cNvPr id="219" name="Line 5"/>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220" name="Line 6"/>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pic>
        <p:nvPicPr>
          <p:cNvPr id="221" name="Picture 2" descr=""/>
          <p:cNvPicPr/>
          <p:nvPr/>
        </p:nvPicPr>
        <p:blipFill>
          <a:blip r:embed="rId2"/>
          <a:srcRect l="0" t="0" r="0" b="54358"/>
          <a:stretch/>
        </p:blipFill>
        <p:spPr>
          <a:xfrm>
            <a:off x="1867680" y="4026240"/>
            <a:ext cx="8975880" cy="2221920"/>
          </a:xfrm>
          <a:prstGeom prst="rect">
            <a:avLst/>
          </a:prstGeom>
          <a:ln>
            <a:noFill/>
          </a:ln>
        </p:spPr>
      </p:pic>
      <p:pic>
        <p:nvPicPr>
          <p:cNvPr id="222" name="Picture 2" descr=""/>
          <p:cNvPicPr/>
          <p:nvPr/>
        </p:nvPicPr>
        <p:blipFill>
          <a:blip r:embed="rId3"/>
          <a:srcRect l="5295" t="45389" r="65206" b="46786"/>
          <a:stretch/>
        </p:blipFill>
        <p:spPr>
          <a:xfrm>
            <a:off x="4773960" y="6248520"/>
            <a:ext cx="4235760" cy="609120"/>
          </a:xfrm>
          <a:prstGeom prst="rect">
            <a:avLst/>
          </a:prstGeom>
          <a:ln>
            <a:noFill/>
          </a:ln>
        </p:spPr>
      </p:pic>
      <p:sp>
        <p:nvSpPr>
          <p:cNvPr id="223" name="CustomShape 7"/>
          <p:cNvSpPr/>
          <p:nvPr/>
        </p:nvSpPr>
        <p:spPr>
          <a:xfrm>
            <a:off x="2305080" y="4114800"/>
            <a:ext cx="2329920" cy="336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24" name="CustomShape 8"/>
          <p:cNvSpPr/>
          <p:nvPr/>
        </p:nvSpPr>
        <p:spPr>
          <a:xfrm>
            <a:off x="5206320" y="4114800"/>
            <a:ext cx="2540160" cy="336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25" name="CustomShape 9"/>
          <p:cNvSpPr/>
          <p:nvPr/>
        </p:nvSpPr>
        <p:spPr>
          <a:xfrm>
            <a:off x="8343360" y="4133880"/>
            <a:ext cx="2337120" cy="425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26" name="Line 10"/>
          <p:cNvSpPr/>
          <p:nvPr/>
        </p:nvSpPr>
        <p:spPr>
          <a:xfrm>
            <a:off x="8336520" y="4552920"/>
            <a:ext cx="2377440" cy="360"/>
          </a:xfrm>
          <a:prstGeom prst="line">
            <a:avLst/>
          </a:prstGeom>
          <a:ln>
            <a:solidFill>
              <a:srgbClr val="ff0000"/>
            </a:solidFill>
          </a:ln>
        </p:spPr>
        <p:style>
          <a:lnRef idx="1">
            <a:schemeClr val="accent1"/>
          </a:lnRef>
          <a:fillRef idx="0">
            <a:schemeClr val="accent1"/>
          </a:fillRef>
          <a:effectRef idx="0">
            <a:schemeClr val="accent1"/>
          </a:effectRef>
          <a:fontRef idx="minor"/>
        </p:style>
      </p:sp>
      <p:sp>
        <p:nvSpPr>
          <p:cNvPr id="227" name="Line 11"/>
          <p:cNvSpPr/>
          <p:nvPr/>
        </p:nvSpPr>
        <p:spPr>
          <a:xfrm>
            <a:off x="5206320" y="4464000"/>
            <a:ext cx="2560320" cy="360"/>
          </a:xfrm>
          <a:prstGeom prst="line">
            <a:avLst/>
          </a:prstGeom>
          <a:ln>
            <a:solidFill>
              <a:srgbClr val="ff0000"/>
            </a:solidFill>
          </a:ln>
        </p:spPr>
        <p:style>
          <a:lnRef idx="1">
            <a:schemeClr val="accent1"/>
          </a:lnRef>
          <a:fillRef idx="0">
            <a:schemeClr val="accent1"/>
          </a:fillRef>
          <a:effectRef idx="0">
            <a:schemeClr val="accent1"/>
          </a:effectRef>
          <a:fontRef idx="minor"/>
        </p:style>
      </p:sp>
      <p:sp>
        <p:nvSpPr>
          <p:cNvPr id="228" name="Line 12"/>
          <p:cNvSpPr/>
          <p:nvPr/>
        </p:nvSpPr>
        <p:spPr>
          <a:xfrm>
            <a:off x="2257920" y="4394160"/>
            <a:ext cx="2377440" cy="360"/>
          </a:xfrm>
          <a:prstGeom prst="line">
            <a:avLst/>
          </a:prstGeom>
          <a:ln>
            <a:solidFill>
              <a:srgbClr val="ff0000"/>
            </a:solidFill>
          </a:ln>
        </p:spPr>
        <p:style>
          <a:lnRef idx="1">
            <a:schemeClr val="accent1"/>
          </a:lnRef>
          <a:fillRef idx="0">
            <a:schemeClr val="accent1"/>
          </a:fillRef>
          <a:effectRef idx="0">
            <a:schemeClr val="accent1"/>
          </a:effectRef>
          <a:fontRef idx="minor"/>
        </p:style>
      </p:sp>
      <p:sp>
        <p:nvSpPr>
          <p:cNvPr id="229" name="CustomShape 13"/>
          <p:cNvSpPr/>
          <p:nvPr/>
        </p:nvSpPr>
        <p:spPr>
          <a:xfrm>
            <a:off x="2404440" y="4156200"/>
            <a:ext cx="838080" cy="3034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400" spc="-1" strike="noStrike">
                <a:solidFill>
                  <a:srgbClr val="000000"/>
                </a:solidFill>
                <a:latin typeface="Calibri"/>
              </a:rPr>
              <a:t>surface</a:t>
            </a:r>
            <a:endParaRPr b="0" lang="en-US" sz="1400" spc="-1" strike="noStrike">
              <a:latin typeface="Arial"/>
            </a:endParaRPr>
          </a:p>
        </p:txBody>
      </p:sp>
      <p:sp>
        <p:nvSpPr>
          <p:cNvPr id="230" name="CustomShape 14"/>
          <p:cNvSpPr/>
          <p:nvPr/>
        </p:nvSpPr>
        <p:spPr>
          <a:xfrm>
            <a:off x="5342760" y="4232160"/>
            <a:ext cx="838080" cy="3034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400" spc="-1" strike="noStrike">
                <a:solidFill>
                  <a:srgbClr val="000000"/>
                </a:solidFill>
                <a:latin typeface="Calibri"/>
              </a:rPr>
              <a:t>surface</a:t>
            </a:r>
            <a:endParaRPr b="0" lang="en-US" sz="1400" spc="-1" strike="noStrike">
              <a:latin typeface="Arial"/>
            </a:endParaRPr>
          </a:p>
        </p:txBody>
      </p:sp>
      <p:sp>
        <p:nvSpPr>
          <p:cNvPr id="231" name="CustomShape 15"/>
          <p:cNvSpPr/>
          <p:nvPr/>
        </p:nvSpPr>
        <p:spPr>
          <a:xfrm>
            <a:off x="8519400" y="4310280"/>
            <a:ext cx="838080" cy="3034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400" spc="-1" strike="noStrike">
                <a:solidFill>
                  <a:srgbClr val="000000"/>
                </a:solidFill>
                <a:latin typeface="Calibri"/>
              </a:rPr>
              <a:t>surface</a:t>
            </a:r>
            <a:endParaRPr b="0" lang="en-US" sz="1400" spc="-1" strike="noStrike">
              <a:latin typeface="Arial"/>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Picture 2" descr=""/>
          <p:cNvPicPr/>
          <p:nvPr/>
        </p:nvPicPr>
        <p:blipFill>
          <a:blip r:embed="rId1"/>
          <a:srcRect l="0" t="0" r="0" b="3300"/>
          <a:stretch/>
        </p:blipFill>
        <p:spPr>
          <a:xfrm>
            <a:off x="269280" y="1192680"/>
            <a:ext cx="5665320" cy="4572720"/>
          </a:xfrm>
          <a:prstGeom prst="rect">
            <a:avLst/>
          </a:prstGeom>
          <a:ln>
            <a:noFill/>
          </a:ln>
        </p:spPr>
      </p:pic>
      <p:sp>
        <p:nvSpPr>
          <p:cNvPr id="233" name="CustomShape 1"/>
          <p:cNvSpPr/>
          <p:nvPr/>
        </p:nvSpPr>
        <p:spPr>
          <a:xfrm>
            <a:off x="6680160" y="4381560"/>
            <a:ext cx="4749120" cy="11876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400" spc="-1" strike="noStrike">
                <a:solidFill>
                  <a:srgbClr val="2f5597"/>
                </a:solidFill>
                <a:latin typeface="Times New Roman"/>
              </a:rPr>
              <a:t>…</a:t>
            </a:r>
            <a:r>
              <a:rPr b="1" lang="en-US" sz="2400" spc="-1" strike="noStrike">
                <a:solidFill>
                  <a:srgbClr val="2f5597"/>
                </a:solidFill>
                <a:latin typeface="Times New Roman"/>
              </a:rPr>
              <a:t>are there any existing data indicating plankton retrievals are possible with a space-based lidar? </a:t>
            </a:r>
            <a:endParaRPr b="0" lang="en-US" sz="2400" spc="-1" strike="noStrike">
              <a:latin typeface="Arial"/>
            </a:endParaRPr>
          </a:p>
        </p:txBody>
      </p:sp>
      <p:grpSp>
        <p:nvGrpSpPr>
          <p:cNvPr id="234" name="Group 2"/>
          <p:cNvGrpSpPr/>
          <p:nvPr/>
        </p:nvGrpSpPr>
        <p:grpSpPr>
          <a:xfrm>
            <a:off x="6384960" y="692640"/>
            <a:ext cx="5565240" cy="3324960"/>
            <a:chOff x="6384960" y="692640"/>
            <a:chExt cx="5565240" cy="3324960"/>
          </a:xfrm>
        </p:grpSpPr>
        <p:pic>
          <p:nvPicPr>
            <p:cNvPr id="235" name="Picture 3" descr=""/>
            <p:cNvPicPr/>
            <p:nvPr/>
          </p:nvPicPr>
          <p:blipFill>
            <a:blip r:embed="rId2"/>
            <a:stretch/>
          </p:blipFill>
          <p:spPr>
            <a:xfrm>
              <a:off x="6384960" y="692640"/>
              <a:ext cx="5565240" cy="3324960"/>
            </a:xfrm>
            <a:prstGeom prst="rect">
              <a:avLst/>
            </a:prstGeom>
            <a:ln>
              <a:noFill/>
            </a:ln>
          </p:spPr>
        </p:pic>
        <p:sp>
          <p:nvSpPr>
            <p:cNvPr id="236" name="CustomShape 3"/>
            <p:cNvSpPr/>
            <p:nvPr/>
          </p:nvSpPr>
          <p:spPr>
            <a:xfrm>
              <a:off x="9846720" y="3340800"/>
              <a:ext cx="469080" cy="2728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200" spc="-1" strike="noStrike">
                  <a:solidFill>
                    <a:srgbClr val="000000"/>
                  </a:solidFill>
                  <a:latin typeface="Times New Roman"/>
                </a:rPr>
                <a:t>wide</a:t>
              </a:r>
              <a:endParaRPr b="0" lang="en-US" sz="1200" spc="-1" strike="noStrike">
                <a:latin typeface="Arial"/>
              </a:endParaRPr>
            </a:p>
          </p:txBody>
        </p:sp>
        <p:sp>
          <p:nvSpPr>
            <p:cNvPr id="237" name="CustomShape 4"/>
            <p:cNvSpPr/>
            <p:nvPr/>
          </p:nvSpPr>
          <p:spPr>
            <a:xfrm>
              <a:off x="7336440" y="3340800"/>
              <a:ext cx="624600" cy="2728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200" spc="-1" strike="noStrike">
                  <a:solidFill>
                    <a:srgbClr val="000000"/>
                  </a:solidFill>
                  <a:latin typeface="Times New Roman"/>
                </a:rPr>
                <a:t>narrow</a:t>
              </a:r>
              <a:endParaRPr b="0" lang="en-US" sz="1200" spc="-1" strike="noStrike">
                <a:latin typeface="Arial"/>
              </a:endParaRPr>
            </a:p>
          </p:txBody>
        </p:sp>
      </p:grpSp>
      <p:pic>
        <p:nvPicPr>
          <p:cNvPr id="238" name="Picture 7" descr=""/>
          <p:cNvPicPr/>
          <p:nvPr/>
        </p:nvPicPr>
        <p:blipFill>
          <a:blip r:embed="rId3"/>
          <a:stretch/>
        </p:blipFill>
        <p:spPr>
          <a:xfrm>
            <a:off x="0" y="0"/>
            <a:ext cx="1033200" cy="774720"/>
          </a:xfrm>
          <a:prstGeom prst="rect">
            <a:avLst/>
          </a:prstGeom>
          <a:ln w="9360">
            <a:noFill/>
          </a:ln>
        </p:spPr>
      </p:pic>
      <p:sp>
        <p:nvSpPr>
          <p:cNvPr id="239" name="CustomShape 5"/>
          <p:cNvSpPr/>
          <p:nvPr/>
        </p:nvSpPr>
        <p:spPr>
          <a:xfrm>
            <a:off x="1033560" y="0"/>
            <a:ext cx="11157840" cy="76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240" name="CustomShape 6"/>
          <p:cNvSpPr/>
          <p:nvPr/>
        </p:nvSpPr>
        <p:spPr>
          <a:xfrm>
            <a:off x="1068480" y="98280"/>
            <a:ext cx="8198640" cy="577800"/>
          </a:xfrm>
          <a:prstGeom prst="rect">
            <a:avLst/>
          </a:prstGeom>
          <a:noFill/>
          <a:ln w="9360">
            <a:noFill/>
          </a:ln>
        </p:spPr>
        <p:style>
          <a:lnRef idx="0"/>
          <a:fillRef idx="0"/>
          <a:effectRef idx="0"/>
          <a:fontRef idx="minor"/>
        </p:style>
        <p:txBody>
          <a:bodyPr lIns="90000" rIns="90000" tIns="45000" bIns="45000"/>
          <a:p>
            <a:pPr>
              <a:lnSpc>
                <a:spcPct val="100000"/>
              </a:lnSpc>
            </a:pPr>
            <a:r>
              <a:rPr b="0" lang="en-US" sz="3200" spc="-1" strike="noStrike">
                <a:solidFill>
                  <a:srgbClr val="ffffff"/>
                </a:solidFill>
                <a:latin typeface="Times New Roman"/>
              </a:rPr>
              <a:t>  </a:t>
            </a:r>
            <a:r>
              <a:rPr b="0" lang="en-US" sz="3200" spc="-1" strike="noStrike">
                <a:solidFill>
                  <a:srgbClr val="ffffff"/>
                </a:solidFill>
                <a:latin typeface="Times New Roman"/>
              </a:rPr>
              <a:t>A developing interest…</a:t>
            </a:r>
            <a:endParaRPr b="0" lang="en-US" sz="3200" spc="-1" strike="noStrike">
              <a:latin typeface="Arial"/>
            </a:endParaRPr>
          </a:p>
        </p:txBody>
      </p:sp>
      <p:sp>
        <p:nvSpPr>
          <p:cNvPr id="241" name="Line 7"/>
          <p:cNvSpPr/>
          <p:nvPr/>
        </p:nvSpPr>
        <p:spPr>
          <a:xfrm flipV="1">
            <a:off x="1154520" y="0"/>
            <a:ext cx="360" cy="754920"/>
          </a:xfrm>
          <a:prstGeom prst="line">
            <a:avLst/>
          </a:prstGeom>
          <a:ln w="12600"/>
        </p:spPr>
        <p:style>
          <a:lnRef idx="1">
            <a:schemeClr val="accent1"/>
          </a:lnRef>
          <a:fillRef idx="0">
            <a:schemeClr val="accent1"/>
          </a:fillRef>
          <a:effectRef idx="0">
            <a:schemeClr val="accent1"/>
          </a:effectRef>
          <a:fontRef idx="minor"/>
        </p:style>
      </p:sp>
      <p:sp>
        <p:nvSpPr>
          <p:cNvPr id="242" name="Line 8"/>
          <p:cNvSpPr/>
          <p:nvPr/>
        </p:nvSpPr>
        <p:spPr>
          <a:xfrm flipH="1">
            <a:off x="2160" y="761760"/>
            <a:ext cx="12189600" cy="360"/>
          </a:xfrm>
          <a:prstGeom prst="line">
            <a:avLst/>
          </a:prstGeom>
          <a:ln w="12600"/>
        </p:spPr>
        <p:style>
          <a:lnRef idx="1">
            <a:schemeClr val="accent1"/>
          </a:lnRef>
          <a:fillRef idx="0">
            <a:schemeClr val="accent1"/>
          </a:fillRef>
          <a:effectRef idx="0">
            <a:schemeClr val="accent1"/>
          </a:effectRef>
          <a:fontRef idx="minor"/>
        </p:style>
      </p:sp>
    </p:spTree>
  </p:cSld>
  <p:timing>
    <p:tnLst>
      <p:par>
        <p:cTn id="27" dur="indefinite" restart="never" nodeType="tmRoot">
          <p:childTnLst>
            <p:seq>
              <p:cTn id="28" dur="indefinite" nodeType="mainSeq">
                <p:childTnLst>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2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5515</TotalTime>
  <Application>LibreOffice/6.0.7.3$Linux_X86_64 LibreOffice_project/00m0$Build-3</Application>
  <Words>3628</Words>
  <Paragraphs>639</Paragraphs>
  <Company>Oregon State University</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2019-10-29T16:33:09Z</dcterms:created>
  <dc:creator>Behrenfeld, Michael</dc:creator>
  <dc:description/>
  <dc:language>en-US</dc:language>
  <cp:lastModifiedBy>Behrenfeld, Michael Joseph</cp:lastModifiedBy>
  <dcterms:modified xsi:type="dcterms:W3CDTF">2022-03-30T17:07:34Z</dcterms:modified>
  <cp:revision>169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Oregon State University</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14</vt:i4>
  </property>
  <property fmtid="{D5CDD505-2E9C-101B-9397-08002B2CF9AE}" pid="9" name="PresentationFormat">
    <vt:lpwstr>Widescreen</vt:lpwstr>
  </property>
  <property fmtid="{D5CDD505-2E9C-101B-9397-08002B2CF9AE}" pid="10" name="ScaleCrop">
    <vt:bool>0</vt:bool>
  </property>
  <property fmtid="{D5CDD505-2E9C-101B-9397-08002B2CF9AE}" pid="11" name="ShareDoc">
    <vt:bool>0</vt:bool>
  </property>
  <property fmtid="{D5CDD505-2E9C-101B-9397-08002B2CF9AE}" pid="12" name="Slides">
    <vt:i4>53</vt:i4>
  </property>
</Properties>
</file>